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69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43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Custom Word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Yihui Xie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2020-01-06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/>
              <a:t>This is an R Markdown document. Markdown is a easy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Including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 can also embed plots, for example: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2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/>
              <a:t>Note that the </a:t>
            </a:r>
            <a:r>
              <a:rPr sz="1800"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123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</vt:lpstr>
      <vt:lpstr>Arial</vt:lpstr>
      <vt:lpstr>Impact</vt:lpstr>
      <vt:lpstr>Main Event</vt:lpstr>
      <vt:lpstr>Custom Word Templates</vt:lpstr>
      <vt:lpstr>R Markdown</vt:lpstr>
      <vt:lpstr>Including Plots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Word Templates</dc:title>
  <dc:creator>Yihui Xie</dc:creator>
  <cp:keywords/>
  <cp:lastModifiedBy>Yihui Xie</cp:lastModifiedBy>
  <cp:revision>1</cp:revision>
  <dcterms:created xsi:type="dcterms:W3CDTF">2020-01-30T01:41:48Z</dcterms:created>
  <dcterms:modified xsi:type="dcterms:W3CDTF">2020-01-30T01:44:59Z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2020-01-06</vt:lpwstr>
  </property>
  <property fmtid="{D5CDD505-2E9C-101B-9397-08002B2CF9AE}" pid="3" name="output">
    <vt:lpwstr>powerpoint_presentation</vt:lpwstr>
  </property>
</Properties>
</file>