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 id="2147483653" r:id="rId3"/>
    <p:sldMasterId id="2147483654" r:id="rId4"/>
    <p:sldMasterId id="2147483655" r:id="rId5"/>
    <p:sldMasterId id="2147483656" r:id="rId6"/>
    <p:sldMasterId id="2147483657" r:id="rId7"/>
    <p:sldMasterId id="2147483658" r:id="rId8"/>
  </p:sldMasterIdLst>
  <p:handoutMasterIdLst>
    <p:handoutMasterId r:id="rId94"/>
  </p:handoutMasterIdLst>
  <p:sldIdLst>
    <p:sldId id="259" r:id="rId9"/>
    <p:sldId id="260" r:id="rId10"/>
    <p:sldId id="261" r:id="rId11"/>
    <p:sldId id="262" r:id="rId12"/>
    <p:sldId id="263" r:id="rId13"/>
    <p:sldId id="264" r:id="rId14"/>
    <p:sldId id="265" r:id="rId15"/>
    <p:sldId id="266" r:id="rId16"/>
    <p:sldId id="267" r:id="rId17"/>
    <p:sldId id="316" r:id="rId18"/>
    <p:sldId id="268" r:id="rId19"/>
    <p:sldId id="269" r:id="rId20"/>
    <p:sldId id="270" r:id="rId21"/>
    <p:sldId id="315"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317" r:id="rId43"/>
    <p:sldId id="291" r:id="rId44"/>
    <p:sldId id="292" r:id="rId45"/>
    <p:sldId id="293" r:id="rId46"/>
    <p:sldId id="294" r:id="rId47"/>
    <p:sldId id="295" r:id="rId48"/>
    <p:sldId id="296" r:id="rId49"/>
    <p:sldId id="318" r:id="rId50"/>
    <p:sldId id="297" r:id="rId51"/>
    <p:sldId id="298" r:id="rId52"/>
    <p:sldId id="314" r:id="rId53"/>
    <p:sldId id="299" r:id="rId54"/>
    <p:sldId id="300" r:id="rId55"/>
    <p:sldId id="301" r:id="rId56"/>
    <p:sldId id="302" r:id="rId57"/>
    <p:sldId id="303" r:id="rId58"/>
    <p:sldId id="304" r:id="rId59"/>
    <p:sldId id="319" r:id="rId60"/>
    <p:sldId id="305" r:id="rId61"/>
    <p:sldId id="306" r:id="rId62"/>
    <p:sldId id="307" r:id="rId63"/>
    <p:sldId id="320" r:id="rId64"/>
    <p:sldId id="308" r:id="rId65"/>
    <p:sldId id="309" r:id="rId66"/>
    <p:sldId id="310" r:id="rId67"/>
    <p:sldId id="311" r:id="rId68"/>
    <p:sldId id="312" r:id="rId69"/>
    <p:sldId id="313"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Lst>
  <p:sldSz cx="9144000" cy="6858000" type="screen4x3"/>
  <p:notesSz cx="6858000" cy="9144000"/>
  <p:defaultTextStyle>
    <a:defPPr>
      <a:defRPr lang="zh-TW"/>
    </a:defPPr>
    <a:lvl1pPr algn="l" rtl="0" fontAlgn="base">
      <a:spcBef>
        <a:spcPct val="0"/>
      </a:spcBef>
      <a:spcAft>
        <a:spcPct val="0"/>
      </a:spcAft>
      <a:defRPr kumimoji="1" b="1" kern="1200">
        <a:solidFill>
          <a:schemeClr val="bg1"/>
        </a:solidFill>
        <a:latin typeface="Times New Roman" panose="02020603050405020304" pitchFamily="18" charset="0"/>
        <a:ea typeface="標楷體" panose="03000509000000000000" pitchFamily="65" charset="-120"/>
        <a:cs typeface="+mn-cs"/>
      </a:defRPr>
    </a:lvl1pPr>
    <a:lvl2pPr marL="457200" algn="l" rtl="0" fontAlgn="base">
      <a:spcBef>
        <a:spcPct val="0"/>
      </a:spcBef>
      <a:spcAft>
        <a:spcPct val="0"/>
      </a:spcAft>
      <a:defRPr kumimoji="1" b="1" kern="1200">
        <a:solidFill>
          <a:schemeClr val="bg1"/>
        </a:solidFill>
        <a:latin typeface="Times New Roman" panose="02020603050405020304" pitchFamily="18" charset="0"/>
        <a:ea typeface="標楷體" panose="03000509000000000000" pitchFamily="65" charset="-120"/>
        <a:cs typeface="+mn-cs"/>
      </a:defRPr>
    </a:lvl2pPr>
    <a:lvl3pPr marL="914400" algn="l" rtl="0" fontAlgn="base">
      <a:spcBef>
        <a:spcPct val="0"/>
      </a:spcBef>
      <a:spcAft>
        <a:spcPct val="0"/>
      </a:spcAft>
      <a:defRPr kumimoji="1" b="1" kern="1200">
        <a:solidFill>
          <a:schemeClr val="bg1"/>
        </a:solidFill>
        <a:latin typeface="Times New Roman" panose="02020603050405020304" pitchFamily="18" charset="0"/>
        <a:ea typeface="標楷體" panose="03000509000000000000" pitchFamily="65" charset="-120"/>
        <a:cs typeface="+mn-cs"/>
      </a:defRPr>
    </a:lvl3pPr>
    <a:lvl4pPr marL="1371600" algn="l" rtl="0" fontAlgn="base">
      <a:spcBef>
        <a:spcPct val="0"/>
      </a:spcBef>
      <a:spcAft>
        <a:spcPct val="0"/>
      </a:spcAft>
      <a:defRPr kumimoji="1" b="1" kern="1200">
        <a:solidFill>
          <a:schemeClr val="bg1"/>
        </a:solidFill>
        <a:latin typeface="Times New Roman" panose="02020603050405020304" pitchFamily="18" charset="0"/>
        <a:ea typeface="標楷體" panose="03000509000000000000" pitchFamily="65" charset="-120"/>
        <a:cs typeface="+mn-cs"/>
      </a:defRPr>
    </a:lvl4pPr>
    <a:lvl5pPr marL="1828800" algn="l" rtl="0" fontAlgn="base">
      <a:spcBef>
        <a:spcPct val="0"/>
      </a:spcBef>
      <a:spcAft>
        <a:spcPct val="0"/>
      </a:spcAft>
      <a:defRPr kumimoji="1" b="1" kern="1200">
        <a:solidFill>
          <a:schemeClr val="bg1"/>
        </a:solidFill>
        <a:latin typeface="Times New Roman" panose="02020603050405020304" pitchFamily="18" charset="0"/>
        <a:ea typeface="標楷體" panose="03000509000000000000" pitchFamily="65" charset="-120"/>
        <a:cs typeface="+mn-cs"/>
      </a:defRPr>
    </a:lvl5pPr>
    <a:lvl6pPr marL="2286000" algn="l" defTabSz="914400" rtl="0" eaLnBrk="1" latinLnBrk="0" hangingPunct="1">
      <a:defRPr kumimoji="1" b="1" kern="1200">
        <a:solidFill>
          <a:schemeClr val="bg1"/>
        </a:solidFill>
        <a:latin typeface="Times New Roman" panose="02020603050405020304" pitchFamily="18" charset="0"/>
        <a:ea typeface="標楷體" panose="03000509000000000000" pitchFamily="65" charset="-120"/>
        <a:cs typeface="+mn-cs"/>
      </a:defRPr>
    </a:lvl6pPr>
    <a:lvl7pPr marL="2743200" algn="l" defTabSz="914400" rtl="0" eaLnBrk="1" latinLnBrk="0" hangingPunct="1">
      <a:defRPr kumimoji="1" b="1" kern="1200">
        <a:solidFill>
          <a:schemeClr val="bg1"/>
        </a:solidFill>
        <a:latin typeface="Times New Roman" panose="02020603050405020304" pitchFamily="18" charset="0"/>
        <a:ea typeface="標楷體" panose="03000509000000000000" pitchFamily="65" charset="-120"/>
        <a:cs typeface="+mn-cs"/>
      </a:defRPr>
    </a:lvl7pPr>
    <a:lvl8pPr marL="3200400" algn="l" defTabSz="914400" rtl="0" eaLnBrk="1" latinLnBrk="0" hangingPunct="1">
      <a:defRPr kumimoji="1" b="1" kern="1200">
        <a:solidFill>
          <a:schemeClr val="bg1"/>
        </a:solidFill>
        <a:latin typeface="Times New Roman" panose="02020603050405020304" pitchFamily="18" charset="0"/>
        <a:ea typeface="標楷體" panose="03000509000000000000" pitchFamily="65" charset="-120"/>
        <a:cs typeface="+mn-cs"/>
      </a:defRPr>
    </a:lvl8pPr>
    <a:lvl9pPr marL="3657600" algn="l" defTabSz="914400" rtl="0" eaLnBrk="1" latinLnBrk="0" hangingPunct="1">
      <a:defRPr kumimoji="1" b="1" kern="1200">
        <a:solidFill>
          <a:schemeClr val="bg1"/>
        </a:solidFill>
        <a:latin typeface="Times New Roman" panose="02020603050405020304" pitchFamily="18"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436">
          <p15:clr>
            <a:srgbClr val="A4A3A4"/>
          </p15:clr>
        </p15:guide>
        <p15:guide id="2" orient="horz" pos="845">
          <p15:clr>
            <a:srgbClr val="A4A3A4"/>
          </p15:clr>
        </p15:guide>
        <p15:guide id="3" orient="horz" pos="3702">
          <p15:clr>
            <a:srgbClr val="A4A3A4"/>
          </p15:clr>
        </p15:guide>
        <p15:guide id="4" pos="2744">
          <p15:clr>
            <a:srgbClr val="A4A3A4"/>
          </p15:clr>
        </p15:guide>
        <p15:guide id="5" pos="476">
          <p15:clr>
            <a:srgbClr val="A4A3A4"/>
          </p15:clr>
        </p15:guide>
        <p15:guide id="6" pos="52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02A6"/>
    <a:srgbClr val="CC0099"/>
    <a:srgbClr val="CC3399"/>
    <a:srgbClr val="800080"/>
    <a:srgbClr val="006699"/>
    <a:srgbClr val="037187"/>
    <a:srgbClr val="069E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348" autoAdjust="0"/>
    <p:restoredTop sz="94660"/>
  </p:normalViewPr>
  <p:slideViewPr>
    <p:cSldViewPr>
      <p:cViewPr varScale="1">
        <p:scale>
          <a:sx n="111" d="100"/>
          <a:sy n="111" d="100"/>
        </p:scale>
        <p:origin x="810" y="114"/>
      </p:cViewPr>
      <p:guideLst>
        <p:guide orient="horz" pos="436"/>
        <p:guide orient="horz" pos="845"/>
        <p:guide orient="horz" pos="3702"/>
        <p:guide pos="2744"/>
        <p:guide pos="476"/>
        <p:guide pos="528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5.xml"/><Relationship Id="rId90" Type="http://schemas.openxmlformats.org/officeDocument/2006/relationships/slide" Target="slides/slide82.xml"/><Relationship Id="rId95" Type="http://schemas.openxmlformats.org/officeDocument/2006/relationships/presProps" Target="presProps.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slide" Target="slides/slide61.xml"/><Relationship Id="rId80" Type="http://schemas.openxmlformats.org/officeDocument/2006/relationships/slide" Target="slides/slide72.xml"/><Relationship Id="rId85" Type="http://schemas.openxmlformats.org/officeDocument/2006/relationships/slide" Target="slides/slide77.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5E891A7-A119-FBA2-BA5B-E545C8954E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panose="020B0604020202020204" pitchFamily="34" charset="0"/>
                <a:ea typeface="新細明體" panose="02020500000000000000" pitchFamily="18" charset="-120"/>
              </a:defRPr>
            </a:lvl1pPr>
          </a:lstStyle>
          <a:p>
            <a:endParaRPr lang="en-US" altLang="zh-TW"/>
          </a:p>
        </p:txBody>
      </p:sp>
      <p:sp>
        <p:nvSpPr>
          <p:cNvPr id="9219" name="Rectangle 3">
            <a:extLst>
              <a:ext uri="{FF2B5EF4-FFF2-40B4-BE49-F238E27FC236}">
                <a16:creationId xmlns:a16="http://schemas.microsoft.com/office/drawing/2014/main" id="{450FEB06-474C-4078-C1EE-1BB3555CB9E3}"/>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panose="020B0604020202020204" pitchFamily="34" charset="0"/>
                <a:ea typeface="新細明體" panose="02020500000000000000" pitchFamily="18" charset="-120"/>
              </a:defRPr>
            </a:lvl1pPr>
          </a:lstStyle>
          <a:p>
            <a:endParaRPr lang="en-US" altLang="zh-TW"/>
          </a:p>
        </p:txBody>
      </p:sp>
      <p:sp>
        <p:nvSpPr>
          <p:cNvPr id="9220" name="Rectangle 4">
            <a:extLst>
              <a:ext uri="{FF2B5EF4-FFF2-40B4-BE49-F238E27FC236}">
                <a16:creationId xmlns:a16="http://schemas.microsoft.com/office/drawing/2014/main" id="{7B202DB8-CD0E-8AE1-2F49-7F8BF1F7A384}"/>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panose="020B0604020202020204" pitchFamily="34" charset="0"/>
                <a:ea typeface="新細明體" panose="02020500000000000000" pitchFamily="18" charset="-120"/>
              </a:defRPr>
            </a:lvl1pPr>
          </a:lstStyle>
          <a:p>
            <a:endParaRPr lang="en-US" altLang="zh-TW"/>
          </a:p>
        </p:txBody>
      </p:sp>
      <p:sp>
        <p:nvSpPr>
          <p:cNvPr id="9221" name="Rectangle 5">
            <a:extLst>
              <a:ext uri="{FF2B5EF4-FFF2-40B4-BE49-F238E27FC236}">
                <a16:creationId xmlns:a16="http://schemas.microsoft.com/office/drawing/2014/main" id="{EC5BBD47-F0DB-D13F-372F-0DCB84872563}"/>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panose="020B0604020202020204" pitchFamily="34" charset="0"/>
                <a:ea typeface="新細明體" panose="02020500000000000000" pitchFamily="18" charset="-120"/>
              </a:defRPr>
            </a:lvl1pPr>
          </a:lstStyle>
          <a:p>
            <a:fld id="{6410B2CE-F7AD-4AEB-85DD-FB2463D3DC65}" type="slidenum">
              <a:rPr lang="en-US" altLang="zh-TW"/>
              <a:pPr/>
              <a:t>‹#›</a:t>
            </a:fld>
            <a:endParaRPr lang="en-US" altLang="zh-TW"/>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0DADE341-3BED-3D4A-2287-BD1BB77D9534}"/>
              </a:ext>
            </a:extLst>
          </p:cNvPr>
          <p:cNvSpPr txBox="1">
            <a:spLocks noChangeArrowheads="1"/>
          </p:cNvSpPr>
          <p:nvPr userDrawn="1"/>
        </p:nvSpPr>
        <p:spPr bwMode="auto">
          <a:xfrm>
            <a:off x="3916363" y="6530975"/>
            <a:ext cx="1276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b="0"/>
              <a:t>第</a:t>
            </a:r>
            <a:fld id="{68646606-3EDF-4C8D-BEEB-6E55908E706A}" type="slidenum">
              <a:rPr lang="zh-TW" altLang="en-US" sz="1200" b="0"/>
              <a:pPr algn="ctr"/>
              <a:t>‹#›</a:t>
            </a:fld>
            <a:r>
              <a:rPr lang="zh-TW" altLang="en-US" sz="1200" b="0"/>
              <a:t>頁，共</a:t>
            </a:r>
            <a:r>
              <a:rPr lang="en-US" altLang="zh-TW" sz="1200" b="0"/>
              <a:t>85</a:t>
            </a:r>
            <a:r>
              <a:rPr lang="zh-TW" altLang="en-US" sz="1200" b="0"/>
              <a:t>頁</a:t>
            </a:r>
          </a:p>
        </p:txBody>
      </p:sp>
      <p:pic>
        <p:nvPicPr>
          <p:cNvPr id="5136" name="Picture 16">
            <a:hlinkClick r:id="" action="ppaction://hlinkshowjump?jump=endshow"/>
            <a:extLst>
              <a:ext uri="{FF2B5EF4-FFF2-40B4-BE49-F238E27FC236}">
                <a16:creationId xmlns:a16="http://schemas.microsoft.com/office/drawing/2014/main" id="{4C06F0F6-A5DA-AB36-8E34-7BC53249BA5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15300" y="6392863"/>
            <a:ext cx="838200" cy="446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B8EF6-D216-7DEB-6E22-57EA4933650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2962F8D-957B-916F-E207-F8B8A4A1604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494864706"/>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E22798C-946B-2EBA-90EE-E5090E88075D}"/>
              </a:ext>
            </a:extLst>
          </p:cNvPr>
          <p:cNvSpPr>
            <a:spLocks noGrp="1"/>
          </p:cNvSpPr>
          <p:nvPr>
            <p:ph type="title" orient="vert"/>
          </p:nvPr>
        </p:nvSpPr>
        <p:spPr>
          <a:xfrm>
            <a:off x="6372225" y="547688"/>
            <a:ext cx="2016125" cy="5834062"/>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65462A8-F2D5-2A2B-0CDC-41B28F92CE2B}"/>
              </a:ext>
            </a:extLst>
          </p:cNvPr>
          <p:cNvSpPr>
            <a:spLocks noGrp="1"/>
          </p:cNvSpPr>
          <p:nvPr>
            <p:ph type="body" orient="vert" idx="1"/>
          </p:nvPr>
        </p:nvSpPr>
        <p:spPr>
          <a:xfrm>
            <a:off x="323850" y="547688"/>
            <a:ext cx="5895975" cy="58340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527671177"/>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D26072-D56E-A00B-7EBE-B1BEB4A1FD58}"/>
              </a:ext>
            </a:extLst>
          </p:cNvPr>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5482C37-CA1B-4FCC-4DE0-F5E9916D69D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Tree>
    <p:extLst>
      <p:ext uri="{BB962C8B-B14F-4D97-AF65-F5344CB8AC3E}">
        <p14:creationId xmlns:p14="http://schemas.microsoft.com/office/powerpoint/2010/main" val="3300162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575838-FD07-C972-F71D-5B4D95E6BDB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A72CA80-7216-B9A4-E75D-DC1AE024F3F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50760175"/>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E32191-48CD-9A21-45F2-36BBF592709F}"/>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E44467A-9A0F-56F5-CC99-D27EF50AE14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Tree>
    <p:extLst>
      <p:ext uri="{BB962C8B-B14F-4D97-AF65-F5344CB8AC3E}">
        <p14:creationId xmlns:p14="http://schemas.microsoft.com/office/powerpoint/2010/main" val="2772074758"/>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F8AF0E-DC4C-A6C2-B293-C523C417D8F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2DF047E-C854-B6B7-56FF-BFF02A0860D5}"/>
              </a:ext>
            </a:extLst>
          </p:cNvPr>
          <p:cNvSpPr>
            <a:spLocks noGrp="1"/>
          </p:cNvSpPr>
          <p:nvPr>
            <p:ph sz="half" idx="1"/>
          </p:nvPr>
        </p:nvSpPr>
        <p:spPr>
          <a:xfrm>
            <a:off x="32385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840F25F-E7FB-53BD-E1CB-68A293AD0A46}"/>
              </a:ext>
            </a:extLst>
          </p:cNvPr>
          <p:cNvSpPr>
            <a:spLocks noGrp="1"/>
          </p:cNvSpPr>
          <p:nvPr>
            <p:ph sz="half" idx="2"/>
          </p:nvPr>
        </p:nvSpPr>
        <p:spPr>
          <a:xfrm>
            <a:off x="443230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844995102"/>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E8B7E4-D412-C1EF-13D6-423ABE087A16}"/>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7486A2C-96CA-834D-ECD2-70B8FE2642B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05F8E7C-C43F-2B2C-9584-B3473AFCC907}"/>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CD0B3A2-6E6C-8830-80C0-C30ADE35150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C334921-F2A5-D501-192F-4969019540CF}"/>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22380627"/>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481EC4-1CFA-72C3-0309-7D9E600A3B9F}"/>
              </a:ext>
            </a:extLst>
          </p:cNvPr>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3071485432"/>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413848"/>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EDFEDA-F080-F074-BD18-E6F3A54F2464}"/>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D26F2D0-FBAC-8D02-E5C2-C13E35282C9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6FEA15B-C9E5-E37C-45F2-E2831C98EB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371852591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5D03CA-6416-91DE-7445-38ADBE9C881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D499DC7-5458-460A-294C-3B0B2BB43A4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245527263"/>
      </p:ext>
    </p:extLst>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7D7DA8-D972-75C3-0A4D-12AE1A1787AA}"/>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34EC1DC-B28F-93C6-753C-99C8D8F7CF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D40CAEB-596D-FE29-3AB1-2A40EFA3721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631260709"/>
      </p:ext>
    </p:extLst>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D5F0F6-7131-60B8-09EA-EF708F9D214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E764E64-2513-1CEA-7B7E-436B8401A01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534015867"/>
      </p:ext>
    </p:extLst>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955313C-5C82-1682-954E-6EFA5F4F43E5}"/>
              </a:ext>
            </a:extLst>
          </p:cNvPr>
          <p:cNvSpPr>
            <a:spLocks noGrp="1"/>
          </p:cNvSpPr>
          <p:nvPr>
            <p:ph type="title" orient="vert"/>
          </p:nvPr>
        </p:nvSpPr>
        <p:spPr>
          <a:xfrm>
            <a:off x="6372225" y="547688"/>
            <a:ext cx="2016125" cy="5834062"/>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D3E4A27-3B20-4696-F9CA-FA6747907618}"/>
              </a:ext>
            </a:extLst>
          </p:cNvPr>
          <p:cNvSpPr>
            <a:spLocks noGrp="1"/>
          </p:cNvSpPr>
          <p:nvPr>
            <p:ph type="body" orient="vert" idx="1"/>
          </p:nvPr>
        </p:nvSpPr>
        <p:spPr>
          <a:xfrm>
            <a:off x="323850" y="547688"/>
            <a:ext cx="5895975" cy="58340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880355130"/>
      </p:ext>
    </p:extLst>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D92CB8-08C5-317B-8E84-BC55A72D601E}"/>
              </a:ext>
            </a:extLst>
          </p:cNvPr>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63D53A2-D448-9939-B5CC-4F823AE6E6F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Tree>
    <p:extLst>
      <p:ext uri="{BB962C8B-B14F-4D97-AF65-F5344CB8AC3E}">
        <p14:creationId xmlns:p14="http://schemas.microsoft.com/office/powerpoint/2010/main" val="4272393737"/>
      </p:ext>
    </p:extLst>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88A5B-F968-7A23-3EE5-4104823DF8A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C74B706-C2C4-9274-A844-2F51D4A9FFB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644366147"/>
      </p:ext>
    </p:extLst>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7F24EE-7228-EAF0-90CA-84C506DB5E4B}"/>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BE02D9A-8E27-AC43-14AA-6F73DB268F9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Tree>
    <p:extLst>
      <p:ext uri="{BB962C8B-B14F-4D97-AF65-F5344CB8AC3E}">
        <p14:creationId xmlns:p14="http://schemas.microsoft.com/office/powerpoint/2010/main" val="478948769"/>
      </p:ext>
    </p:extLst>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3507C-BCC3-C5AB-C2B6-0A80EAA7C60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2CA2DCF-7564-1893-8875-BCB75B7291BC}"/>
              </a:ext>
            </a:extLst>
          </p:cNvPr>
          <p:cNvSpPr>
            <a:spLocks noGrp="1"/>
          </p:cNvSpPr>
          <p:nvPr>
            <p:ph sz="half" idx="1"/>
          </p:nvPr>
        </p:nvSpPr>
        <p:spPr>
          <a:xfrm>
            <a:off x="32385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496B995-D752-C4B3-1D79-1E509AC84591}"/>
              </a:ext>
            </a:extLst>
          </p:cNvPr>
          <p:cNvSpPr>
            <a:spLocks noGrp="1"/>
          </p:cNvSpPr>
          <p:nvPr>
            <p:ph sz="half" idx="2"/>
          </p:nvPr>
        </p:nvSpPr>
        <p:spPr>
          <a:xfrm>
            <a:off x="443230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13433381"/>
      </p:ext>
    </p:extLst>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4A89C0-873B-002D-6067-5D9F7C10ED45}"/>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B7A6C89-1446-8FCC-C214-A121760E5EA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68D0281-30F6-F5A6-DCE4-CD28DF956458}"/>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B9C8FBE-19A7-E532-47DD-364130E2D61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1F2D1E8-F065-6264-BCCA-84C46F1325F0}"/>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210347732"/>
      </p:ext>
    </p:extLst>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D23398-6DB9-C48C-F8FB-ADC82D4C6417}"/>
              </a:ext>
            </a:extLst>
          </p:cNvPr>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682536887"/>
      </p:ext>
    </p:extLst>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829207"/>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BAF8C6-4DCF-D43D-8FAE-9348243DBDE0}"/>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314597D-34DE-5E00-8B5B-4104595BE6B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Tree>
    <p:extLst>
      <p:ext uri="{BB962C8B-B14F-4D97-AF65-F5344CB8AC3E}">
        <p14:creationId xmlns:p14="http://schemas.microsoft.com/office/powerpoint/2010/main" val="959392503"/>
      </p:ext>
    </p:extLst>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114AED-7BAF-C9EB-134D-2D211ECA8043}"/>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7754E87-619B-A9A5-2D14-0882C613A87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9C1B9A3-AF5F-C390-FFB6-5CBD4D5E740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3126161864"/>
      </p:ext>
    </p:extLst>
  </p:cSld>
  <p:clrMapOvr>
    <a:masterClrMapping/>
  </p:clrMapOvr>
  <p:transitio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1DDD5-9092-36C3-C64C-53574484AA65}"/>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FBE966EC-DEB2-4908-16BB-336FBF7CEFC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FE798BD-F4D5-B301-6184-3E1D5A0A103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2310788980"/>
      </p:ext>
    </p:extLst>
  </p:cSld>
  <p:clrMapOvr>
    <a:masterClrMapping/>
  </p:clrMapOvr>
  <p:transitio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189B9E-80F9-A5E6-C694-5121E07BCAE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1914073-19C1-60FD-BAA4-39A8D15BFE6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02080406"/>
      </p:ext>
    </p:extLst>
  </p:cSld>
  <p:clrMapOvr>
    <a:masterClrMapping/>
  </p:clrMapOvr>
  <p:transitio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FA94223-0E27-6A03-7D7A-E4BD27327DC7}"/>
              </a:ext>
            </a:extLst>
          </p:cNvPr>
          <p:cNvSpPr>
            <a:spLocks noGrp="1"/>
          </p:cNvSpPr>
          <p:nvPr>
            <p:ph type="title" orient="vert"/>
          </p:nvPr>
        </p:nvSpPr>
        <p:spPr>
          <a:xfrm>
            <a:off x="6372225" y="547688"/>
            <a:ext cx="2016125" cy="5834062"/>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AD138D4-5E65-AEB5-776C-283BCB8A0978}"/>
              </a:ext>
            </a:extLst>
          </p:cNvPr>
          <p:cNvSpPr>
            <a:spLocks noGrp="1"/>
          </p:cNvSpPr>
          <p:nvPr>
            <p:ph type="body" orient="vert" idx="1"/>
          </p:nvPr>
        </p:nvSpPr>
        <p:spPr>
          <a:xfrm>
            <a:off x="323850" y="547688"/>
            <a:ext cx="5895975" cy="58340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987387229"/>
      </p:ext>
    </p:extLst>
  </p:cSld>
  <p:clrMapOvr>
    <a:masterClrMapping/>
  </p:clrMapOvr>
  <p:transitio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4E9179-121F-A256-6747-F1E4D058590E}"/>
              </a:ext>
            </a:extLst>
          </p:cNvPr>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B884569-AD06-3429-FF8B-F46640BD0B1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Tree>
    <p:extLst>
      <p:ext uri="{BB962C8B-B14F-4D97-AF65-F5344CB8AC3E}">
        <p14:creationId xmlns:p14="http://schemas.microsoft.com/office/powerpoint/2010/main" val="4211154596"/>
      </p:ext>
    </p:extLst>
  </p:cSld>
  <p:clrMapOvr>
    <a:masterClrMapping/>
  </p:clrMapOvr>
  <p:transitio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436485-BD46-63AD-76AA-8D3EB43F927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EB4B529-70B6-6C2D-57FD-415FEBD5CF2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17483382"/>
      </p:ext>
    </p:extLst>
  </p:cSld>
  <p:clrMapOvr>
    <a:masterClrMapping/>
  </p:clrMapOvr>
  <p:transitio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DCBE9-4663-5524-BDE7-A8F0D25A8784}"/>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C4CE887-08C5-02E9-B8AB-813EDC7966B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Tree>
    <p:extLst>
      <p:ext uri="{BB962C8B-B14F-4D97-AF65-F5344CB8AC3E}">
        <p14:creationId xmlns:p14="http://schemas.microsoft.com/office/powerpoint/2010/main" val="3356629430"/>
      </p:ext>
    </p:extLst>
  </p:cSld>
  <p:clrMapOvr>
    <a:masterClrMapping/>
  </p:clrMapOvr>
  <p:transitio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2DFE6C-3AC4-D0A7-B469-C190D052C13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12D0A2E-F801-D86E-7726-1FCF03EB1340}"/>
              </a:ext>
            </a:extLst>
          </p:cNvPr>
          <p:cNvSpPr>
            <a:spLocks noGrp="1"/>
          </p:cNvSpPr>
          <p:nvPr>
            <p:ph sz="half" idx="1"/>
          </p:nvPr>
        </p:nvSpPr>
        <p:spPr>
          <a:xfrm>
            <a:off x="32385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44F270F-C5C8-0C45-99E5-08404806B5A5}"/>
              </a:ext>
            </a:extLst>
          </p:cNvPr>
          <p:cNvSpPr>
            <a:spLocks noGrp="1"/>
          </p:cNvSpPr>
          <p:nvPr>
            <p:ph sz="half" idx="2"/>
          </p:nvPr>
        </p:nvSpPr>
        <p:spPr>
          <a:xfrm>
            <a:off x="443230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61516573"/>
      </p:ext>
    </p:extLst>
  </p:cSld>
  <p:clrMapOvr>
    <a:masterClrMapping/>
  </p:clrMapOvr>
  <p:transition advClick="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ABBA94-4E24-EC9B-6873-75A120D0431D}"/>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DD20A20-0DB5-E3D2-51AB-2B1CA9A877F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4DA52B1-DA4E-A54E-F949-7A948DE651EA}"/>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4E8631C-F5AA-06F6-0922-63C36E23FBB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D5E820B-A75B-C961-583D-4C5A13EB83C4}"/>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121786418"/>
      </p:ext>
    </p:extLst>
  </p:cSld>
  <p:clrMapOvr>
    <a:masterClrMapping/>
  </p:clrMapOvr>
  <p:transition advClick="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AE2676-E466-42D3-7E60-F3DCB1E7123C}"/>
              </a:ext>
            </a:extLst>
          </p:cNvPr>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109583595"/>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7196DB-E87C-678B-49BB-66524D0009C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EA6D70C-F0D5-5F86-2883-F5B5962AD3AE}"/>
              </a:ext>
            </a:extLst>
          </p:cNvPr>
          <p:cNvSpPr>
            <a:spLocks noGrp="1"/>
          </p:cNvSpPr>
          <p:nvPr>
            <p:ph sz="half" idx="1"/>
          </p:nvPr>
        </p:nvSpPr>
        <p:spPr>
          <a:xfrm>
            <a:off x="32385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4079384-E745-AE91-5102-C403481C6208}"/>
              </a:ext>
            </a:extLst>
          </p:cNvPr>
          <p:cNvSpPr>
            <a:spLocks noGrp="1"/>
          </p:cNvSpPr>
          <p:nvPr>
            <p:ph sz="half" idx="2"/>
          </p:nvPr>
        </p:nvSpPr>
        <p:spPr>
          <a:xfrm>
            <a:off x="443230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690658507"/>
      </p:ext>
    </p:extLst>
  </p:cSld>
  <p:clrMapOvr>
    <a:masterClrMapping/>
  </p:clrMapOvr>
  <p:transition advClick="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500153"/>
      </p:ext>
    </p:extLst>
  </p:cSld>
  <p:clrMapOvr>
    <a:masterClrMapping/>
  </p:clrMapOvr>
  <p:transition advClick="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3D45E9-4B32-914A-CD47-64D81F0CB644}"/>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9123EE7-E1FA-FBCC-A370-A3E8EC0FB90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CE7FEBA-3B25-E822-BBAA-DBD07D9B65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1672631268"/>
      </p:ext>
    </p:extLst>
  </p:cSld>
  <p:clrMapOvr>
    <a:masterClrMapping/>
  </p:clrMapOvr>
  <p:transition advClick="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90BECC-7ABD-E02D-043B-A8313E01EBE9}"/>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89247DC-9321-F9D5-AA42-FE4C8657B7F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EA7C5E5-6C56-BA38-25ED-7C032EEE73E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746086380"/>
      </p:ext>
    </p:extLst>
  </p:cSld>
  <p:clrMapOvr>
    <a:masterClrMapping/>
  </p:clrMapOvr>
  <p:transition advClick="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877033-43EF-18E3-3BC4-01F3EB78A3B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3CBEE15-92C6-FA51-866E-D2009288960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4476217"/>
      </p:ext>
    </p:extLst>
  </p:cSld>
  <p:clrMapOvr>
    <a:masterClrMapping/>
  </p:clrMapOvr>
  <p:transition advClick="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350C7B3-4C74-B4D7-2F9C-77C71FFAC08D}"/>
              </a:ext>
            </a:extLst>
          </p:cNvPr>
          <p:cNvSpPr>
            <a:spLocks noGrp="1"/>
          </p:cNvSpPr>
          <p:nvPr>
            <p:ph type="title" orient="vert"/>
          </p:nvPr>
        </p:nvSpPr>
        <p:spPr>
          <a:xfrm>
            <a:off x="6372225" y="547688"/>
            <a:ext cx="2016125" cy="5834062"/>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B7999E4-3DFF-D55B-5996-623A30277360}"/>
              </a:ext>
            </a:extLst>
          </p:cNvPr>
          <p:cNvSpPr>
            <a:spLocks noGrp="1"/>
          </p:cNvSpPr>
          <p:nvPr>
            <p:ph type="body" orient="vert" idx="1"/>
          </p:nvPr>
        </p:nvSpPr>
        <p:spPr>
          <a:xfrm>
            <a:off x="323850" y="547688"/>
            <a:ext cx="5895975" cy="58340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106013268"/>
      </p:ext>
    </p:extLst>
  </p:cSld>
  <p:clrMapOvr>
    <a:masterClrMapping/>
  </p:clrMapOvr>
  <p:transition advClick="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05485E-A2CC-F677-9C79-685A3C041DAE}"/>
              </a:ext>
            </a:extLst>
          </p:cNvPr>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56E095A-EF70-D842-1C02-946FA691137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Tree>
    <p:extLst>
      <p:ext uri="{BB962C8B-B14F-4D97-AF65-F5344CB8AC3E}">
        <p14:creationId xmlns:p14="http://schemas.microsoft.com/office/powerpoint/2010/main" val="1847956671"/>
      </p:ext>
    </p:extLst>
  </p:cSld>
  <p:clrMapOvr>
    <a:masterClrMapping/>
  </p:clrMapOvr>
  <p:transition advClick="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FB1199-A71C-8110-0679-039E517525F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6673897-217C-837C-7E39-D9DCD902D0D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535893450"/>
      </p:ext>
    </p:extLst>
  </p:cSld>
  <p:clrMapOvr>
    <a:masterClrMapping/>
  </p:clrMapOvr>
  <p:transition advClick="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4B72C-8BC1-856C-5D24-93089F9124C8}"/>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B7D83A3-1A7B-C4BE-72E4-AAE0FEB1C0B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Tree>
    <p:extLst>
      <p:ext uri="{BB962C8B-B14F-4D97-AF65-F5344CB8AC3E}">
        <p14:creationId xmlns:p14="http://schemas.microsoft.com/office/powerpoint/2010/main" val="2431669719"/>
      </p:ext>
    </p:extLst>
  </p:cSld>
  <p:clrMapOvr>
    <a:masterClrMapping/>
  </p:clrMapOvr>
  <p:transition advClick="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2EC478-019C-C444-A2A6-5315B4D03C5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8C52D7E-24E2-D018-DED2-62D2ED50B9B0}"/>
              </a:ext>
            </a:extLst>
          </p:cNvPr>
          <p:cNvSpPr>
            <a:spLocks noGrp="1"/>
          </p:cNvSpPr>
          <p:nvPr>
            <p:ph sz="half" idx="1"/>
          </p:nvPr>
        </p:nvSpPr>
        <p:spPr>
          <a:xfrm>
            <a:off x="32385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2D07899-B287-2FA9-0EBB-43AA8E48B1B4}"/>
              </a:ext>
            </a:extLst>
          </p:cNvPr>
          <p:cNvSpPr>
            <a:spLocks noGrp="1"/>
          </p:cNvSpPr>
          <p:nvPr>
            <p:ph sz="half" idx="2"/>
          </p:nvPr>
        </p:nvSpPr>
        <p:spPr>
          <a:xfrm>
            <a:off x="443230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469045539"/>
      </p:ext>
    </p:extLst>
  </p:cSld>
  <p:clrMapOvr>
    <a:masterClrMapping/>
  </p:clrMapOvr>
  <p:transition advClick="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24C878-BCB6-AA75-54A8-816A6F20DC11}"/>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70B415C-6047-E6CC-10D7-B38FC912A47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9FC0089-B3BB-6058-4C8E-4AB0F1DA767C}"/>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164657E-EF14-57BD-4791-A8A3EC5262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4CEED79-4F08-8132-3B51-81F580A54006}"/>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60800345"/>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2C76D2-CDBF-5261-0BEE-79AF08E954B8}"/>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DBD0EE1-2DDF-5637-31E8-ACB5B77E445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F064B18-0D01-45D8-9B99-58F028869634}"/>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ECCBF1B-B274-5F0D-B74F-507CEC238C9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9BFAAB01-C183-A702-1090-E9B104D61421}"/>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177646020"/>
      </p:ext>
    </p:extLst>
  </p:cSld>
  <p:clrMapOvr>
    <a:masterClrMapping/>
  </p:clrMapOvr>
  <p:transition advClick="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D133B-1791-894B-2D09-63C40232A27C}"/>
              </a:ext>
            </a:extLst>
          </p:cNvPr>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020562811"/>
      </p:ext>
    </p:extLst>
  </p:cSld>
  <p:clrMapOvr>
    <a:masterClrMapping/>
  </p:clrMapOvr>
  <p:transition advClick="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65383"/>
      </p:ext>
    </p:extLst>
  </p:cSld>
  <p:clrMapOvr>
    <a:masterClrMapping/>
  </p:clrMapOvr>
  <p:transition advClick="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9B3F3E-7D66-EB46-0D7A-051487DB2D51}"/>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C49B02F-73BB-2FC4-E51E-BE5E425A47A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EEE395A-931C-400F-A495-787523A04D0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2442857218"/>
      </p:ext>
    </p:extLst>
  </p:cSld>
  <p:clrMapOvr>
    <a:masterClrMapping/>
  </p:clrMapOvr>
  <p:transition advClick="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F74986-345A-E873-D8AC-ECEC4DF9F17B}"/>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9E5C104-7810-D499-B781-448D5BD0ACB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A97E361-BAF7-E5E9-9E23-97ED8F22FF2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299518103"/>
      </p:ext>
    </p:extLst>
  </p:cSld>
  <p:clrMapOvr>
    <a:masterClrMapping/>
  </p:clrMapOvr>
  <p:transition advClick="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CE7774-9C75-756A-FD08-BD0D0C82991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5DBF957-6CA1-0A17-C3C2-B6ECACDEEE9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096450790"/>
      </p:ext>
    </p:extLst>
  </p:cSld>
  <p:clrMapOvr>
    <a:masterClrMapping/>
  </p:clrMapOvr>
  <p:transition advClick="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F631C17-BE38-4B5D-4413-250F7AB92452}"/>
              </a:ext>
            </a:extLst>
          </p:cNvPr>
          <p:cNvSpPr>
            <a:spLocks noGrp="1"/>
          </p:cNvSpPr>
          <p:nvPr>
            <p:ph type="title" orient="vert"/>
          </p:nvPr>
        </p:nvSpPr>
        <p:spPr>
          <a:xfrm>
            <a:off x="6372225" y="547688"/>
            <a:ext cx="2016125" cy="5834062"/>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AA7A3BE-EF49-0ECB-24F5-FE28FB9F71A4}"/>
              </a:ext>
            </a:extLst>
          </p:cNvPr>
          <p:cNvSpPr>
            <a:spLocks noGrp="1"/>
          </p:cNvSpPr>
          <p:nvPr>
            <p:ph type="body" orient="vert" idx="1"/>
          </p:nvPr>
        </p:nvSpPr>
        <p:spPr>
          <a:xfrm>
            <a:off x="323850" y="547688"/>
            <a:ext cx="5895975" cy="58340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42561339"/>
      </p:ext>
    </p:extLst>
  </p:cSld>
  <p:clrMapOvr>
    <a:masterClrMapping/>
  </p:clrMapOvr>
  <p:transition advClick="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F72281-DBAB-88B3-5357-98B0180A8B50}"/>
              </a:ext>
            </a:extLst>
          </p:cNvPr>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D0600C8-A535-92A4-6113-1DFFDD8FFCD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Tree>
    <p:extLst>
      <p:ext uri="{BB962C8B-B14F-4D97-AF65-F5344CB8AC3E}">
        <p14:creationId xmlns:p14="http://schemas.microsoft.com/office/powerpoint/2010/main" val="430015748"/>
      </p:ext>
    </p:extLst>
  </p:cSld>
  <p:clrMapOvr>
    <a:masterClrMapping/>
  </p:clrMapOvr>
  <p:transition advClick="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9AC68C-6EE0-F5A0-14E1-E4037438B63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3903998-9414-945F-43A7-7CE0700257C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725565214"/>
      </p:ext>
    </p:extLst>
  </p:cSld>
  <p:clrMapOvr>
    <a:masterClrMapping/>
  </p:clrMapOvr>
  <p:transition advClick="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CD629-CE96-0808-D334-AA4DCC5C29E6}"/>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C9344A7-53AC-E8BD-8E83-9ABBB7D9795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Tree>
    <p:extLst>
      <p:ext uri="{BB962C8B-B14F-4D97-AF65-F5344CB8AC3E}">
        <p14:creationId xmlns:p14="http://schemas.microsoft.com/office/powerpoint/2010/main" val="4065741888"/>
      </p:ext>
    </p:extLst>
  </p:cSld>
  <p:clrMapOvr>
    <a:masterClrMapping/>
  </p:clrMapOvr>
  <p:transition advClick="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2D0C32-7C6B-BBBC-1662-D031FE792B4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1126C32-92DD-DFEE-3CA2-F7E09C047771}"/>
              </a:ext>
            </a:extLst>
          </p:cNvPr>
          <p:cNvSpPr>
            <a:spLocks noGrp="1"/>
          </p:cNvSpPr>
          <p:nvPr>
            <p:ph sz="half" idx="1"/>
          </p:nvPr>
        </p:nvSpPr>
        <p:spPr>
          <a:xfrm>
            <a:off x="32385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9E96D04-D14C-67CC-2CF5-63AEABEF1843}"/>
              </a:ext>
            </a:extLst>
          </p:cNvPr>
          <p:cNvSpPr>
            <a:spLocks noGrp="1"/>
          </p:cNvSpPr>
          <p:nvPr>
            <p:ph sz="half" idx="2"/>
          </p:nvPr>
        </p:nvSpPr>
        <p:spPr>
          <a:xfrm>
            <a:off x="443230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89449054"/>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0F67E2-343E-867A-E3DC-EDE3BFA6D837}"/>
              </a:ext>
            </a:extLst>
          </p:cNvPr>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714727475"/>
      </p:ext>
    </p:extLst>
  </p:cSld>
  <p:clrMapOvr>
    <a:masterClrMapping/>
  </p:clrMapOvr>
  <p:transition advClick="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FEB254-9E2D-53BB-0F61-32E8D381DA3F}"/>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5D85A7A-5348-024D-34B3-37D98A6657E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8B3981A-E6B6-A6FA-EF63-0B495D43D30F}"/>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BF9E495-D386-EB55-C74B-B993D1A2925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9A0400A1-3EA6-0356-4F0D-60D7D680B0F9}"/>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159644402"/>
      </p:ext>
    </p:extLst>
  </p:cSld>
  <p:clrMapOvr>
    <a:masterClrMapping/>
  </p:clrMapOvr>
  <p:transition advClick="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CFBACA-683C-D3A9-95C2-BB03F918149E}"/>
              </a:ext>
            </a:extLst>
          </p:cNvPr>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726544186"/>
      </p:ext>
    </p:extLst>
  </p:cSld>
  <p:clrMapOvr>
    <a:masterClrMapping/>
  </p:clrMapOvr>
  <p:transition advClick="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462065"/>
      </p:ext>
    </p:extLst>
  </p:cSld>
  <p:clrMapOvr>
    <a:masterClrMapping/>
  </p:clrMapOvr>
  <p:transition advClick="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CF13FF-8337-811C-7F1F-745E7F72392D}"/>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9F9DDE5-13C8-2221-D662-58DE160B09A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D4E4DBC-7B93-4D8A-244B-5169109836D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1457495205"/>
      </p:ext>
    </p:extLst>
  </p:cSld>
  <p:clrMapOvr>
    <a:masterClrMapping/>
  </p:clrMapOvr>
  <p:transition advClick="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E1FCC9-3B89-17BE-4C30-85D4A365A47D}"/>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252C138-9B26-3406-7F94-0F537ADE9ED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9AE6B76-0A5B-5970-C169-0E714AD9B9D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1403684924"/>
      </p:ext>
    </p:extLst>
  </p:cSld>
  <p:clrMapOvr>
    <a:masterClrMapping/>
  </p:clrMapOvr>
  <p:transition advClick="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FCA426-E1D0-4D38-F99B-B9B9C28E2D2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0EB427D-8708-6799-5CAA-D1D560CB9A0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0881164"/>
      </p:ext>
    </p:extLst>
  </p:cSld>
  <p:clrMapOvr>
    <a:masterClrMapping/>
  </p:clrMapOvr>
  <p:transition advClick="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FEECED8-3B78-49F5-42BF-117381C2A92C}"/>
              </a:ext>
            </a:extLst>
          </p:cNvPr>
          <p:cNvSpPr>
            <a:spLocks noGrp="1"/>
          </p:cNvSpPr>
          <p:nvPr>
            <p:ph type="title" orient="vert"/>
          </p:nvPr>
        </p:nvSpPr>
        <p:spPr>
          <a:xfrm>
            <a:off x="6372225" y="547688"/>
            <a:ext cx="2016125" cy="5834062"/>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6E006E5-CFDE-BB99-E7E6-CB8A4983226C}"/>
              </a:ext>
            </a:extLst>
          </p:cNvPr>
          <p:cNvSpPr>
            <a:spLocks noGrp="1"/>
          </p:cNvSpPr>
          <p:nvPr>
            <p:ph type="body" orient="vert" idx="1"/>
          </p:nvPr>
        </p:nvSpPr>
        <p:spPr>
          <a:xfrm>
            <a:off x="323850" y="547688"/>
            <a:ext cx="5895975" cy="58340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616633244"/>
      </p:ext>
    </p:extLst>
  </p:cSld>
  <p:clrMapOvr>
    <a:masterClrMapping/>
  </p:clrMapOvr>
  <p:transition advClick="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75E1F1-41ED-A5D8-E82D-7DD3F78ED3B8}"/>
              </a:ext>
            </a:extLst>
          </p:cNvPr>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D50BB95-55A7-1793-F26B-490EF6FCCF7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Tree>
    <p:extLst>
      <p:ext uri="{BB962C8B-B14F-4D97-AF65-F5344CB8AC3E}">
        <p14:creationId xmlns:p14="http://schemas.microsoft.com/office/powerpoint/2010/main" val="166156779"/>
      </p:ext>
    </p:extLst>
  </p:cSld>
  <p:clrMapOvr>
    <a:masterClrMapping/>
  </p:clrMapOvr>
  <p:transition advClick="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3F841E-6A32-1299-D761-9C3C0657F64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32CE4A2-487D-D473-589B-FC9D8B00E7B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40075012"/>
      </p:ext>
    </p:extLst>
  </p:cSld>
  <p:clrMapOvr>
    <a:masterClrMapping/>
  </p:clrMapOvr>
  <p:transition advClick="0"/>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F641BB-C91B-75DF-035E-355CC9166A6A}"/>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3365F67-263E-13F6-AD6E-5728F86BFB3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Tree>
    <p:extLst>
      <p:ext uri="{BB962C8B-B14F-4D97-AF65-F5344CB8AC3E}">
        <p14:creationId xmlns:p14="http://schemas.microsoft.com/office/powerpoint/2010/main" val="2202370700"/>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787683"/>
      </p:ext>
    </p:extLst>
  </p:cSld>
  <p:clrMapOvr>
    <a:masterClrMapping/>
  </p:clrMapOvr>
  <p:transition advClick="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8FD8F1-6C3E-1288-60AB-3F7FD660E77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89CF7F8-FDFD-3FA1-BCA0-D84DDDF625AD}"/>
              </a:ext>
            </a:extLst>
          </p:cNvPr>
          <p:cNvSpPr>
            <a:spLocks noGrp="1"/>
          </p:cNvSpPr>
          <p:nvPr>
            <p:ph sz="half" idx="1"/>
          </p:nvPr>
        </p:nvSpPr>
        <p:spPr>
          <a:xfrm>
            <a:off x="32385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8C3492B-1436-31E9-2841-5A740B0B679B}"/>
              </a:ext>
            </a:extLst>
          </p:cNvPr>
          <p:cNvSpPr>
            <a:spLocks noGrp="1"/>
          </p:cNvSpPr>
          <p:nvPr>
            <p:ph sz="half" idx="2"/>
          </p:nvPr>
        </p:nvSpPr>
        <p:spPr>
          <a:xfrm>
            <a:off x="443230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601915670"/>
      </p:ext>
    </p:extLst>
  </p:cSld>
  <p:clrMapOvr>
    <a:masterClrMapping/>
  </p:clrMapOvr>
  <p:transition advClick="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A915A6-2C6C-7BD5-AEFD-4DC5F8E40C38}"/>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35B0B1D-572B-3FF7-88F0-BB370EEB26D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97B9C04-CC9D-FAC9-9C81-AF2D522EF7BA}"/>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997BBFA-FF9C-3B5E-CAC7-A30AE281664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18821B1-194A-6CD1-CB85-944C46638FD3}"/>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192674383"/>
      </p:ext>
    </p:extLst>
  </p:cSld>
  <p:clrMapOvr>
    <a:masterClrMapping/>
  </p:clrMapOvr>
  <p:transition advClick="0"/>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28FC5B-3938-B3A1-C4A5-89B3E630BDC6}"/>
              </a:ext>
            </a:extLst>
          </p:cNvPr>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233161336"/>
      </p:ext>
    </p:extLst>
  </p:cSld>
  <p:clrMapOvr>
    <a:masterClrMapping/>
  </p:clrMapOvr>
  <p:transition advClick="0"/>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981567"/>
      </p:ext>
    </p:extLst>
  </p:cSld>
  <p:clrMapOvr>
    <a:masterClrMapping/>
  </p:clrMapOvr>
  <p:transition advClick="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D2D5F-30F8-E98E-E3E5-16D1F573BECF}"/>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2C713B5-CC7F-638D-484E-7DDBE5E3138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4BD19D9-CB4D-DE65-E887-FE9C9D348BB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3446573120"/>
      </p:ext>
    </p:extLst>
  </p:cSld>
  <p:clrMapOvr>
    <a:masterClrMapping/>
  </p:clrMapOvr>
  <p:transition advClick="0"/>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9C6FD-D87C-3DDF-5604-A53273D17C94}"/>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F495B93A-5F95-1287-1B5D-8E498E2CC42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B9C5B00-E26F-A8BE-F065-99939364D87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2863154212"/>
      </p:ext>
    </p:extLst>
  </p:cSld>
  <p:clrMapOvr>
    <a:masterClrMapping/>
  </p:clrMapOvr>
  <p:transition advClick="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FB2E47-E1E0-809E-E550-5A89DD3B815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24AB9F4-17F9-D9EA-6E82-E87F982C08E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575885763"/>
      </p:ext>
    </p:extLst>
  </p:cSld>
  <p:clrMapOvr>
    <a:masterClrMapping/>
  </p:clrMapOvr>
  <p:transition advClick="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520A635-5DBB-D979-A59E-144ED99DFCED}"/>
              </a:ext>
            </a:extLst>
          </p:cNvPr>
          <p:cNvSpPr>
            <a:spLocks noGrp="1"/>
          </p:cNvSpPr>
          <p:nvPr>
            <p:ph type="title" orient="vert"/>
          </p:nvPr>
        </p:nvSpPr>
        <p:spPr>
          <a:xfrm>
            <a:off x="6372225" y="547688"/>
            <a:ext cx="2016125" cy="5834062"/>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117FD13-BC8B-8874-E623-D520C2AE212E}"/>
              </a:ext>
            </a:extLst>
          </p:cNvPr>
          <p:cNvSpPr>
            <a:spLocks noGrp="1"/>
          </p:cNvSpPr>
          <p:nvPr>
            <p:ph type="body" orient="vert" idx="1"/>
          </p:nvPr>
        </p:nvSpPr>
        <p:spPr>
          <a:xfrm>
            <a:off x="323850" y="547688"/>
            <a:ext cx="5895975" cy="58340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110809911"/>
      </p:ext>
    </p:extLst>
  </p:cSld>
  <p:clrMapOvr>
    <a:masterClrMapping/>
  </p:clrMapOvr>
  <p:transition advClick="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D2D983-2D21-2DA0-D83E-2D000017A182}"/>
              </a:ext>
            </a:extLst>
          </p:cNvPr>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5042BEA-D965-4457-8CDA-8460FE67E04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Tree>
    <p:extLst>
      <p:ext uri="{BB962C8B-B14F-4D97-AF65-F5344CB8AC3E}">
        <p14:creationId xmlns:p14="http://schemas.microsoft.com/office/powerpoint/2010/main" val="1005229869"/>
      </p:ext>
    </p:extLst>
  </p:cSld>
  <p:clrMapOvr>
    <a:masterClrMapping/>
  </p:clrMapOvr>
  <p:transition advClick="0"/>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506FB-47EF-A9AA-C7B8-6B01074AF5B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78723C9-AD9A-DE82-BEAD-073DB0E5C8E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33544030"/>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60B1DF-9BD7-3768-23E4-F85804746B15}"/>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3C9F0CC-8106-5B8D-EF1C-F6985CE54B4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D33B299-F1FA-D02F-A918-CC80ACB2D31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807289976"/>
      </p:ext>
    </p:extLst>
  </p:cSld>
  <p:clrMapOvr>
    <a:masterClrMapping/>
  </p:clrMapOvr>
  <p:transition advClick="0"/>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82E728-9FA6-4F8E-EF92-5B1CA46C46CA}"/>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21BC2D7-D400-8732-29C2-62F10150802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Tree>
    <p:extLst>
      <p:ext uri="{BB962C8B-B14F-4D97-AF65-F5344CB8AC3E}">
        <p14:creationId xmlns:p14="http://schemas.microsoft.com/office/powerpoint/2010/main" val="1717811466"/>
      </p:ext>
    </p:extLst>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C4AB54-45BA-BB18-39FD-97989676ACD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F38A97E-8F9F-DEA5-4A12-E6220F48608B}"/>
              </a:ext>
            </a:extLst>
          </p:cNvPr>
          <p:cNvSpPr>
            <a:spLocks noGrp="1"/>
          </p:cNvSpPr>
          <p:nvPr>
            <p:ph sz="half" idx="1"/>
          </p:nvPr>
        </p:nvSpPr>
        <p:spPr>
          <a:xfrm>
            <a:off x="32385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E112584-AD3E-4DE1-E9F3-F1F6B0EF6382}"/>
              </a:ext>
            </a:extLst>
          </p:cNvPr>
          <p:cNvSpPr>
            <a:spLocks noGrp="1"/>
          </p:cNvSpPr>
          <p:nvPr>
            <p:ph sz="half" idx="2"/>
          </p:nvPr>
        </p:nvSpPr>
        <p:spPr>
          <a:xfrm>
            <a:off x="4432300" y="1341438"/>
            <a:ext cx="3956050" cy="504031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758134727"/>
      </p:ext>
    </p:extLst>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D75A20-9FA3-64FD-D7D3-77F01A93B9E2}"/>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2B66A03-F536-B061-E41E-80758CC1A49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3E2D778-5AD3-B314-AF4C-3D9A3B9B4000}"/>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4CD0C3E-5DAD-15EC-FC1C-804C9A7C7FB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A11E1FC-5A03-B1CD-4D7E-18CC2855B221}"/>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527582674"/>
      </p:ext>
    </p:extLst>
  </p:cSld>
  <p:clrMapOvr>
    <a:masterClrMapping/>
  </p:clrMapOvr>
  <p:transition advClick="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C46714-7BE0-4832-EBD1-269E13B6A23E}"/>
              </a:ext>
            </a:extLst>
          </p:cNvPr>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101907194"/>
      </p:ext>
    </p:extLst>
  </p:cSld>
  <p:clrMapOvr>
    <a:masterClrMapping/>
  </p:clrMapOvr>
  <p:transition advClick="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717699"/>
      </p:ext>
    </p:extLst>
  </p:cSld>
  <p:clrMapOvr>
    <a:masterClrMapping/>
  </p:clrMapOvr>
  <p:transition advClick="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44F89D-DD92-DCD6-89A3-914812B96738}"/>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E98C77F-57D4-5509-5218-2470494828C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F7CE1FA-B7E8-EE70-FCCB-C326189FC8D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466375278"/>
      </p:ext>
    </p:extLst>
  </p:cSld>
  <p:clrMapOvr>
    <a:masterClrMapping/>
  </p:clrMapOvr>
  <p:transition advClick="0"/>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B46DE6-5282-38B0-4286-BA57A02FA157}"/>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A572044-FC4A-0D56-EED9-CF8A91F6F4C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1ABE0F2-FF92-2470-FF38-83A6CB2DE78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1880848301"/>
      </p:ext>
    </p:extLst>
  </p:cSld>
  <p:clrMapOvr>
    <a:masterClrMapping/>
  </p:clrMapOvr>
  <p:transition advClick="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C8922F-7DD9-C6A4-57AA-42C1382EF35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A915DA9-EE9B-7D35-62BD-99791FA2033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09250261"/>
      </p:ext>
    </p:extLst>
  </p:cSld>
  <p:clrMapOvr>
    <a:masterClrMapping/>
  </p:clrMapOvr>
  <p:transition advClick="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F1144E7-C7A9-9FB4-352C-C766BA96C99B}"/>
              </a:ext>
            </a:extLst>
          </p:cNvPr>
          <p:cNvSpPr>
            <a:spLocks noGrp="1"/>
          </p:cNvSpPr>
          <p:nvPr>
            <p:ph type="title" orient="vert"/>
          </p:nvPr>
        </p:nvSpPr>
        <p:spPr>
          <a:xfrm>
            <a:off x="6372225" y="547688"/>
            <a:ext cx="2016125" cy="5834062"/>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FE8B923-ADC1-BEF1-04DD-1118CB365529}"/>
              </a:ext>
            </a:extLst>
          </p:cNvPr>
          <p:cNvSpPr>
            <a:spLocks noGrp="1"/>
          </p:cNvSpPr>
          <p:nvPr>
            <p:ph type="body" orient="vert" idx="1"/>
          </p:nvPr>
        </p:nvSpPr>
        <p:spPr>
          <a:xfrm>
            <a:off x="323850" y="547688"/>
            <a:ext cx="5895975" cy="58340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621259694"/>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0E2EAB-9324-8385-A097-55717B22806D}"/>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7904FCE-0CC0-D08D-9E6F-E8D6287C8AD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C4F3183-B40E-464B-E9E4-32DA0DD6C49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Tree>
    <p:extLst>
      <p:ext uri="{BB962C8B-B14F-4D97-AF65-F5344CB8AC3E}">
        <p14:creationId xmlns:p14="http://schemas.microsoft.com/office/powerpoint/2010/main" val="3326068189"/>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18" Type="http://schemas.openxmlformats.org/officeDocument/2006/relationships/slide" Target="../slides/slide28.xml"/><Relationship Id="rId3" Type="http://schemas.openxmlformats.org/officeDocument/2006/relationships/slideLayout" Target="../slideLayouts/slideLayout3.xml"/><Relationship Id="rId21" Type="http://schemas.openxmlformats.org/officeDocument/2006/relationships/slide" Target="../slides/slide5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slide" Target="../slides/slide18.xml"/><Relationship Id="rId2" Type="http://schemas.openxmlformats.org/officeDocument/2006/relationships/slideLayout" Target="../slideLayouts/slideLayout2.xml"/><Relationship Id="rId16" Type="http://schemas.openxmlformats.org/officeDocument/2006/relationships/slide" Target="../slides/slide3.xml"/><Relationship Id="rId20" Type="http://schemas.openxmlformats.org/officeDocument/2006/relationships/slide" Target="../slides/slide4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23" Type="http://schemas.openxmlformats.org/officeDocument/2006/relationships/slide" Target="../slides/slide63.xml"/><Relationship Id="rId10" Type="http://schemas.openxmlformats.org/officeDocument/2006/relationships/slideLayout" Target="../slideLayouts/slideLayout10.xml"/><Relationship Id="rId19" Type="http://schemas.openxmlformats.org/officeDocument/2006/relationships/slide" Target="../slides/slide3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settour.com.tw/act/gfg/oceania/newzealand/?%E7%91%9E?%E8%9D%9D%EE%93%91%E6%AD%A3" TargetMode="Externa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18" Type="http://schemas.openxmlformats.org/officeDocument/2006/relationships/slide" Target="../slides/slide18.xml"/><Relationship Id="rId3" Type="http://schemas.openxmlformats.org/officeDocument/2006/relationships/slideLayout" Target="../slideLayouts/slideLayout14.xml"/><Relationship Id="rId21" Type="http://schemas.openxmlformats.org/officeDocument/2006/relationships/slide" Target="../slides/slide49.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slide" Target="../slides/slide3.xml"/><Relationship Id="rId2" Type="http://schemas.openxmlformats.org/officeDocument/2006/relationships/slideLayout" Target="../slideLayouts/slideLayout13.xml"/><Relationship Id="rId16" Type="http://schemas.openxmlformats.org/officeDocument/2006/relationships/slide" Target="../slides/slide2.xml"/><Relationship Id="rId20" Type="http://schemas.openxmlformats.org/officeDocument/2006/relationships/slide" Target="../slides/slide3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23" Type="http://schemas.openxmlformats.org/officeDocument/2006/relationships/slide" Target="../slides/slide63.xml"/><Relationship Id="rId10" Type="http://schemas.openxmlformats.org/officeDocument/2006/relationships/slideLayout" Target="../slideLayouts/slideLayout21.xml"/><Relationship Id="rId19" Type="http://schemas.openxmlformats.org/officeDocument/2006/relationships/slide" Target="../slides/slide28.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https://www.settour.com.tw/act/gfg/oceania/newzealand/?%E7%91%9E?%E8%9D%9D%EE%93%91%E6%AD%A3" TargetMode="External"/><Relationship Id="rId22" Type="http://schemas.openxmlformats.org/officeDocument/2006/relationships/slide" Target="../slides/slide5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18" Type="http://schemas.openxmlformats.org/officeDocument/2006/relationships/slide" Target="../slides/slide18.xml"/><Relationship Id="rId3" Type="http://schemas.openxmlformats.org/officeDocument/2006/relationships/slideLayout" Target="../slideLayouts/slideLayout25.xml"/><Relationship Id="rId21" Type="http://schemas.openxmlformats.org/officeDocument/2006/relationships/slide" Target="../slides/slide49.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slide" Target="../slides/slide3.xml"/><Relationship Id="rId2" Type="http://schemas.openxmlformats.org/officeDocument/2006/relationships/slideLayout" Target="../slideLayouts/slideLayout24.xml"/><Relationship Id="rId16" Type="http://schemas.openxmlformats.org/officeDocument/2006/relationships/slide" Target="../slides/slide2.xml"/><Relationship Id="rId20" Type="http://schemas.openxmlformats.org/officeDocument/2006/relationships/slide" Target="../slides/slide3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23" Type="http://schemas.openxmlformats.org/officeDocument/2006/relationships/slide" Target="../slides/slide63.xml"/><Relationship Id="rId10" Type="http://schemas.openxmlformats.org/officeDocument/2006/relationships/slideLayout" Target="../slideLayouts/slideLayout32.xml"/><Relationship Id="rId19" Type="http://schemas.openxmlformats.org/officeDocument/2006/relationships/slide" Target="../slides/slide28.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hyperlink" Target="https://www.settour.com.tw/act/gfg/oceania/newzealand/?%E7%91%9E?%E8%9D%9D%EE%93%91%E6%AD%A3" TargetMode="External"/><Relationship Id="rId22" Type="http://schemas.openxmlformats.org/officeDocument/2006/relationships/slide" Target="../slides/slide5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g"/><Relationship Id="rId18" Type="http://schemas.openxmlformats.org/officeDocument/2006/relationships/slide" Target="../slides/slide18.xml"/><Relationship Id="rId3" Type="http://schemas.openxmlformats.org/officeDocument/2006/relationships/slideLayout" Target="../slideLayouts/slideLayout36.xml"/><Relationship Id="rId21" Type="http://schemas.openxmlformats.org/officeDocument/2006/relationships/slide" Target="../slides/slide49.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slide" Target="../slides/slide3.xml"/><Relationship Id="rId2" Type="http://schemas.openxmlformats.org/officeDocument/2006/relationships/slideLayout" Target="../slideLayouts/slideLayout35.xml"/><Relationship Id="rId16" Type="http://schemas.openxmlformats.org/officeDocument/2006/relationships/slide" Target="../slides/slide2.xml"/><Relationship Id="rId20" Type="http://schemas.openxmlformats.org/officeDocument/2006/relationships/slide" Target="../slides/slide3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23" Type="http://schemas.openxmlformats.org/officeDocument/2006/relationships/slide" Target="../slides/slide63.xml"/><Relationship Id="rId10" Type="http://schemas.openxmlformats.org/officeDocument/2006/relationships/slideLayout" Target="../slideLayouts/slideLayout43.xml"/><Relationship Id="rId19" Type="http://schemas.openxmlformats.org/officeDocument/2006/relationships/slide" Target="../slides/slide28.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hyperlink" Target="https://www.settour.com.tw/act/gfg/oceania/newzealand/?%E7%91%9E?%E8%9D%9D%EE%93%91%E6%AD%A3" TargetMode="External"/><Relationship Id="rId22" Type="http://schemas.openxmlformats.org/officeDocument/2006/relationships/slide" Target="../slides/slide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g"/><Relationship Id="rId18" Type="http://schemas.openxmlformats.org/officeDocument/2006/relationships/slide" Target="../slides/slide18.xml"/><Relationship Id="rId3" Type="http://schemas.openxmlformats.org/officeDocument/2006/relationships/slideLayout" Target="../slideLayouts/slideLayout47.xml"/><Relationship Id="rId21" Type="http://schemas.openxmlformats.org/officeDocument/2006/relationships/slide" Target="../slides/slide49.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slide" Target="../slides/slide3.xml"/><Relationship Id="rId2" Type="http://schemas.openxmlformats.org/officeDocument/2006/relationships/slideLayout" Target="../slideLayouts/slideLayout46.xml"/><Relationship Id="rId16" Type="http://schemas.openxmlformats.org/officeDocument/2006/relationships/slide" Target="../slides/slide2.xml"/><Relationship Id="rId20" Type="http://schemas.openxmlformats.org/officeDocument/2006/relationships/slide" Target="../slides/slide32.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png"/><Relationship Id="rId23" Type="http://schemas.openxmlformats.org/officeDocument/2006/relationships/slide" Target="../slides/slide63.xml"/><Relationship Id="rId10" Type="http://schemas.openxmlformats.org/officeDocument/2006/relationships/slideLayout" Target="../slideLayouts/slideLayout54.xml"/><Relationship Id="rId19" Type="http://schemas.openxmlformats.org/officeDocument/2006/relationships/slide" Target="../slides/slide2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hyperlink" Target="https://www.settour.com.tw/act/gfg/oceania/newzealand/?%E7%91%9E?%E8%9D%9D%EE%93%91%E6%AD%A3" TargetMode="External"/><Relationship Id="rId22" Type="http://schemas.openxmlformats.org/officeDocument/2006/relationships/slide" Target="../slides/slide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g"/><Relationship Id="rId18" Type="http://schemas.openxmlformats.org/officeDocument/2006/relationships/slide" Target="../slides/slide18.xml"/><Relationship Id="rId3" Type="http://schemas.openxmlformats.org/officeDocument/2006/relationships/slideLayout" Target="../slideLayouts/slideLayout58.xml"/><Relationship Id="rId21" Type="http://schemas.openxmlformats.org/officeDocument/2006/relationships/slide" Target="../slides/slide49.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slide" Target="../slides/slide3.xml"/><Relationship Id="rId2" Type="http://schemas.openxmlformats.org/officeDocument/2006/relationships/slideLayout" Target="../slideLayouts/slideLayout57.xml"/><Relationship Id="rId16" Type="http://schemas.openxmlformats.org/officeDocument/2006/relationships/slide" Target="../slides/slide2.xml"/><Relationship Id="rId20" Type="http://schemas.openxmlformats.org/officeDocument/2006/relationships/slide" Target="../slides/slide32.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2.png"/><Relationship Id="rId23" Type="http://schemas.openxmlformats.org/officeDocument/2006/relationships/slide" Target="../slides/slide63.xml"/><Relationship Id="rId10" Type="http://schemas.openxmlformats.org/officeDocument/2006/relationships/slideLayout" Target="../slideLayouts/slideLayout65.xml"/><Relationship Id="rId19" Type="http://schemas.openxmlformats.org/officeDocument/2006/relationships/slide" Target="../slides/slide28.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hyperlink" Target="https://www.settour.com.tw/act/gfg/oceania/newzealand/?%E7%91%9E?%E8%9D%9D%EE%93%91%E6%AD%A3" TargetMode="External"/><Relationship Id="rId22" Type="http://schemas.openxmlformats.org/officeDocument/2006/relationships/slide" Target="../slides/slide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g"/><Relationship Id="rId18" Type="http://schemas.openxmlformats.org/officeDocument/2006/relationships/slide" Target="../slides/slide18.xml"/><Relationship Id="rId3" Type="http://schemas.openxmlformats.org/officeDocument/2006/relationships/slideLayout" Target="../slideLayouts/slideLayout69.xml"/><Relationship Id="rId21" Type="http://schemas.openxmlformats.org/officeDocument/2006/relationships/slide" Target="../slides/slide4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slide" Target="../slides/slide3.xml"/><Relationship Id="rId2" Type="http://schemas.openxmlformats.org/officeDocument/2006/relationships/slideLayout" Target="../slideLayouts/slideLayout68.xml"/><Relationship Id="rId16" Type="http://schemas.openxmlformats.org/officeDocument/2006/relationships/slide" Target="../slides/slide2.xml"/><Relationship Id="rId20" Type="http://schemas.openxmlformats.org/officeDocument/2006/relationships/slide" Target="../slides/slide3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2.png"/><Relationship Id="rId23" Type="http://schemas.openxmlformats.org/officeDocument/2006/relationships/slide" Target="../slides/slide63.xml"/><Relationship Id="rId10" Type="http://schemas.openxmlformats.org/officeDocument/2006/relationships/slideLayout" Target="../slideLayouts/slideLayout76.xml"/><Relationship Id="rId19" Type="http://schemas.openxmlformats.org/officeDocument/2006/relationships/slide" Target="../slides/slide28.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hyperlink" Target="https://www.settour.com.tw/act/gfg/oceania/newzealand/?%E7%91%9E?%E8%9D%9D%EE%93%91%E6%AD%A3" TargetMode="External"/><Relationship Id="rId22" Type="http://schemas.openxmlformats.org/officeDocument/2006/relationships/slide" Target="../slides/slide5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g"/><Relationship Id="rId18" Type="http://schemas.openxmlformats.org/officeDocument/2006/relationships/slide" Target="../slides/slide18.xml"/><Relationship Id="rId3" Type="http://schemas.openxmlformats.org/officeDocument/2006/relationships/slideLayout" Target="../slideLayouts/slideLayout80.xml"/><Relationship Id="rId21" Type="http://schemas.openxmlformats.org/officeDocument/2006/relationships/slide" Target="../slides/slide49.xml"/><Relationship Id="rId7" Type="http://schemas.openxmlformats.org/officeDocument/2006/relationships/slideLayout" Target="../slideLayouts/slideLayout84.xml"/><Relationship Id="rId12" Type="http://schemas.openxmlformats.org/officeDocument/2006/relationships/theme" Target="../theme/theme8.xml"/><Relationship Id="rId17" Type="http://schemas.openxmlformats.org/officeDocument/2006/relationships/slide" Target="../slides/slide3.xml"/><Relationship Id="rId2" Type="http://schemas.openxmlformats.org/officeDocument/2006/relationships/slideLayout" Target="../slideLayouts/slideLayout79.xml"/><Relationship Id="rId16" Type="http://schemas.openxmlformats.org/officeDocument/2006/relationships/slide" Target="../slides/slide2.xml"/><Relationship Id="rId20" Type="http://schemas.openxmlformats.org/officeDocument/2006/relationships/slide" Target="../slides/slide32.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2.png"/><Relationship Id="rId23" Type="http://schemas.openxmlformats.org/officeDocument/2006/relationships/slide" Target="../slides/slide63.xml"/><Relationship Id="rId10" Type="http://schemas.openxmlformats.org/officeDocument/2006/relationships/slideLayout" Target="../slideLayouts/slideLayout87.xml"/><Relationship Id="rId19" Type="http://schemas.openxmlformats.org/officeDocument/2006/relationships/slide" Target="../slides/slide28.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hyperlink" Target="https://www.settour.com.tw/act/gfg/oceania/newzealand/?%E7%91%9E?%E8%9D%9D%EE%93%91%E6%AD%A3" TargetMode="External"/><Relationship Id="rId22" Type="http://schemas.openxmlformats.org/officeDocument/2006/relationships/slide" Target="../slides/slide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52000"/>
            <a:lum/>
            <a:extLst>
              <a:ext uri="{837473B0-CC2E-450A-ABE3-18F120FF3D39}">
                <a1611:picAttrSrcUrl xmlns:a1611="http://schemas.microsoft.com/office/drawing/2016/11/main" r:id="rId14"/>
              </a:ext>
            </a:extLst>
          </a:blip>
          <a:srcRect/>
          <a:stretch>
            <a:fillRect l="-44000" r="-44000"/>
          </a:stretch>
        </a:blipFill>
        <a:effectLst/>
      </p:bgPr>
    </p:bg>
    <p:spTree>
      <p:nvGrpSpPr>
        <p:cNvPr id="1" name=""/>
        <p:cNvGrpSpPr/>
        <p:nvPr/>
      </p:nvGrpSpPr>
      <p:grpSpPr>
        <a:xfrm>
          <a:off x="0" y="0"/>
          <a:ext cx="0" cy="0"/>
          <a:chOff x="0" y="0"/>
          <a:chExt cx="0" cy="0"/>
        </a:xfrm>
      </p:grpSpPr>
      <p:sp>
        <p:nvSpPr>
          <p:cNvPr id="1032" name="Rectangle 8">
            <a:hlinkClick r:id="rId15" action="ppaction://hlinksldjump"/>
            <a:extLst>
              <a:ext uri="{FF2B5EF4-FFF2-40B4-BE49-F238E27FC236}">
                <a16:creationId xmlns:a16="http://schemas.microsoft.com/office/drawing/2014/main" id="{D7CEB744-3C3F-14F9-1A1B-9C5DFC6B59F1}"/>
              </a:ext>
            </a:extLst>
          </p:cNvPr>
          <p:cNvSpPr>
            <a:spLocks noChangeArrowheads="1"/>
          </p:cNvSpPr>
          <p:nvPr userDrawn="1"/>
        </p:nvSpPr>
        <p:spPr bwMode="auto">
          <a:xfrm>
            <a:off x="8618538" y="547688"/>
            <a:ext cx="522287" cy="287337"/>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solidFill>
                  <a:srgbClr val="FFFF00"/>
                </a:solidFill>
                <a:ea typeface="新細明體" panose="02020500000000000000" pitchFamily="18" charset="-120"/>
              </a:rPr>
              <a:t>2.1</a:t>
            </a:r>
          </a:p>
        </p:txBody>
      </p:sp>
      <p:sp>
        <p:nvSpPr>
          <p:cNvPr id="1033" name="Rectangle 9">
            <a:hlinkClick r:id="rId16" action="ppaction://hlinksldjump"/>
            <a:extLst>
              <a:ext uri="{FF2B5EF4-FFF2-40B4-BE49-F238E27FC236}">
                <a16:creationId xmlns:a16="http://schemas.microsoft.com/office/drawing/2014/main" id="{9444962B-1FF0-DAE0-F94D-57E8031FAA2F}"/>
              </a:ext>
            </a:extLst>
          </p:cNvPr>
          <p:cNvSpPr>
            <a:spLocks noChangeArrowheads="1"/>
          </p:cNvSpPr>
          <p:nvPr userDrawn="1"/>
        </p:nvSpPr>
        <p:spPr bwMode="auto">
          <a:xfrm>
            <a:off x="8618538" y="8842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2.2</a:t>
            </a:r>
            <a:endParaRPr lang="en-US" altLang="zh-TW" b="0">
              <a:solidFill>
                <a:schemeClr val="tx1"/>
              </a:solidFill>
              <a:latin typeface="Arial" panose="020B0604020202020204" pitchFamily="34" charset="0"/>
              <a:ea typeface="新細明體" panose="02020500000000000000" pitchFamily="18" charset="-120"/>
            </a:endParaRPr>
          </a:p>
        </p:txBody>
      </p:sp>
      <p:sp>
        <p:nvSpPr>
          <p:cNvPr id="1034" name="Rectangle 10">
            <a:hlinkClick r:id="rId17" action="ppaction://hlinksldjump"/>
            <a:extLst>
              <a:ext uri="{FF2B5EF4-FFF2-40B4-BE49-F238E27FC236}">
                <a16:creationId xmlns:a16="http://schemas.microsoft.com/office/drawing/2014/main" id="{721E1EE5-55A0-1952-3335-47DB19856FD1}"/>
              </a:ext>
            </a:extLst>
          </p:cNvPr>
          <p:cNvSpPr>
            <a:spLocks noChangeArrowheads="1"/>
          </p:cNvSpPr>
          <p:nvPr userDrawn="1"/>
        </p:nvSpPr>
        <p:spPr bwMode="auto">
          <a:xfrm>
            <a:off x="8618538" y="1222375"/>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2.3</a:t>
            </a:r>
            <a:endParaRPr lang="en-US" altLang="zh-TW" b="0">
              <a:solidFill>
                <a:schemeClr val="tx1"/>
              </a:solidFill>
              <a:latin typeface="Arial" panose="020B0604020202020204" pitchFamily="34" charset="0"/>
              <a:ea typeface="新細明體" panose="02020500000000000000" pitchFamily="18" charset="-120"/>
            </a:endParaRPr>
          </a:p>
        </p:txBody>
      </p:sp>
      <p:sp>
        <p:nvSpPr>
          <p:cNvPr id="1035" name="Rectangle 11">
            <a:hlinkClick r:id="rId18" action="ppaction://hlinksldjump"/>
            <a:extLst>
              <a:ext uri="{FF2B5EF4-FFF2-40B4-BE49-F238E27FC236}">
                <a16:creationId xmlns:a16="http://schemas.microsoft.com/office/drawing/2014/main" id="{D036E658-03A7-F98D-13DB-4FE5E2CAE4D3}"/>
              </a:ext>
            </a:extLst>
          </p:cNvPr>
          <p:cNvSpPr>
            <a:spLocks noChangeArrowheads="1"/>
          </p:cNvSpPr>
          <p:nvPr userDrawn="1"/>
        </p:nvSpPr>
        <p:spPr bwMode="auto">
          <a:xfrm>
            <a:off x="8618538" y="156051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2.4</a:t>
            </a:r>
            <a:endParaRPr lang="en-US" altLang="zh-TW" b="0">
              <a:solidFill>
                <a:schemeClr val="tx1"/>
              </a:solidFill>
              <a:latin typeface="Arial" panose="020B0604020202020204" pitchFamily="34" charset="0"/>
              <a:ea typeface="新細明體" panose="02020500000000000000" pitchFamily="18" charset="-120"/>
            </a:endParaRPr>
          </a:p>
        </p:txBody>
      </p:sp>
      <p:sp>
        <p:nvSpPr>
          <p:cNvPr id="1036" name="Rectangle 12">
            <a:hlinkClick r:id="rId19" action="ppaction://hlinksldjump"/>
            <a:extLst>
              <a:ext uri="{FF2B5EF4-FFF2-40B4-BE49-F238E27FC236}">
                <a16:creationId xmlns:a16="http://schemas.microsoft.com/office/drawing/2014/main" id="{65E6D7F7-FB42-C489-9022-EF4B0FACFDA8}"/>
              </a:ext>
            </a:extLst>
          </p:cNvPr>
          <p:cNvSpPr>
            <a:spLocks noChangeArrowheads="1"/>
          </p:cNvSpPr>
          <p:nvPr userDrawn="1"/>
        </p:nvSpPr>
        <p:spPr bwMode="auto">
          <a:xfrm>
            <a:off x="8618538" y="189706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2.5</a:t>
            </a:r>
            <a:endParaRPr lang="en-US" altLang="zh-TW" b="0">
              <a:solidFill>
                <a:schemeClr val="tx1"/>
              </a:solidFill>
              <a:latin typeface="Arial" panose="020B0604020202020204" pitchFamily="34" charset="0"/>
              <a:ea typeface="新細明體" panose="02020500000000000000" pitchFamily="18" charset="-120"/>
            </a:endParaRPr>
          </a:p>
        </p:txBody>
      </p:sp>
      <p:sp>
        <p:nvSpPr>
          <p:cNvPr id="1037" name="Rectangle 13">
            <a:hlinkClick r:id="rId20" action="ppaction://hlinksldjump"/>
            <a:extLst>
              <a:ext uri="{FF2B5EF4-FFF2-40B4-BE49-F238E27FC236}">
                <a16:creationId xmlns:a16="http://schemas.microsoft.com/office/drawing/2014/main" id="{3DF766F4-5266-FA73-996F-87766F7AF317}"/>
              </a:ext>
            </a:extLst>
          </p:cNvPr>
          <p:cNvSpPr>
            <a:spLocks noChangeArrowheads="1"/>
          </p:cNvSpPr>
          <p:nvPr userDrawn="1"/>
        </p:nvSpPr>
        <p:spPr bwMode="auto">
          <a:xfrm>
            <a:off x="8618538" y="2235200"/>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2.6</a:t>
            </a:r>
            <a:endParaRPr lang="en-US" altLang="zh-TW" b="0">
              <a:solidFill>
                <a:schemeClr val="tx1"/>
              </a:solidFill>
              <a:latin typeface="Arial" panose="020B0604020202020204" pitchFamily="34" charset="0"/>
              <a:ea typeface="新細明體" panose="02020500000000000000" pitchFamily="18" charset="-120"/>
            </a:endParaRPr>
          </a:p>
        </p:txBody>
      </p:sp>
      <p:sp>
        <p:nvSpPr>
          <p:cNvPr id="1038" name="Rectangle 14">
            <a:hlinkClick r:id="rId21" action="ppaction://hlinksldjump"/>
            <a:extLst>
              <a:ext uri="{FF2B5EF4-FFF2-40B4-BE49-F238E27FC236}">
                <a16:creationId xmlns:a16="http://schemas.microsoft.com/office/drawing/2014/main" id="{C74B1378-4E7E-0B1C-A406-1BAB16E889E6}"/>
              </a:ext>
            </a:extLst>
          </p:cNvPr>
          <p:cNvSpPr>
            <a:spLocks noChangeArrowheads="1"/>
          </p:cNvSpPr>
          <p:nvPr userDrawn="1"/>
        </p:nvSpPr>
        <p:spPr bwMode="auto">
          <a:xfrm>
            <a:off x="8618538" y="25733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2.7</a:t>
            </a:r>
            <a:endParaRPr lang="en-US" altLang="zh-TW" b="0">
              <a:solidFill>
                <a:schemeClr val="tx1"/>
              </a:solidFill>
              <a:latin typeface="Arial" panose="020B0604020202020204" pitchFamily="34" charset="0"/>
              <a:ea typeface="新細明體" panose="02020500000000000000" pitchFamily="18" charset="-120"/>
            </a:endParaRPr>
          </a:p>
        </p:txBody>
      </p:sp>
      <p:sp>
        <p:nvSpPr>
          <p:cNvPr id="1041" name="Rectangle 17">
            <a:extLst>
              <a:ext uri="{FF2B5EF4-FFF2-40B4-BE49-F238E27FC236}">
                <a16:creationId xmlns:a16="http://schemas.microsoft.com/office/drawing/2014/main" id="{AAE6C2C6-897F-49F8-D4CB-170FCD70BBA6}"/>
              </a:ext>
            </a:extLst>
          </p:cNvPr>
          <p:cNvSpPr>
            <a:spLocks noGrp="1" noChangeArrowheads="1"/>
          </p:cNvSpPr>
          <p:nvPr>
            <p:ph type="title"/>
          </p:nvPr>
        </p:nvSpPr>
        <p:spPr bwMode="auto">
          <a:xfrm>
            <a:off x="323850" y="547688"/>
            <a:ext cx="80645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按一下以編輯母片標題樣式</a:t>
            </a:r>
          </a:p>
        </p:txBody>
      </p:sp>
      <p:sp>
        <p:nvSpPr>
          <p:cNvPr id="1042" name="Rectangle 18">
            <a:extLst>
              <a:ext uri="{FF2B5EF4-FFF2-40B4-BE49-F238E27FC236}">
                <a16:creationId xmlns:a16="http://schemas.microsoft.com/office/drawing/2014/main" id="{F0A0AC87-505D-CDDD-1D80-4E95758CF322}"/>
              </a:ext>
            </a:extLst>
          </p:cNvPr>
          <p:cNvSpPr>
            <a:spLocks noGrp="1" noChangeArrowheads="1"/>
          </p:cNvSpPr>
          <p:nvPr>
            <p:ph type="body" idx="1"/>
          </p:nvPr>
        </p:nvSpPr>
        <p:spPr bwMode="auto">
          <a:xfrm>
            <a:off x="323850" y="1341438"/>
            <a:ext cx="8064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	以編輯母片以編輯母片以編輯母片</a:t>
            </a:r>
          </a:p>
          <a:p>
            <a:pPr lvl="1"/>
            <a:r>
              <a:rPr lang="zh-TW" altLang="en-US"/>
              <a:t>第二層第二層第二層第二層第二層第二層第二層</a:t>
            </a:r>
          </a:p>
          <a:p>
            <a:pPr lvl="2"/>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圖說：第五層第五層第五層第五層第五層第五層第五層第五層第五層第五層第五層第五層第五層第五層第五層第五層</a:t>
            </a:r>
          </a:p>
        </p:txBody>
      </p:sp>
      <p:pic>
        <p:nvPicPr>
          <p:cNvPr id="1057" name="Picture 33">
            <a:extLst>
              <a:ext uri="{FF2B5EF4-FFF2-40B4-BE49-F238E27FC236}">
                <a16:creationId xmlns:a16="http://schemas.microsoft.com/office/drawing/2014/main" id="{250BB5ED-63E5-0581-B76F-13059B64580F}"/>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248400" y="6381750"/>
            <a:ext cx="2673350" cy="454025"/>
          </a:xfrm>
          <a:prstGeom prst="rect">
            <a:avLst/>
          </a:prstGeom>
          <a:noFill/>
          <a:extLst>
            <a:ext uri="{909E8E84-426E-40DD-AFC4-6F175D3DCCD1}">
              <a14:hiddenFill xmlns:a14="http://schemas.microsoft.com/office/drawing/2010/main">
                <a:solidFill>
                  <a:srgbClr val="FFFFFF"/>
                </a:solidFill>
              </a14:hiddenFill>
            </a:ext>
          </a:extLst>
        </p:spPr>
      </p:pic>
      <p:grpSp>
        <p:nvGrpSpPr>
          <p:cNvPr id="1058" name="Group 34">
            <a:extLst>
              <a:ext uri="{FF2B5EF4-FFF2-40B4-BE49-F238E27FC236}">
                <a16:creationId xmlns:a16="http://schemas.microsoft.com/office/drawing/2014/main" id="{9B6D266C-17A4-4EFE-B02A-1627783F01AF}"/>
              </a:ext>
            </a:extLst>
          </p:cNvPr>
          <p:cNvGrpSpPr>
            <a:grpSpLocks/>
          </p:cNvGrpSpPr>
          <p:nvPr userDrawn="1"/>
        </p:nvGrpSpPr>
        <p:grpSpPr bwMode="auto">
          <a:xfrm>
            <a:off x="6280150" y="6450013"/>
            <a:ext cx="2609850" cy="319087"/>
            <a:chOff x="3994" y="4077"/>
            <a:chExt cx="1644" cy="201"/>
          </a:xfrm>
        </p:grpSpPr>
        <p:sp>
          <p:nvSpPr>
            <p:cNvPr id="1059" name="Rectangle 35">
              <a:hlinkClick r:id="" action="ppaction://hlinkshowjump?jump=firstslide"/>
              <a:extLst>
                <a:ext uri="{FF2B5EF4-FFF2-40B4-BE49-F238E27FC236}">
                  <a16:creationId xmlns:a16="http://schemas.microsoft.com/office/drawing/2014/main" id="{EA526FB8-CAEB-1541-2019-03D0971F3F44}"/>
                </a:ext>
              </a:extLst>
            </p:cNvPr>
            <p:cNvSpPr>
              <a:spLocks noChangeArrowheads="1"/>
            </p:cNvSpPr>
            <p:nvPr userDrawn="1"/>
          </p:nvSpPr>
          <p:spPr bwMode="auto">
            <a:xfrm>
              <a:off x="3994" y="4077"/>
              <a:ext cx="292"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60" name="Rectangle 36">
              <a:hlinkClick r:id="" action="ppaction://hlinkshowjump?jump=lastslide"/>
              <a:extLst>
                <a:ext uri="{FF2B5EF4-FFF2-40B4-BE49-F238E27FC236}">
                  <a16:creationId xmlns:a16="http://schemas.microsoft.com/office/drawing/2014/main" id="{F9908D30-CB2F-67EC-F2C1-0A26E3E1C6C5}"/>
                </a:ext>
              </a:extLst>
            </p:cNvPr>
            <p:cNvSpPr>
              <a:spLocks noChangeArrowheads="1"/>
            </p:cNvSpPr>
            <p:nvPr userDrawn="1"/>
          </p:nvSpPr>
          <p:spPr bwMode="auto">
            <a:xfrm>
              <a:off x="5321" y="4077"/>
              <a:ext cx="3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61" name="Rectangle 37">
              <a:hlinkClick r:id="" action="ppaction://hlinkshowjump?jump=previousslide"/>
              <a:extLst>
                <a:ext uri="{FF2B5EF4-FFF2-40B4-BE49-F238E27FC236}">
                  <a16:creationId xmlns:a16="http://schemas.microsoft.com/office/drawing/2014/main" id="{1CE94C4C-4B36-324B-50DD-D7FC618F50C2}"/>
                </a:ext>
              </a:extLst>
            </p:cNvPr>
            <p:cNvSpPr>
              <a:spLocks noChangeArrowheads="1"/>
            </p:cNvSpPr>
            <p:nvPr userDrawn="1"/>
          </p:nvSpPr>
          <p:spPr bwMode="auto">
            <a:xfrm>
              <a:off x="4314" y="4077"/>
              <a:ext cx="218"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62" name="Rectangle 38">
              <a:hlinkClick r:id="" action="ppaction://hlinkshowjump?jump=nextslide"/>
              <a:extLst>
                <a:ext uri="{FF2B5EF4-FFF2-40B4-BE49-F238E27FC236}">
                  <a16:creationId xmlns:a16="http://schemas.microsoft.com/office/drawing/2014/main" id="{C972A370-E82E-5D82-97AB-D785C8544F15}"/>
                </a:ext>
              </a:extLst>
            </p:cNvPr>
            <p:cNvSpPr>
              <a:spLocks noChangeArrowheads="1"/>
            </p:cNvSpPr>
            <p:nvPr userDrawn="1"/>
          </p:nvSpPr>
          <p:spPr bwMode="auto">
            <a:xfrm>
              <a:off x="5079" y="4077"/>
              <a:ext cx="2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63" name="Rectangle 39">
              <a:hlinkClick r:id="" action="ppaction://hlinkshowjump?jump=firstslide"/>
              <a:extLst>
                <a:ext uri="{FF2B5EF4-FFF2-40B4-BE49-F238E27FC236}">
                  <a16:creationId xmlns:a16="http://schemas.microsoft.com/office/drawing/2014/main" id="{BD374E7D-52DC-262A-82BD-4D678A27625C}"/>
                </a:ext>
              </a:extLst>
            </p:cNvPr>
            <p:cNvSpPr>
              <a:spLocks noChangeArrowheads="1"/>
            </p:cNvSpPr>
            <p:nvPr userDrawn="1"/>
          </p:nvSpPr>
          <p:spPr bwMode="auto">
            <a:xfrm>
              <a:off x="4578" y="4077"/>
              <a:ext cx="454"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065" name="Text Box 41">
            <a:extLst>
              <a:ext uri="{FF2B5EF4-FFF2-40B4-BE49-F238E27FC236}">
                <a16:creationId xmlns:a16="http://schemas.microsoft.com/office/drawing/2014/main" id="{3B32318C-1FC9-D4C3-F289-69876F1495D8}"/>
              </a:ext>
            </a:extLst>
          </p:cNvPr>
          <p:cNvSpPr txBox="1">
            <a:spLocks noChangeArrowheads="1"/>
          </p:cNvSpPr>
          <p:nvPr userDrawn="1"/>
        </p:nvSpPr>
        <p:spPr bwMode="auto">
          <a:xfrm>
            <a:off x="3916363" y="6530975"/>
            <a:ext cx="1276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b="0"/>
              <a:t>第</a:t>
            </a:r>
            <a:fld id="{92174544-4D0F-4FFC-A6C9-7C67DE99BB82}" type="slidenum">
              <a:rPr lang="zh-TW" altLang="en-US" sz="1200" b="0"/>
              <a:pPr algn="ctr"/>
              <a:t>‹#›</a:t>
            </a:fld>
            <a:r>
              <a:rPr lang="zh-TW" altLang="en-US" sz="1200" b="0"/>
              <a:t>頁，共</a:t>
            </a:r>
            <a:r>
              <a:rPr lang="en-US" altLang="zh-TW" sz="1200" b="0"/>
              <a:t>85</a:t>
            </a:r>
            <a:r>
              <a:rPr lang="zh-TW" altLang="en-US" sz="1200" b="0"/>
              <a:t>頁</a:t>
            </a:r>
          </a:p>
        </p:txBody>
      </p:sp>
      <p:sp>
        <p:nvSpPr>
          <p:cNvPr id="1076" name="Rectangle 52">
            <a:hlinkClick r:id="rId23" action="ppaction://hlinksldjump"/>
            <a:extLst>
              <a:ext uri="{FF2B5EF4-FFF2-40B4-BE49-F238E27FC236}">
                <a16:creationId xmlns:a16="http://schemas.microsoft.com/office/drawing/2014/main" id="{C4B1106B-89B0-A30E-237E-478B841FB353}"/>
              </a:ext>
            </a:extLst>
          </p:cNvPr>
          <p:cNvSpPr>
            <a:spLocks noChangeArrowheads="1"/>
          </p:cNvSpPr>
          <p:nvPr userDrawn="1"/>
        </p:nvSpPr>
        <p:spPr bwMode="auto">
          <a:xfrm>
            <a:off x="8621713" y="2908300"/>
            <a:ext cx="522287" cy="287338"/>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a:t>摘要</a:t>
            </a:r>
          </a:p>
        </p:txBody>
      </p:sp>
    </p:spTree>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advClick="0"/>
  <p:txStyles>
    <p:titleStyle>
      <a:lvl1pPr algn="l" rtl="0" fontAlgn="base">
        <a:spcBef>
          <a:spcPct val="0"/>
        </a:spcBef>
        <a:spcAft>
          <a:spcPct val="0"/>
        </a:spcAft>
        <a:tabLst>
          <a:tab pos="1028700" algn="l"/>
        </a:tabLst>
        <a:defRPr kumimoji="1" sz="3600" b="1" kern="1200">
          <a:solidFill>
            <a:schemeClr val="accent2"/>
          </a:solidFill>
          <a:latin typeface="+mj-lt"/>
          <a:ea typeface="+mj-ea"/>
          <a:cs typeface="+mj-cs"/>
        </a:defRPr>
      </a:lvl1pPr>
      <a:lvl2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1081088" algn="l"/>
          <a:tab pos="3860800" algn="ctr"/>
          <a:tab pos="6731000" algn="r"/>
        </a:tabLst>
        <a:defRPr sz="3200" b="1" kern="1200">
          <a:solidFill>
            <a:srgbClr val="006699"/>
          </a:solidFill>
          <a:effectLst>
            <a:outerShdw blurRad="38100" dist="38100" dir="2700000" algn="tl">
              <a:srgbClr val="C0C0C0"/>
            </a:outerShdw>
          </a:effectLst>
          <a:latin typeface="+mn-lt"/>
          <a:ea typeface="+mn-ea"/>
          <a:cs typeface="+mn-cs"/>
        </a:defRPr>
      </a:lvl1pPr>
      <a:lvl2pPr marL="1588" algn="just" rtl="0" fontAlgn="base">
        <a:lnSpc>
          <a:spcPct val="120000"/>
        </a:lnSpc>
        <a:spcBef>
          <a:spcPct val="0"/>
        </a:spcBef>
        <a:spcAft>
          <a:spcPct val="0"/>
        </a:spcAft>
        <a:buSzPct val="90000"/>
        <a:buFont typeface="Wingdings 2" panose="05020102010507070707" pitchFamily="18" charset="2"/>
        <a:buChar char="¿"/>
        <a:tabLst>
          <a:tab pos="1081088" algn="l"/>
          <a:tab pos="3860800" algn="ctr"/>
          <a:tab pos="6731000" algn="r"/>
        </a:tabLst>
        <a:defRPr kumimoji="1" sz="2800" b="1" kern="1200">
          <a:solidFill>
            <a:srgbClr val="009900"/>
          </a:solidFill>
          <a:effectLst>
            <a:outerShdw blurRad="38100" dist="38100" dir="2700000" algn="tl">
              <a:srgbClr val="C0C0C0"/>
            </a:outerShdw>
          </a:effectLst>
          <a:latin typeface="+mn-lt"/>
          <a:ea typeface="+mn-ea"/>
          <a:cs typeface="+mn-cs"/>
        </a:defRPr>
      </a:lvl2pPr>
      <a:lvl3pPr marL="292100" indent="-233363" algn="just" rtl="0" fontAlgn="ctr">
        <a:lnSpc>
          <a:spcPct val="120000"/>
        </a:lnSpc>
        <a:spcBef>
          <a:spcPct val="0"/>
        </a:spcBef>
        <a:spcAft>
          <a:spcPct val="0"/>
        </a:spcAft>
        <a:buClr>
          <a:srgbClr val="6B02A6"/>
        </a:buClr>
        <a:buSzPct val="60000"/>
        <a:buFont typeface="Wingdings" panose="05000000000000000000" pitchFamily="2" charset="2"/>
        <a:buChar char="n"/>
        <a:tabLst>
          <a:tab pos="1081088" algn="l"/>
          <a:tab pos="3860800" algn="ctr"/>
          <a:tab pos="6731000" algn="r"/>
        </a:tabLst>
        <a:defRPr sz="2800" kern="1200">
          <a:solidFill>
            <a:schemeClr val="tx1"/>
          </a:solidFill>
          <a:latin typeface="+mn-lt"/>
          <a:ea typeface="+mn-ea"/>
          <a:cs typeface="+mn-cs"/>
        </a:defRPr>
      </a:lvl3pPr>
      <a:lvl4pPr marL="647700" indent="-269875" algn="just" rtl="0" fontAlgn="base">
        <a:lnSpc>
          <a:spcPct val="120000"/>
        </a:lnSpc>
        <a:spcBef>
          <a:spcPct val="0"/>
        </a:spcBef>
        <a:spcAft>
          <a:spcPct val="0"/>
        </a:spcAft>
        <a:buFont typeface="Wingdings 2" panose="05020102010507070707" pitchFamily="18" charset="2"/>
        <a:buChar char="­"/>
        <a:tabLst>
          <a:tab pos="1081088" algn="l"/>
          <a:tab pos="3860800" algn="ctr"/>
          <a:tab pos="6731000" algn="r"/>
        </a:tabLst>
        <a:defRPr kumimoji="1" sz="2800" kern="1200">
          <a:solidFill>
            <a:schemeClr val="tx1"/>
          </a:solidFill>
          <a:latin typeface="+mn-lt"/>
          <a:ea typeface="+mn-ea"/>
          <a:cs typeface="+mn-cs"/>
        </a:defRPr>
      </a:lvl4pPr>
      <a:lvl5pPr marL="650875" algn="l" rtl="0" fontAlgn="base">
        <a:lnSpc>
          <a:spcPct val="120000"/>
        </a:lnSpc>
        <a:spcBef>
          <a:spcPct val="0"/>
        </a:spcBef>
        <a:spcAft>
          <a:spcPct val="0"/>
        </a:spcAft>
        <a:tabLst>
          <a:tab pos="1081088" algn="l"/>
          <a:tab pos="3860800" algn="ctr"/>
          <a:tab pos="6731000" algn="r"/>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alphaModFix amt="52000"/>
            <a:lum/>
            <a:extLst>
              <a:ext uri="{837473B0-CC2E-450A-ABE3-18F120FF3D39}">
                <a1611:picAttrSrcUrl xmlns:a1611="http://schemas.microsoft.com/office/drawing/2016/11/main" r:id="rId14"/>
              </a:ext>
            </a:extLst>
          </a:blip>
          <a:srcRect/>
          <a:stretch>
            <a:fillRect l="-44000" r="-44000"/>
          </a:stretch>
        </a:blip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61155B9-293D-B028-CF1E-E9C1CAF67EF3}"/>
              </a:ext>
            </a:extLst>
          </p:cNvPr>
          <p:cNvSpPr>
            <a:spLocks noGrp="1" noChangeArrowheads="1"/>
          </p:cNvSpPr>
          <p:nvPr>
            <p:ph type="title"/>
          </p:nvPr>
        </p:nvSpPr>
        <p:spPr bwMode="auto">
          <a:xfrm>
            <a:off x="323850" y="547688"/>
            <a:ext cx="80645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按一下以編輯母片標題樣式</a:t>
            </a:r>
          </a:p>
        </p:txBody>
      </p:sp>
      <p:sp>
        <p:nvSpPr>
          <p:cNvPr id="14339" name="Rectangle 3">
            <a:extLst>
              <a:ext uri="{FF2B5EF4-FFF2-40B4-BE49-F238E27FC236}">
                <a16:creationId xmlns:a16="http://schemas.microsoft.com/office/drawing/2014/main" id="{B0480752-28EF-46B9-B35F-6EA4DD396A4C}"/>
              </a:ext>
            </a:extLst>
          </p:cNvPr>
          <p:cNvSpPr>
            <a:spLocks noGrp="1" noChangeArrowheads="1"/>
          </p:cNvSpPr>
          <p:nvPr>
            <p:ph type="body" idx="1"/>
          </p:nvPr>
        </p:nvSpPr>
        <p:spPr bwMode="auto">
          <a:xfrm>
            <a:off x="323850" y="1341438"/>
            <a:ext cx="8064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	以編輯母片以編輯母片以編輯母片</a:t>
            </a:r>
          </a:p>
          <a:p>
            <a:pPr lvl="1"/>
            <a:r>
              <a:rPr lang="zh-TW" altLang="en-US"/>
              <a:t>第二層第二層第二層第二層第二層第二層第二層</a:t>
            </a:r>
          </a:p>
          <a:p>
            <a:pPr lvl="2"/>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圖說：第五層第五層第五層第五層第五層第五層第五層第五層第五層第五層第五層第五層第五層第五層第五層第五層</a:t>
            </a:r>
          </a:p>
        </p:txBody>
      </p:sp>
      <p:pic>
        <p:nvPicPr>
          <p:cNvPr id="14340" name="Picture 4">
            <a:extLst>
              <a:ext uri="{FF2B5EF4-FFF2-40B4-BE49-F238E27FC236}">
                <a16:creationId xmlns:a16="http://schemas.microsoft.com/office/drawing/2014/main" id="{92EA28D2-3D90-5DF3-478C-FEA6874878C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248400" y="6381750"/>
            <a:ext cx="2673350" cy="454025"/>
          </a:xfrm>
          <a:prstGeom prst="rect">
            <a:avLst/>
          </a:prstGeom>
          <a:noFill/>
          <a:extLst>
            <a:ext uri="{909E8E84-426E-40DD-AFC4-6F175D3DCCD1}">
              <a14:hiddenFill xmlns:a14="http://schemas.microsoft.com/office/drawing/2010/main">
                <a:solidFill>
                  <a:srgbClr val="FFFFFF"/>
                </a:solidFill>
              </a14:hiddenFill>
            </a:ext>
          </a:extLst>
        </p:spPr>
      </p:pic>
      <p:grpSp>
        <p:nvGrpSpPr>
          <p:cNvPr id="14341" name="Group 5">
            <a:extLst>
              <a:ext uri="{FF2B5EF4-FFF2-40B4-BE49-F238E27FC236}">
                <a16:creationId xmlns:a16="http://schemas.microsoft.com/office/drawing/2014/main" id="{E10AD0C8-49C6-E3DB-A585-FBB024526672}"/>
              </a:ext>
            </a:extLst>
          </p:cNvPr>
          <p:cNvGrpSpPr>
            <a:grpSpLocks/>
          </p:cNvGrpSpPr>
          <p:nvPr userDrawn="1"/>
        </p:nvGrpSpPr>
        <p:grpSpPr bwMode="auto">
          <a:xfrm>
            <a:off x="6280150" y="6450013"/>
            <a:ext cx="2609850" cy="319087"/>
            <a:chOff x="3994" y="4077"/>
            <a:chExt cx="1644" cy="201"/>
          </a:xfrm>
        </p:grpSpPr>
        <p:sp>
          <p:nvSpPr>
            <p:cNvPr id="14342" name="Rectangle 6">
              <a:hlinkClick r:id="" action="ppaction://hlinkshowjump?jump=firstslide"/>
              <a:extLst>
                <a:ext uri="{FF2B5EF4-FFF2-40B4-BE49-F238E27FC236}">
                  <a16:creationId xmlns:a16="http://schemas.microsoft.com/office/drawing/2014/main" id="{230E120F-8731-9908-5260-15AE51435BC0}"/>
                </a:ext>
              </a:extLst>
            </p:cNvPr>
            <p:cNvSpPr>
              <a:spLocks noChangeArrowheads="1"/>
            </p:cNvSpPr>
            <p:nvPr userDrawn="1"/>
          </p:nvSpPr>
          <p:spPr bwMode="auto">
            <a:xfrm>
              <a:off x="3994" y="4077"/>
              <a:ext cx="292"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343" name="Rectangle 7">
              <a:hlinkClick r:id="" action="ppaction://hlinkshowjump?jump=lastslide"/>
              <a:extLst>
                <a:ext uri="{FF2B5EF4-FFF2-40B4-BE49-F238E27FC236}">
                  <a16:creationId xmlns:a16="http://schemas.microsoft.com/office/drawing/2014/main" id="{D7A48517-8987-CC7C-DD2D-2CFBAFC928B8}"/>
                </a:ext>
              </a:extLst>
            </p:cNvPr>
            <p:cNvSpPr>
              <a:spLocks noChangeArrowheads="1"/>
            </p:cNvSpPr>
            <p:nvPr userDrawn="1"/>
          </p:nvSpPr>
          <p:spPr bwMode="auto">
            <a:xfrm>
              <a:off x="5321" y="4077"/>
              <a:ext cx="3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344" name="Rectangle 8">
              <a:hlinkClick r:id="" action="ppaction://hlinkshowjump?jump=previousslide"/>
              <a:extLst>
                <a:ext uri="{FF2B5EF4-FFF2-40B4-BE49-F238E27FC236}">
                  <a16:creationId xmlns:a16="http://schemas.microsoft.com/office/drawing/2014/main" id="{1367C96E-8E98-3353-B6FC-B90E136CE981}"/>
                </a:ext>
              </a:extLst>
            </p:cNvPr>
            <p:cNvSpPr>
              <a:spLocks noChangeArrowheads="1"/>
            </p:cNvSpPr>
            <p:nvPr userDrawn="1"/>
          </p:nvSpPr>
          <p:spPr bwMode="auto">
            <a:xfrm>
              <a:off x="4314" y="4077"/>
              <a:ext cx="218"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345" name="Rectangle 9">
              <a:hlinkClick r:id="" action="ppaction://hlinkshowjump?jump=nextslide"/>
              <a:extLst>
                <a:ext uri="{FF2B5EF4-FFF2-40B4-BE49-F238E27FC236}">
                  <a16:creationId xmlns:a16="http://schemas.microsoft.com/office/drawing/2014/main" id="{503C9FB0-6C27-53E7-2822-3065FBEC83EC}"/>
                </a:ext>
              </a:extLst>
            </p:cNvPr>
            <p:cNvSpPr>
              <a:spLocks noChangeArrowheads="1"/>
            </p:cNvSpPr>
            <p:nvPr userDrawn="1"/>
          </p:nvSpPr>
          <p:spPr bwMode="auto">
            <a:xfrm>
              <a:off x="5079" y="4077"/>
              <a:ext cx="2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4346" name="Rectangle 10">
              <a:hlinkClick r:id="" action="ppaction://hlinkshowjump?jump=firstslide"/>
              <a:extLst>
                <a:ext uri="{FF2B5EF4-FFF2-40B4-BE49-F238E27FC236}">
                  <a16:creationId xmlns:a16="http://schemas.microsoft.com/office/drawing/2014/main" id="{729CFE13-A949-95E6-FA9C-AABAB3E3F19C}"/>
                </a:ext>
              </a:extLst>
            </p:cNvPr>
            <p:cNvSpPr>
              <a:spLocks noChangeArrowheads="1"/>
            </p:cNvSpPr>
            <p:nvPr userDrawn="1"/>
          </p:nvSpPr>
          <p:spPr bwMode="auto">
            <a:xfrm>
              <a:off x="4578" y="4077"/>
              <a:ext cx="454"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4347" name="Text Box 11">
            <a:extLst>
              <a:ext uri="{FF2B5EF4-FFF2-40B4-BE49-F238E27FC236}">
                <a16:creationId xmlns:a16="http://schemas.microsoft.com/office/drawing/2014/main" id="{7DCEB042-26FC-B37C-9141-7DF37D98B72B}"/>
              </a:ext>
            </a:extLst>
          </p:cNvPr>
          <p:cNvSpPr txBox="1">
            <a:spLocks noChangeArrowheads="1"/>
          </p:cNvSpPr>
          <p:nvPr userDrawn="1"/>
        </p:nvSpPr>
        <p:spPr bwMode="auto">
          <a:xfrm>
            <a:off x="3916363" y="6530975"/>
            <a:ext cx="1276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b="0"/>
              <a:t>第</a:t>
            </a:r>
            <a:fld id="{034AAA9C-E29A-4953-A8DA-1617856A4661}" type="slidenum">
              <a:rPr lang="zh-TW" altLang="en-US" sz="1200" b="0"/>
              <a:pPr algn="ctr"/>
              <a:t>‹#›</a:t>
            </a:fld>
            <a:r>
              <a:rPr lang="zh-TW" altLang="en-US" sz="1200" b="0"/>
              <a:t>頁，共</a:t>
            </a:r>
            <a:r>
              <a:rPr lang="en-US" altLang="zh-TW" sz="1200" b="0"/>
              <a:t>85</a:t>
            </a:r>
            <a:r>
              <a:rPr lang="zh-TW" altLang="en-US" sz="1200" b="0"/>
              <a:t>頁</a:t>
            </a:r>
          </a:p>
        </p:txBody>
      </p:sp>
      <p:sp>
        <p:nvSpPr>
          <p:cNvPr id="14375" name="Rectangle 39">
            <a:hlinkClick r:id="rId16" action="ppaction://hlinksldjump"/>
            <a:extLst>
              <a:ext uri="{FF2B5EF4-FFF2-40B4-BE49-F238E27FC236}">
                <a16:creationId xmlns:a16="http://schemas.microsoft.com/office/drawing/2014/main" id="{7263BEA8-ABEA-790C-6C12-5EC32A4E63E6}"/>
              </a:ext>
            </a:extLst>
          </p:cNvPr>
          <p:cNvSpPr>
            <a:spLocks noChangeArrowheads="1"/>
          </p:cNvSpPr>
          <p:nvPr userDrawn="1"/>
        </p:nvSpPr>
        <p:spPr bwMode="auto">
          <a:xfrm>
            <a:off x="8618538" y="547688"/>
            <a:ext cx="522287" cy="2873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2.1</a:t>
            </a:r>
          </a:p>
        </p:txBody>
      </p:sp>
      <p:sp>
        <p:nvSpPr>
          <p:cNvPr id="14376" name="Rectangle 40">
            <a:hlinkClick r:id="rId17" action="ppaction://hlinksldjump"/>
            <a:extLst>
              <a:ext uri="{FF2B5EF4-FFF2-40B4-BE49-F238E27FC236}">
                <a16:creationId xmlns:a16="http://schemas.microsoft.com/office/drawing/2014/main" id="{A401DBBD-8A14-AEA0-CA65-E3806B60A09B}"/>
              </a:ext>
            </a:extLst>
          </p:cNvPr>
          <p:cNvSpPr>
            <a:spLocks noChangeArrowheads="1"/>
          </p:cNvSpPr>
          <p:nvPr userDrawn="1"/>
        </p:nvSpPr>
        <p:spPr bwMode="auto">
          <a:xfrm>
            <a:off x="8618538" y="884238"/>
            <a:ext cx="522287" cy="287337"/>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solidFill>
                  <a:srgbClr val="FFFF00"/>
                </a:solidFill>
                <a:ea typeface="新細明體" panose="02020500000000000000" pitchFamily="18" charset="-120"/>
              </a:rPr>
              <a:t>2.2</a:t>
            </a:r>
          </a:p>
        </p:txBody>
      </p:sp>
      <p:sp>
        <p:nvSpPr>
          <p:cNvPr id="14377" name="Rectangle 41">
            <a:hlinkClick r:id="rId18" action="ppaction://hlinksldjump"/>
            <a:extLst>
              <a:ext uri="{FF2B5EF4-FFF2-40B4-BE49-F238E27FC236}">
                <a16:creationId xmlns:a16="http://schemas.microsoft.com/office/drawing/2014/main" id="{3FCFEB22-DA47-1136-2293-25E9E1B6A87F}"/>
              </a:ext>
            </a:extLst>
          </p:cNvPr>
          <p:cNvSpPr>
            <a:spLocks noChangeArrowheads="1"/>
          </p:cNvSpPr>
          <p:nvPr userDrawn="1"/>
        </p:nvSpPr>
        <p:spPr bwMode="auto">
          <a:xfrm>
            <a:off x="8618538" y="1222375"/>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2.3</a:t>
            </a:r>
            <a:endParaRPr lang="en-US" altLang="zh-TW" b="0">
              <a:solidFill>
                <a:schemeClr val="tx1"/>
              </a:solidFill>
              <a:latin typeface="Arial" panose="020B0604020202020204" pitchFamily="34" charset="0"/>
              <a:ea typeface="新細明體" panose="02020500000000000000" pitchFamily="18" charset="-120"/>
            </a:endParaRPr>
          </a:p>
        </p:txBody>
      </p:sp>
      <p:sp>
        <p:nvSpPr>
          <p:cNvPr id="14378" name="Rectangle 42">
            <a:hlinkClick r:id="rId19" action="ppaction://hlinksldjump"/>
            <a:extLst>
              <a:ext uri="{FF2B5EF4-FFF2-40B4-BE49-F238E27FC236}">
                <a16:creationId xmlns:a16="http://schemas.microsoft.com/office/drawing/2014/main" id="{BEEE7B33-815F-1DDA-41D5-F2543E8309F0}"/>
              </a:ext>
            </a:extLst>
          </p:cNvPr>
          <p:cNvSpPr>
            <a:spLocks noChangeArrowheads="1"/>
          </p:cNvSpPr>
          <p:nvPr userDrawn="1"/>
        </p:nvSpPr>
        <p:spPr bwMode="auto">
          <a:xfrm>
            <a:off x="8618538" y="156051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2.4</a:t>
            </a:r>
            <a:endParaRPr lang="en-US" altLang="zh-TW" b="0">
              <a:solidFill>
                <a:schemeClr val="tx1"/>
              </a:solidFill>
              <a:latin typeface="Arial" panose="020B0604020202020204" pitchFamily="34" charset="0"/>
              <a:ea typeface="新細明體" panose="02020500000000000000" pitchFamily="18" charset="-120"/>
            </a:endParaRPr>
          </a:p>
        </p:txBody>
      </p:sp>
      <p:sp>
        <p:nvSpPr>
          <p:cNvPr id="14379" name="Rectangle 43">
            <a:hlinkClick r:id="rId20" action="ppaction://hlinksldjump"/>
            <a:extLst>
              <a:ext uri="{FF2B5EF4-FFF2-40B4-BE49-F238E27FC236}">
                <a16:creationId xmlns:a16="http://schemas.microsoft.com/office/drawing/2014/main" id="{AD0B51A6-1040-E22C-21CE-40778C611DC5}"/>
              </a:ext>
            </a:extLst>
          </p:cNvPr>
          <p:cNvSpPr>
            <a:spLocks noChangeArrowheads="1"/>
          </p:cNvSpPr>
          <p:nvPr userDrawn="1"/>
        </p:nvSpPr>
        <p:spPr bwMode="auto">
          <a:xfrm>
            <a:off x="8618538" y="189706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2.5</a:t>
            </a:r>
            <a:endParaRPr lang="en-US" altLang="zh-TW" b="0">
              <a:solidFill>
                <a:schemeClr val="tx1"/>
              </a:solidFill>
              <a:latin typeface="Arial" panose="020B0604020202020204" pitchFamily="34" charset="0"/>
              <a:ea typeface="新細明體" panose="02020500000000000000" pitchFamily="18" charset="-120"/>
            </a:endParaRPr>
          </a:p>
        </p:txBody>
      </p:sp>
      <p:sp>
        <p:nvSpPr>
          <p:cNvPr id="14380" name="Rectangle 44">
            <a:hlinkClick r:id="rId21" action="ppaction://hlinksldjump"/>
            <a:extLst>
              <a:ext uri="{FF2B5EF4-FFF2-40B4-BE49-F238E27FC236}">
                <a16:creationId xmlns:a16="http://schemas.microsoft.com/office/drawing/2014/main" id="{FAD49D19-ACAA-00D0-DB24-3B4D4C38410B}"/>
              </a:ext>
            </a:extLst>
          </p:cNvPr>
          <p:cNvSpPr>
            <a:spLocks noChangeArrowheads="1"/>
          </p:cNvSpPr>
          <p:nvPr userDrawn="1"/>
        </p:nvSpPr>
        <p:spPr bwMode="auto">
          <a:xfrm>
            <a:off x="8618538" y="2235200"/>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2.6</a:t>
            </a:r>
            <a:endParaRPr lang="en-US" altLang="zh-TW" b="0">
              <a:solidFill>
                <a:schemeClr val="tx1"/>
              </a:solidFill>
              <a:latin typeface="Arial" panose="020B0604020202020204" pitchFamily="34" charset="0"/>
              <a:ea typeface="新細明體" panose="02020500000000000000" pitchFamily="18" charset="-120"/>
            </a:endParaRPr>
          </a:p>
        </p:txBody>
      </p:sp>
      <p:sp>
        <p:nvSpPr>
          <p:cNvPr id="14381" name="Rectangle 45">
            <a:hlinkClick r:id="rId22" action="ppaction://hlinksldjump"/>
            <a:extLst>
              <a:ext uri="{FF2B5EF4-FFF2-40B4-BE49-F238E27FC236}">
                <a16:creationId xmlns:a16="http://schemas.microsoft.com/office/drawing/2014/main" id="{F39BAED4-EE51-BAAB-EDF8-F38616B6FD20}"/>
              </a:ext>
            </a:extLst>
          </p:cNvPr>
          <p:cNvSpPr>
            <a:spLocks noChangeArrowheads="1"/>
          </p:cNvSpPr>
          <p:nvPr userDrawn="1"/>
        </p:nvSpPr>
        <p:spPr bwMode="auto">
          <a:xfrm>
            <a:off x="8618538" y="25733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2.7</a:t>
            </a:r>
            <a:endParaRPr lang="en-US" altLang="zh-TW" b="0">
              <a:solidFill>
                <a:schemeClr val="tx1"/>
              </a:solidFill>
              <a:latin typeface="Arial" panose="020B0604020202020204" pitchFamily="34" charset="0"/>
              <a:ea typeface="新細明體" panose="02020500000000000000" pitchFamily="18" charset="-120"/>
            </a:endParaRPr>
          </a:p>
        </p:txBody>
      </p:sp>
      <p:sp>
        <p:nvSpPr>
          <p:cNvPr id="14382" name="Rectangle 46">
            <a:hlinkClick r:id="rId23" action="ppaction://hlinksldjump"/>
            <a:extLst>
              <a:ext uri="{FF2B5EF4-FFF2-40B4-BE49-F238E27FC236}">
                <a16:creationId xmlns:a16="http://schemas.microsoft.com/office/drawing/2014/main" id="{B91D7B42-CAD4-4C61-FCAF-DFC080DF41B0}"/>
              </a:ext>
            </a:extLst>
          </p:cNvPr>
          <p:cNvSpPr>
            <a:spLocks noChangeArrowheads="1"/>
          </p:cNvSpPr>
          <p:nvPr userDrawn="1"/>
        </p:nvSpPr>
        <p:spPr bwMode="auto">
          <a:xfrm>
            <a:off x="8621713" y="2908300"/>
            <a:ext cx="522287" cy="287338"/>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a:t>摘要</a:t>
            </a: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advClick="0"/>
  <p:txStyles>
    <p:titleStyle>
      <a:lvl1pPr algn="l" rtl="0" fontAlgn="base">
        <a:spcBef>
          <a:spcPct val="0"/>
        </a:spcBef>
        <a:spcAft>
          <a:spcPct val="0"/>
        </a:spcAft>
        <a:tabLst>
          <a:tab pos="1028700" algn="l"/>
        </a:tabLst>
        <a:defRPr kumimoji="1" sz="3600" b="1" kern="1200">
          <a:solidFill>
            <a:schemeClr val="accent2"/>
          </a:solidFill>
          <a:latin typeface="+mj-lt"/>
          <a:ea typeface="+mj-ea"/>
          <a:cs typeface="+mj-cs"/>
        </a:defRPr>
      </a:lvl1pPr>
      <a:lvl2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1081088" algn="l"/>
          <a:tab pos="3860800" algn="ctr"/>
          <a:tab pos="6731000" algn="r"/>
        </a:tabLst>
        <a:defRPr sz="3200" b="1" kern="1200">
          <a:solidFill>
            <a:srgbClr val="006699"/>
          </a:solidFill>
          <a:effectLst>
            <a:outerShdw blurRad="38100" dist="38100" dir="2700000" algn="tl">
              <a:srgbClr val="C0C0C0"/>
            </a:outerShdw>
          </a:effectLst>
          <a:latin typeface="+mn-lt"/>
          <a:ea typeface="+mn-ea"/>
          <a:cs typeface="+mn-cs"/>
        </a:defRPr>
      </a:lvl1pPr>
      <a:lvl2pPr marL="1588" algn="just" rtl="0" fontAlgn="base">
        <a:lnSpc>
          <a:spcPct val="120000"/>
        </a:lnSpc>
        <a:spcBef>
          <a:spcPct val="0"/>
        </a:spcBef>
        <a:spcAft>
          <a:spcPct val="0"/>
        </a:spcAft>
        <a:buSzPct val="90000"/>
        <a:buFont typeface="Wingdings 2" panose="05020102010507070707" pitchFamily="18" charset="2"/>
        <a:buChar char="¿"/>
        <a:tabLst>
          <a:tab pos="1081088" algn="l"/>
          <a:tab pos="3860800" algn="ctr"/>
          <a:tab pos="6731000" algn="r"/>
        </a:tabLst>
        <a:defRPr kumimoji="1" sz="2800" b="1" kern="1200">
          <a:solidFill>
            <a:srgbClr val="009900"/>
          </a:solidFill>
          <a:effectLst>
            <a:outerShdw blurRad="38100" dist="38100" dir="2700000" algn="tl">
              <a:srgbClr val="C0C0C0"/>
            </a:outerShdw>
          </a:effectLst>
          <a:latin typeface="+mn-lt"/>
          <a:ea typeface="+mn-ea"/>
          <a:cs typeface="+mn-cs"/>
        </a:defRPr>
      </a:lvl2pPr>
      <a:lvl3pPr marL="292100" indent="-233363" algn="just" rtl="0" fontAlgn="ctr">
        <a:lnSpc>
          <a:spcPct val="120000"/>
        </a:lnSpc>
        <a:spcBef>
          <a:spcPct val="0"/>
        </a:spcBef>
        <a:spcAft>
          <a:spcPct val="0"/>
        </a:spcAft>
        <a:buClr>
          <a:srgbClr val="6B02A6"/>
        </a:buClr>
        <a:buSzPct val="60000"/>
        <a:buFont typeface="Wingdings" panose="05000000000000000000" pitchFamily="2" charset="2"/>
        <a:buChar char="n"/>
        <a:tabLst>
          <a:tab pos="1081088" algn="l"/>
          <a:tab pos="3860800" algn="ctr"/>
          <a:tab pos="6731000" algn="r"/>
        </a:tabLst>
        <a:defRPr sz="2800" kern="1200">
          <a:solidFill>
            <a:schemeClr val="tx1"/>
          </a:solidFill>
          <a:latin typeface="+mn-lt"/>
          <a:ea typeface="+mn-ea"/>
          <a:cs typeface="+mn-cs"/>
        </a:defRPr>
      </a:lvl3pPr>
      <a:lvl4pPr marL="647700" indent="-269875" algn="just" rtl="0" fontAlgn="base">
        <a:lnSpc>
          <a:spcPct val="120000"/>
        </a:lnSpc>
        <a:spcBef>
          <a:spcPct val="0"/>
        </a:spcBef>
        <a:spcAft>
          <a:spcPct val="0"/>
        </a:spcAft>
        <a:buFont typeface="Wingdings 2" panose="05020102010507070707" pitchFamily="18" charset="2"/>
        <a:buChar char="­"/>
        <a:tabLst>
          <a:tab pos="1081088" algn="l"/>
          <a:tab pos="3860800" algn="ctr"/>
          <a:tab pos="6731000" algn="r"/>
        </a:tabLst>
        <a:defRPr kumimoji="1" sz="2800" kern="1200">
          <a:solidFill>
            <a:schemeClr val="tx1"/>
          </a:solidFill>
          <a:latin typeface="+mn-lt"/>
          <a:ea typeface="+mn-ea"/>
          <a:cs typeface="+mn-cs"/>
        </a:defRPr>
      </a:lvl4pPr>
      <a:lvl5pPr marL="650875" algn="l" rtl="0" fontAlgn="base">
        <a:lnSpc>
          <a:spcPct val="120000"/>
        </a:lnSpc>
        <a:spcBef>
          <a:spcPct val="0"/>
        </a:spcBef>
        <a:spcAft>
          <a:spcPct val="0"/>
        </a:spcAft>
        <a:tabLst>
          <a:tab pos="1081088" algn="l"/>
          <a:tab pos="3860800" algn="ctr"/>
          <a:tab pos="6731000" algn="r"/>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alphaModFix amt="52000"/>
            <a:lum/>
            <a:extLst>
              <a:ext uri="{837473B0-CC2E-450A-ABE3-18F120FF3D39}">
                <a1611:picAttrSrcUrl xmlns:a1611="http://schemas.microsoft.com/office/drawing/2016/11/main" r:id="rId14"/>
              </a:ext>
            </a:extLst>
          </a:blip>
          <a:srcRect/>
          <a:stretch>
            <a:fillRect l="-44000" r="-44000"/>
          </a:stretch>
        </a:blip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0D95BEB-BB27-74E8-F5A0-CF13B4DA120E}"/>
              </a:ext>
            </a:extLst>
          </p:cNvPr>
          <p:cNvSpPr>
            <a:spLocks noGrp="1" noChangeArrowheads="1"/>
          </p:cNvSpPr>
          <p:nvPr>
            <p:ph type="title"/>
          </p:nvPr>
        </p:nvSpPr>
        <p:spPr bwMode="auto">
          <a:xfrm>
            <a:off x="323850" y="547688"/>
            <a:ext cx="80645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按一下以編輯母片標題樣式</a:t>
            </a:r>
          </a:p>
        </p:txBody>
      </p:sp>
      <p:sp>
        <p:nvSpPr>
          <p:cNvPr id="54275" name="Rectangle 3">
            <a:extLst>
              <a:ext uri="{FF2B5EF4-FFF2-40B4-BE49-F238E27FC236}">
                <a16:creationId xmlns:a16="http://schemas.microsoft.com/office/drawing/2014/main" id="{BBEE9EE7-C242-7D6B-B9C7-153C8CDC4970}"/>
              </a:ext>
            </a:extLst>
          </p:cNvPr>
          <p:cNvSpPr>
            <a:spLocks noGrp="1" noChangeArrowheads="1"/>
          </p:cNvSpPr>
          <p:nvPr>
            <p:ph type="body" idx="1"/>
          </p:nvPr>
        </p:nvSpPr>
        <p:spPr bwMode="auto">
          <a:xfrm>
            <a:off x="323850" y="1341438"/>
            <a:ext cx="8064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	以編輯母片以編輯母片以編輯母片</a:t>
            </a:r>
          </a:p>
          <a:p>
            <a:pPr lvl="1"/>
            <a:r>
              <a:rPr lang="zh-TW" altLang="en-US"/>
              <a:t>第二層第二層第二層第二層第二層第二層第二層</a:t>
            </a:r>
          </a:p>
          <a:p>
            <a:pPr lvl="2"/>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圖說：第五層第五層第五層第五層第五層第五層第五層第五層第五層第五層第五層第五層第五層第五層第五層第五層</a:t>
            </a:r>
          </a:p>
        </p:txBody>
      </p:sp>
      <p:pic>
        <p:nvPicPr>
          <p:cNvPr id="54276" name="Picture 4">
            <a:extLst>
              <a:ext uri="{FF2B5EF4-FFF2-40B4-BE49-F238E27FC236}">
                <a16:creationId xmlns:a16="http://schemas.microsoft.com/office/drawing/2014/main" id="{9AA17CEA-5EC3-0A5C-0054-9BD383BA664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248400" y="6381750"/>
            <a:ext cx="2673350" cy="454025"/>
          </a:xfrm>
          <a:prstGeom prst="rect">
            <a:avLst/>
          </a:prstGeom>
          <a:noFill/>
          <a:extLst>
            <a:ext uri="{909E8E84-426E-40DD-AFC4-6F175D3DCCD1}">
              <a14:hiddenFill xmlns:a14="http://schemas.microsoft.com/office/drawing/2010/main">
                <a:solidFill>
                  <a:srgbClr val="FFFFFF"/>
                </a:solidFill>
              </a14:hiddenFill>
            </a:ext>
          </a:extLst>
        </p:spPr>
      </p:pic>
      <p:grpSp>
        <p:nvGrpSpPr>
          <p:cNvPr id="54277" name="Group 5">
            <a:extLst>
              <a:ext uri="{FF2B5EF4-FFF2-40B4-BE49-F238E27FC236}">
                <a16:creationId xmlns:a16="http://schemas.microsoft.com/office/drawing/2014/main" id="{60AF0C90-E0E1-87CD-7675-F15FF9F6ABC3}"/>
              </a:ext>
            </a:extLst>
          </p:cNvPr>
          <p:cNvGrpSpPr>
            <a:grpSpLocks/>
          </p:cNvGrpSpPr>
          <p:nvPr userDrawn="1"/>
        </p:nvGrpSpPr>
        <p:grpSpPr bwMode="auto">
          <a:xfrm>
            <a:off x="6280150" y="6450013"/>
            <a:ext cx="2609850" cy="319087"/>
            <a:chOff x="3994" y="4077"/>
            <a:chExt cx="1644" cy="201"/>
          </a:xfrm>
        </p:grpSpPr>
        <p:sp>
          <p:nvSpPr>
            <p:cNvPr id="54278" name="Rectangle 6">
              <a:hlinkClick r:id="" action="ppaction://hlinkshowjump?jump=firstslide"/>
              <a:extLst>
                <a:ext uri="{FF2B5EF4-FFF2-40B4-BE49-F238E27FC236}">
                  <a16:creationId xmlns:a16="http://schemas.microsoft.com/office/drawing/2014/main" id="{19B59D7A-D837-54AC-A6CA-5B2FBB8FCF40}"/>
                </a:ext>
              </a:extLst>
            </p:cNvPr>
            <p:cNvSpPr>
              <a:spLocks noChangeArrowheads="1"/>
            </p:cNvSpPr>
            <p:nvPr userDrawn="1"/>
          </p:nvSpPr>
          <p:spPr bwMode="auto">
            <a:xfrm>
              <a:off x="3994" y="4077"/>
              <a:ext cx="292"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79" name="Rectangle 7">
              <a:hlinkClick r:id="" action="ppaction://hlinkshowjump?jump=lastslide"/>
              <a:extLst>
                <a:ext uri="{FF2B5EF4-FFF2-40B4-BE49-F238E27FC236}">
                  <a16:creationId xmlns:a16="http://schemas.microsoft.com/office/drawing/2014/main" id="{080712AC-C251-5ADC-76DE-3CC020E64DF8}"/>
                </a:ext>
              </a:extLst>
            </p:cNvPr>
            <p:cNvSpPr>
              <a:spLocks noChangeArrowheads="1"/>
            </p:cNvSpPr>
            <p:nvPr userDrawn="1"/>
          </p:nvSpPr>
          <p:spPr bwMode="auto">
            <a:xfrm>
              <a:off x="5321" y="4077"/>
              <a:ext cx="3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0" name="Rectangle 8">
              <a:hlinkClick r:id="" action="ppaction://hlinkshowjump?jump=previousslide"/>
              <a:extLst>
                <a:ext uri="{FF2B5EF4-FFF2-40B4-BE49-F238E27FC236}">
                  <a16:creationId xmlns:a16="http://schemas.microsoft.com/office/drawing/2014/main" id="{B2D7C1A8-F85E-9636-0AAF-50D538F0081A}"/>
                </a:ext>
              </a:extLst>
            </p:cNvPr>
            <p:cNvSpPr>
              <a:spLocks noChangeArrowheads="1"/>
            </p:cNvSpPr>
            <p:nvPr userDrawn="1"/>
          </p:nvSpPr>
          <p:spPr bwMode="auto">
            <a:xfrm>
              <a:off x="4314" y="4077"/>
              <a:ext cx="218"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1" name="Rectangle 9">
              <a:hlinkClick r:id="" action="ppaction://hlinkshowjump?jump=nextslide"/>
              <a:extLst>
                <a:ext uri="{FF2B5EF4-FFF2-40B4-BE49-F238E27FC236}">
                  <a16:creationId xmlns:a16="http://schemas.microsoft.com/office/drawing/2014/main" id="{DBB4C4CC-BEEF-862F-B531-78F515E7D694}"/>
                </a:ext>
              </a:extLst>
            </p:cNvPr>
            <p:cNvSpPr>
              <a:spLocks noChangeArrowheads="1"/>
            </p:cNvSpPr>
            <p:nvPr userDrawn="1"/>
          </p:nvSpPr>
          <p:spPr bwMode="auto">
            <a:xfrm>
              <a:off x="5079" y="4077"/>
              <a:ext cx="2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282" name="Rectangle 10">
              <a:hlinkClick r:id="" action="ppaction://hlinkshowjump?jump=firstslide"/>
              <a:extLst>
                <a:ext uri="{FF2B5EF4-FFF2-40B4-BE49-F238E27FC236}">
                  <a16:creationId xmlns:a16="http://schemas.microsoft.com/office/drawing/2014/main" id="{752C7051-90A2-69A4-465F-6DACF853AB21}"/>
                </a:ext>
              </a:extLst>
            </p:cNvPr>
            <p:cNvSpPr>
              <a:spLocks noChangeArrowheads="1"/>
            </p:cNvSpPr>
            <p:nvPr userDrawn="1"/>
          </p:nvSpPr>
          <p:spPr bwMode="auto">
            <a:xfrm>
              <a:off x="4578" y="4077"/>
              <a:ext cx="454"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4283" name="Text Box 11">
            <a:extLst>
              <a:ext uri="{FF2B5EF4-FFF2-40B4-BE49-F238E27FC236}">
                <a16:creationId xmlns:a16="http://schemas.microsoft.com/office/drawing/2014/main" id="{00AE5DEA-047B-ED4F-1D3E-FDF1E54727DC}"/>
              </a:ext>
            </a:extLst>
          </p:cNvPr>
          <p:cNvSpPr txBox="1">
            <a:spLocks noChangeArrowheads="1"/>
          </p:cNvSpPr>
          <p:nvPr userDrawn="1"/>
        </p:nvSpPr>
        <p:spPr bwMode="auto">
          <a:xfrm>
            <a:off x="3916363" y="6530975"/>
            <a:ext cx="1276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b="0"/>
              <a:t>第</a:t>
            </a:r>
            <a:fld id="{4B39475D-F448-4C95-8BDF-404997F2F3C1}" type="slidenum">
              <a:rPr lang="zh-TW" altLang="en-US" sz="1200" b="0"/>
              <a:pPr algn="ctr"/>
              <a:t>‹#›</a:t>
            </a:fld>
            <a:r>
              <a:rPr lang="zh-TW" altLang="en-US" sz="1200" b="0"/>
              <a:t>頁，共</a:t>
            </a:r>
            <a:r>
              <a:rPr lang="en-US" altLang="zh-TW" sz="1200" b="0"/>
              <a:t>85</a:t>
            </a:r>
            <a:r>
              <a:rPr lang="zh-TW" altLang="en-US" sz="1200" b="0"/>
              <a:t>頁</a:t>
            </a:r>
          </a:p>
        </p:txBody>
      </p:sp>
      <p:sp>
        <p:nvSpPr>
          <p:cNvPr id="54284" name="Rectangle 12">
            <a:hlinkClick r:id="rId16" action="ppaction://hlinksldjump"/>
            <a:extLst>
              <a:ext uri="{FF2B5EF4-FFF2-40B4-BE49-F238E27FC236}">
                <a16:creationId xmlns:a16="http://schemas.microsoft.com/office/drawing/2014/main" id="{F0C659C8-05A2-F320-C490-789C8428AAE2}"/>
              </a:ext>
            </a:extLst>
          </p:cNvPr>
          <p:cNvSpPr>
            <a:spLocks noChangeArrowheads="1"/>
          </p:cNvSpPr>
          <p:nvPr userDrawn="1"/>
        </p:nvSpPr>
        <p:spPr bwMode="auto">
          <a:xfrm>
            <a:off x="8618538" y="547688"/>
            <a:ext cx="522287" cy="2873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2.1</a:t>
            </a:r>
          </a:p>
        </p:txBody>
      </p:sp>
      <p:sp>
        <p:nvSpPr>
          <p:cNvPr id="54285" name="Rectangle 13">
            <a:hlinkClick r:id="rId17" action="ppaction://hlinksldjump"/>
            <a:extLst>
              <a:ext uri="{FF2B5EF4-FFF2-40B4-BE49-F238E27FC236}">
                <a16:creationId xmlns:a16="http://schemas.microsoft.com/office/drawing/2014/main" id="{2D4FE32C-61E3-2169-9605-46E3D77AE35C}"/>
              </a:ext>
            </a:extLst>
          </p:cNvPr>
          <p:cNvSpPr>
            <a:spLocks noChangeArrowheads="1"/>
          </p:cNvSpPr>
          <p:nvPr userDrawn="1"/>
        </p:nvSpPr>
        <p:spPr bwMode="auto">
          <a:xfrm>
            <a:off x="8618538" y="8842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2.2</a:t>
            </a:r>
            <a:endParaRPr lang="en-US" altLang="zh-TW" b="0">
              <a:solidFill>
                <a:schemeClr val="tx1"/>
              </a:solidFill>
              <a:latin typeface="Arial" panose="020B0604020202020204" pitchFamily="34" charset="0"/>
              <a:ea typeface="新細明體" panose="02020500000000000000" pitchFamily="18" charset="-120"/>
            </a:endParaRPr>
          </a:p>
        </p:txBody>
      </p:sp>
      <p:sp>
        <p:nvSpPr>
          <p:cNvPr id="54286" name="Rectangle 14">
            <a:hlinkClick r:id="rId18" action="ppaction://hlinksldjump"/>
            <a:extLst>
              <a:ext uri="{FF2B5EF4-FFF2-40B4-BE49-F238E27FC236}">
                <a16:creationId xmlns:a16="http://schemas.microsoft.com/office/drawing/2014/main" id="{95667002-DF9B-FB55-FFC2-F8506514D5A2}"/>
              </a:ext>
            </a:extLst>
          </p:cNvPr>
          <p:cNvSpPr>
            <a:spLocks noChangeArrowheads="1"/>
          </p:cNvSpPr>
          <p:nvPr userDrawn="1"/>
        </p:nvSpPr>
        <p:spPr bwMode="auto">
          <a:xfrm>
            <a:off x="8618538" y="1222375"/>
            <a:ext cx="522287" cy="287338"/>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solidFill>
                  <a:srgbClr val="FFFF00"/>
                </a:solidFill>
                <a:ea typeface="新細明體" panose="02020500000000000000" pitchFamily="18" charset="-120"/>
              </a:rPr>
              <a:t>2.3</a:t>
            </a:r>
          </a:p>
        </p:txBody>
      </p:sp>
      <p:sp>
        <p:nvSpPr>
          <p:cNvPr id="54287" name="Rectangle 15">
            <a:hlinkClick r:id="rId19" action="ppaction://hlinksldjump"/>
            <a:extLst>
              <a:ext uri="{FF2B5EF4-FFF2-40B4-BE49-F238E27FC236}">
                <a16:creationId xmlns:a16="http://schemas.microsoft.com/office/drawing/2014/main" id="{949F0B15-989B-0995-50E3-F41A1A3FB1BA}"/>
              </a:ext>
            </a:extLst>
          </p:cNvPr>
          <p:cNvSpPr>
            <a:spLocks noChangeArrowheads="1"/>
          </p:cNvSpPr>
          <p:nvPr userDrawn="1"/>
        </p:nvSpPr>
        <p:spPr bwMode="auto">
          <a:xfrm>
            <a:off x="8618538" y="156051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2.4</a:t>
            </a:r>
            <a:endParaRPr lang="en-US" altLang="zh-TW" b="0">
              <a:solidFill>
                <a:schemeClr val="tx1"/>
              </a:solidFill>
              <a:latin typeface="Arial" panose="020B0604020202020204" pitchFamily="34" charset="0"/>
              <a:ea typeface="新細明體" panose="02020500000000000000" pitchFamily="18" charset="-120"/>
            </a:endParaRPr>
          </a:p>
        </p:txBody>
      </p:sp>
      <p:sp>
        <p:nvSpPr>
          <p:cNvPr id="54288" name="Rectangle 16">
            <a:hlinkClick r:id="rId20" action="ppaction://hlinksldjump"/>
            <a:extLst>
              <a:ext uri="{FF2B5EF4-FFF2-40B4-BE49-F238E27FC236}">
                <a16:creationId xmlns:a16="http://schemas.microsoft.com/office/drawing/2014/main" id="{8B01AEFA-A881-DD90-F2FE-2D662AEE065B}"/>
              </a:ext>
            </a:extLst>
          </p:cNvPr>
          <p:cNvSpPr>
            <a:spLocks noChangeArrowheads="1"/>
          </p:cNvSpPr>
          <p:nvPr userDrawn="1"/>
        </p:nvSpPr>
        <p:spPr bwMode="auto">
          <a:xfrm>
            <a:off x="8618538" y="189706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2.5</a:t>
            </a:r>
            <a:endParaRPr lang="en-US" altLang="zh-TW" b="0">
              <a:solidFill>
                <a:schemeClr val="tx1"/>
              </a:solidFill>
              <a:latin typeface="Arial" panose="020B0604020202020204" pitchFamily="34" charset="0"/>
              <a:ea typeface="新細明體" panose="02020500000000000000" pitchFamily="18" charset="-120"/>
            </a:endParaRPr>
          </a:p>
        </p:txBody>
      </p:sp>
      <p:sp>
        <p:nvSpPr>
          <p:cNvPr id="54289" name="Rectangle 17">
            <a:hlinkClick r:id="rId21" action="ppaction://hlinksldjump"/>
            <a:extLst>
              <a:ext uri="{FF2B5EF4-FFF2-40B4-BE49-F238E27FC236}">
                <a16:creationId xmlns:a16="http://schemas.microsoft.com/office/drawing/2014/main" id="{3ECDE9F9-E009-D249-EAAE-419FAE7867CB}"/>
              </a:ext>
            </a:extLst>
          </p:cNvPr>
          <p:cNvSpPr>
            <a:spLocks noChangeArrowheads="1"/>
          </p:cNvSpPr>
          <p:nvPr userDrawn="1"/>
        </p:nvSpPr>
        <p:spPr bwMode="auto">
          <a:xfrm>
            <a:off x="8618538" y="2235200"/>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2.6</a:t>
            </a:r>
            <a:endParaRPr lang="en-US" altLang="zh-TW" b="0">
              <a:solidFill>
                <a:schemeClr val="tx1"/>
              </a:solidFill>
              <a:latin typeface="Arial" panose="020B0604020202020204" pitchFamily="34" charset="0"/>
              <a:ea typeface="新細明體" panose="02020500000000000000" pitchFamily="18" charset="-120"/>
            </a:endParaRPr>
          </a:p>
        </p:txBody>
      </p:sp>
      <p:sp>
        <p:nvSpPr>
          <p:cNvPr id="54290" name="Rectangle 18">
            <a:hlinkClick r:id="rId22" action="ppaction://hlinksldjump"/>
            <a:extLst>
              <a:ext uri="{FF2B5EF4-FFF2-40B4-BE49-F238E27FC236}">
                <a16:creationId xmlns:a16="http://schemas.microsoft.com/office/drawing/2014/main" id="{1843232B-CD97-1170-2584-85E2864E833F}"/>
              </a:ext>
            </a:extLst>
          </p:cNvPr>
          <p:cNvSpPr>
            <a:spLocks noChangeArrowheads="1"/>
          </p:cNvSpPr>
          <p:nvPr userDrawn="1"/>
        </p:nvSpPr>
        <p:spPr bwMode="auto">
          <a:xfrm>
            <a:off x="8618538" y="25733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2.7</a:t>
            </a:r>
            <a:endParaRPr lang="en-US" altLang="zh-TW" b="0">
              <a:solidFill>
                <a:schemeClr val="tx1"/>
              </a:solidFill>
              <a:latin typeface="Arial" panose="020B0604020202020204" pitchFamily="34" charset="0"/>
              <a:ea typeface="新細明體" panose="02020500000000000000" pitchFamily="18" charset="-120"/>
            </a:endParaRPr>
          </a:p>
        </p:txBody>
      </p:sp>
      <p:sp>
        <p:nvSpPr>
          <p:cNvPr id="54291" name="Rectangle 19">
            <a:hlinkClick r:id="rId23" action="ppaction://hlinksldjump"/>
            <a:extLst>
              <a:ext uri="{FF2B5EF4-FFF2-40B4-BE49-F238E27FC236}">
                <a16:creationId xmlns:a16="http://schemas.microsoft.com/office/drawing/2014/main" id="{40AF1FEA-DC96-EA81-A0CE-78ABFCC5F35F}"/>
              </a:ext>
            </a:extLst>
          </p:cNvPr>
          <p:cNvSpPr>
            <a:spLocks noChangeArrowheads="1"/>
          </p:cNvSpPr>
          <p:nvPr userDrawn="1"/>
        </p:nvSpPr>
        <p:spPr bwMode="auto">
          <a:xfrm>
            <a:off x="8621713" y="2908300"/>
            <a:ext cx="522287" cy="287338"/>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a:t>摘要</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advClick="0"/>
  <p:txStyles>
    <p:titleStyle>
      <a:lvl1pPr algn="l" rtl="0" fontAlgn="base">
        <a:spcBef>
          <a:spcPct val="0"/>
        </a:spcBef>
        <a:spcAft>
          <a:spcPct val="0"/>
        </a:spcAft>
        <a:tabLst>
          <a:tab pos="1028700" algn="l"/>
        </a:tabLst>
        <a:defRPr kumimoji="1" sz="3600" b="1" kern="1200">
          <a:solidFill>
            <a:schemeClr val="accent2"/>
          </a:solidFill>
          <a:latin typeface="+mj-lt"/>
          <a:ea typeface="+mj-ea"/>
          <a:cs typeface="+mj-cs"/>
        </a:defRPr>
      </a:lvl1pPr>
      <a:lvl2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1081088" algn="l"/>
          <a:tab pos="3860800" algn="ctr"/>
          <a:tab pos="6731000" algn="r"/>
        </a:tabLst>
        <a:defRPr sz="3200" b="1" kern="1200">
          <a:solidFill>
            <a:srgbClr val="006699"/>
          </a:solidFill>
          <a:effectLst>
            <a:outerShdw blurRad="38100" dist="38100" dir="2700000" algn="tl">
              <a:srgbClr val="C0C0C0"/>
            </a:outerShdw>
          </a:effectLst>
          <a:latin typeface="+mn-lt"/>
          <a:ea typeface="+mn-ea"/>
          <a:cs typeface="+mn-cs"/>
        </a:defRPr>
      </a:lvl1pPr>
      <a:lvl2pPr marL="1588" algn="just" rtl="0" fontAlgn="base">
        <a:lnSpc>
          <a:spcPct val="120000"/>
        </a:lnSpc>
        <a:spcBef>
          <a:spcPct val="0"/>
        </a:spcBef>
        <a:spcAft>
          <a:spcPct val="0"/>
        </a:spcAft>
        <a:buSzPct val="90000"/>
        <a:buFont typeface="Wingdings 2" panose="05020102010507070707" pitchFamily="18" charset="2"/>
        <a:buChar char="¿"/>
        <a:tabLst>
          <a:tab pos="1081088" algn="l"/>
          <a:tab pos="3860800" algn="ctr"/>
          <a:tab pos="6731000" algn="r"/>
        </a:tabLst>
        <a:defRPr kumimoji="1" sz="2800" b="1" kern="1200">
          <a:solidFill>
            <a:srgbClr val="009900"/>
          </a:solidFill>
          <a:effectLst>
            <a:outerShdw blurRad="38100" dist="38100" dir="2700000" algn="tl">
              <a:srgbClr val="C0C0C0"/>
            </a:outerShdw>
          </a:effectLst>
          <a:latin typeface="+mn-lt"/>
          <a:ea typeface="+mn-ea"/>
          <a:cs typeface="+mn-cs"/>
        </a:defRPr>
      </a:lvl2pPr>
      <a:lvl3pPr marL="292100" indent="-233363" algn="just" rtl="0" fontAlgn="ctr">
        <a:lnSpc>
          <a:spcPct val="120000"/>
        </a:lnSpc>
        <a:spcBef>
          <a:spcPct val="0"/>
        </a:spcBef>
        <a:spcAft>
          <a:spcPct val="0"/>
        </a:spcAft>
        <a:buClr>
          <a:srgbClr val="6B02A6"/>
        </a:buClr>
        <a:buSzPct val="60000"/>
        <a:buFont typeface="Wingdings" panose="05000000000000000000" pitchFamily="2" charset="2"/>
        <a:buChar char="n"/>
        <a:tabLst>
          <a:tab pos="1081088" algn="l"/>
          <a:tab pos="3860800" algn="ctr"/>
          <a:tab pos="6731000" algn="r"/>
        </a:tabLst>
        <a:defRPr sz="2800" kern="1200">
          <a:solidFill>
            <a:schemeClr val="tx1"/>
          </a:solidFill>
          <a:latin typeface="+mn-lt"/>
          <a:ea typeface="+mn-ea"/>
          <a:cs typeface="+mn-cs"/>
        </a:defRPr>
      </a:lvl3pPr>
      <a:lvl4pPr marL="647700" indent="-269875" algn="just" rtl="0" fontAlgn="base">
        <a:lnSpc>
          <a:spcPct val="120000"/>
        </a:lnSpc>
        <a:spcBef>
          <a:spcPct val="0"/>
        </a:spcBef>
        <a:spcAft>
          <a:spcPct val="0"/>
        </a:spcAft>
        <a:buFont typeface="Wingdings 2" panose="05020102010507070707" pitchFamily="18" charset="2"/>
        <a:buChar char="­"/>
        <a:tabLst>
          <a:tab pos="1081088" algn="l"/>
          <a:tab pos="3860800" algn="ctr"/>
          <a:tab pos="6731000" algn="r"/>
        </a:tabLst>
        <a:defRPr kumimoji="1" sz="2800" kern="1200">
          <a:solidFill>
            <a:schemeClr val="tx1"/>
          </a:solidFill>
          <a:latin typeface="+mn-lt"/>
          <a:ea typeface="+mn-ea"/>
          <a:cs typeface="+mn-cs"/>
        </a:defRPr>
      </a:lvl4pPr>
      <a:lvl5pPr marL="650875" algn="l" rtl="0" fontAlgn="base">
        <a:lnSpc>
          <a:spcPct val="120000"/>
        </a:lnSpc>
        <a:spcBef>
          <a:spcPct val="0"/>
        </a:spcBef>
        <a:spcAft>
          <a:spcPct val="0"/>
        </a:spcAft>
        <a:tabLst>
          <a:tab pos="1081088" algn="l"/>
          <a:tab pos="3860800" algn="ctr"/>
          <a:tab pos="6731000" algn="r"/>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alphaModFix amt="52000"/>
            <a:lum/>
            <a:extLst>
              <a:ext uri="{837473B0-CC2E-450A-ABE3-18F120FF3D39}">
                <a1611:picAttrSrcUrl xmlns:a1611="http://schemas.microsoft.com/office/drawing/2016/11/main" r:id="rId14"/>
              </a:ext>
            </a:extLst>
          </a:blip>
          <a:srcRect/>
          <a:stretch>
            <a:fillRect l="-44000" r="-44000"/>
          </a:stretch>
        </a:blip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67A5A4A-8AF1-6787-BC1E-24C8A7E7FE1C}"/>
              </a:ext>
            </a:extLst>
          </p:cNvPr>
          <p:cNvSpPr>
            <a:spLocks noGrp="1" noChangeArrowheads="1"/>
          </p:cNvSpPr>
          <p:nvPr>
            <p:ph type="title"/>
          </p:nvPr>
        </p:nvSpPr>
        <p:spPr bwMode="auto">
          <a:xfrm>
            <a:off x="323850" y="547688"/>
            <a:ext cx="80645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按一下以編輯母片標題樣式</a:t>
            </a:r>
          </a:p>
        </p:txBody>
      </p:sp>
      <p:sp>
        <p:nvSpPr>
          <p:cNvPr id="55299" name="Rectangle 3">
            <a:extLst>
              <a:ext uri="{FF2B5EF4-FFF2-40B4-BE49-F238E27FC236}">
                <a16:creationId xmlns:a16="http://schemas.microsoft.com/office/drawing/2014/main" id="{76FB76DD-7C9F-5A97-8ED9-F3D06269684D}"/>
              </a:ext>
            </a:extLst>
          </p:cNvPr>
          <p:cNvSpPr>
            <a:spLocks noGrp="1" noChangeArrowheads="1"/>
          </p:cNvSpPr>
          <p:nvPr>
            <p:ph type="body" idx="1"/>
          </p:nvPr>
        </p:nvSpPr>
        <p:spPr bwMode="auto">
          <a:xfrm>
            <a:off x="323850" y="1341438"/>
            <a:ext cx="8064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	以編輯母片以編輯母片以編輯母片</a:t>
            </a:r>
          </a:p>
          <a:p>
            <a:pPr lvl="1"/>
            <a:r>
              <a:rPr lang="zh-TW" altLang="en-US"/>
              <a:t>第二層第二層第二層第二層第二層第二層第二層</a:t>
            </a:r>
          </a:p>
          <a:p>
            <a:pPr lvl="2"/>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圖說：第五層第五層第五層第五層第五層第五層第五層第五層第五層第五層第五層第五層第五層第五層第五層第五層</a:t>
            </a:r>
          </a:p>
        </p:txBody>
      </p:sp>
      <p:pic>
        <p:nvPicPr>
          <p:cNvPr id="55300" name="Picture 4">
            <a:extLst>
              <a:ext uri="{FF2B5EF4-FFF2-40B4-BE49-F238E27FC236}">
                <a16:creationId xmlns:a16="http://schemas.microsoft.com/office/drawing/2014/main" id="{BEDD48C7-AB06-C7E5-FB46-EF05F3CEA5F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248400" y="6381750"/>
            <a:ext cx="2673350" cy="454025"/>
          </a:xfrm>
          <a:prstGeom prst="rect">
            <a:avLst/>
          </a:prstGeom>
          <a:noFill/>
          <a:extLst>
            <a:ext uri="{909E8E84-426E-40DD-AFC4-6F175D3DCCD1}">
              <a14:hiddenFill xmlns:a14="http://schemas.microsoft.com/office/drawing/2010/main">
                <a:solidFill>
                  <a:srgbClr val="FFFFFF"/>
                </a:solidFill>
              </a14:hiddenFill>
            </a:ext>
          </a:extLst>
        </p:spPr>
      </p:pic>
      <p:grpSp>
        <p:nvGrpSpPr>
          <p:cNvPr id="55301" name="Group 5">
            <a:extLst>
              <a:ext uri="{FF2B5EF4-FFF2-40B4-BE49-F238E27FC236}">
                <a16:creationId xmlns:a16="http://schemas.microsoft.com/office/drawing/2014/main" id="{366EB7FC-2555-EDBA-E0FD-C4F34167BAE2}"/>
              </a:ext>
            </a:extLst>
          </p:cNvPr>
          <p:cNvGrpSpPr>
            <a:grpSpLocks/>
          </p:cNvGrpSpPr>
          <p:nvPr userDrawn="1"/>
        </p:nvGrpSpPr>
        <p:grpSpPr bwMode="auto">
          <a:xfrm>
            <a:off x="6280150" y="6450013"/>
            <a:ext cx="2609850" cy="319087"/>
            <a:chOff x="3994" y="4077"/>
            <a:chExt cx="1644" cy="201"/>
          </a:xfrm>
        </p:grpSpPr>
        <p:sp>
          <p:nvSpPr>
            <p:cNvPr id="55302" name="Rectangle 6">
              <a:hlinkClick r:id="" action="ppaction://hlinkshowjump?jump=firstslide"/>
              <a:extLst>
                <a:ext uri="{FF2B5EF4-FFF2-40B4-BE49-F238E27FC236}">
                  <a16:creationId xmlns:a16="http://schemas.microsoft.com/office/drawing/2014/main" id="{A8F44CE8-78C6-E7B4-7885-204E2A35679B}"/>
                </a:ext>
              </a:extLst>
            </p:cNvPr>
            <p:cNvSpPr>
              <a:spLocks noChangeArrowheads="1"/>
            </p:cNvSpPr>
            <p:nvPr userDrawn="1"/>
          </p:nvSpPr>
          <p:spPr bwMode="auto">
            <a:xfrm>
              <a:off x="3994" y="4077"/>
              <a:ext cx="292"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303" name="Rectangle 7">
              <a:hlinkClick r:id="" action="ppaction://hlinkshowjump?jump=lastslide"/>
              <a:extLst>
                <a:ext uri="{FF2B5EF4-FFF2-40B4-BE49-F238E27FC236}">
                  <a16:creationId xmlns:a16="http://schemas.microsoft.com/office/drawing/2014/main" id="{BD60AA8D-9946-6C86-65FD-1BCAFF47E68C}"/>
                </a:ext>
              </a:extLst>
            </p:cNvPr>
            <p:cNvSpPr>
              <a:spLocks noChangeArrowheads="1"/>
            </p:cNvSpPr>
            <p:nvPr userDrawn="1"/>
          </p:nvSpPr>
          <p:spPr bwMode="auto">
            <a:xfrm>
              <a:off x="5321" y="4077"/>
              <a:ext cx="3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304" name="Rectangle 8">
              <a:hlinkClick r:id="" action="ppaction://hlinkshowjump?jump=previousslide"/>
              <a:extLst>
                <a:ext uri="{FF2B5EF4-FFF2-40B4-BE49-F238E27FC236}">
                  <a16:creationId xmlns:a16="http://schemas.microsoft.com/office/drawing/2014/main" id="{83FF584F-55FB-A29A-61D7-12AB69AF6605}"/>
                </a:ext>
              </a:extLst>
            </p:cNvPr>
            <p:cNvSpPr>
              <a:spLocks noChangeArrowheads="1"/>
            </p:cNvSpPr>
            <p:nvPr userDrawn="1"/>
          </p:nvSpPr>
          <p:spPr bwMode="auto">
            <a:xfrm>
              <a:off x="4314" y="4077"/>
              <a:ext cx="218"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305" name="Rectangle 9">
              <a:hlinkClick r:id="" action="ppaction://hlinkshowjump?jump=nextslide"/>
              <a:extLst>
                <a:ext uri="{FF2B5EF4-FFF2-40B4-BE49-F238E27FC236}">
                  <a16:creationId xmlns:a16="http://schemas.microsoft.com/office/drawing/2014/main" id="{56FD975D-DBE4-BF2E-E2FE-E5E298573B6F}"/>
                </a:ext>
              </a:extLst>
            </p:cNvPr>
            <p:cNvSpPr>
              <a:spLocks noChangeArrowheads="1"/>
            </p:cNvSpPr>
            <p:nvPr userDrawn="1"/>
          </p:nvSpPr>
          <p:spPr bwMode="auto">
            <a:xfrm>
              <a:off x="5079" y="4077"/>
              <a:ext cx="2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5306" name="Rectangle 10">
              <a:hlinkClick r:id="" action="ppaction://hlinkshowjump?jump=firstslide"/>
              <a:extLst>
                <a:ext uri="{FF2B5EF4-FFF2-40B4-BE49-F238E27FC236}">
                  <a16:creationId xmlns:a16="http://schemas.microsoft.com/office/drawing/2014/main" id="{FA8315BC-39EE-64F7-0D5D-1DBAC02F4857}"/>
                </a:ext>
              </a:extLst>
            </p:cNvPr>
            <p:cNvSpPr>
              <a:spLocks noChangeArrowheads="1"/>
            </p:cNvSpPr>
            <p:nvPr userDrawn="1"/>
          </p:nvSpPr>
          <p:spPr bwMode="auto">
            <a:xfrm>
              <a:off x="4578" y="4077"/>
              <a:ext cx="454"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5307" name="Text Box 11">
            <a:extLst>
              <a:ext uri="{FF2B5EF4-FFF2-40B4-BE49-F238E27FC236}">
                <a16:creationId xmlns:a16="http://schemas.microsoft.com/office/drawing/2014/main" id="{F80A2A1F-0A46-DC88-DD1C-4618895E621D}"/>
              </a:ext>
            </a:extLst>
          </p:cNvPr>
          <p:cNvSpPr txBox="1">
            <a:spLocks noChangeArrowheads="1"/>
          </p:cNvSpPr>
          <p:nvPr userDrawn="1"/>
        </p:nvSpPr>
        <p:spPr bwMode="auto">
          <a:xfrm>
            <a:off x="3916363" y="6530975"/>
            <a:ext cx="1276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b="0"/>
              <a:t>第</a:t>
            </a:r>
            <a:fld id="{A96E8D35-4051-4811-9164-64A1B8E0967D}" type="slidenum">
              <a:rPr lang="zh-TW" altLang="en-US" sz="1200" b="0"/>
              <a:pPr algn="ctr"/>
              <a:t>‹#›</a:t>
            </a:fld>
            <a:r>
              <a:rPr lang="zh-TW" altLang="en-US" sz="1200" b="0"/>
              <a:t>頁，共</a:t>
            </a:r>
            <a:r>
              <a:rPr lang="en-US" altLang="zh-TW" sz="1200" b="0"/>
              <a:t>85</a:t>
            </a:r>
            <a:r>
              <a:rPr lang="zh-TW" altLang="en-US" sz="1200" b="0"/>
              <a:t>頁</a:t>
            </a:r>
          </a:p>
        </p:txBody>
      </p:sp>
      <p:sp>
        <p:nvSpPr>
          <p:cNvPr id="55308" name="Rectangle 12">
            <a:hlinkClick r:id="rId16" action="ppaction://hlinksldjump"/>
            <a:extLst>
              <a:ext uri="{FF2B5EF4-FFF2-40B4-BE49-F238E27FC236}">
                <a16:creationId xmlns:a16="http://schemas.microsoft.com/office/drawing/2014/main" id="{4E6633B0-C885-00D6-2350-7B11E419B713}"/>
              </a:ext>
            </a:extLst>
          </p:cNvPr>
          <p:cNvSpPr>
            <a:spLocks noChangeArrowheads="1"/>
          </p:cNvSpPr>
          <p:nvPr userDrawn="1"/>
        </p:nvSpPr>
        <p:spPr bwMode="auto">
          <a:xfrm>
            <a:off x="8618538" y="547688"/>
            <a:ext cx="522287" cy="2873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2.1</a:t>
            </a:r>
          </a:p>
        </p:txBody>
      </p:sp>
      <p:sp>
        <p:nvSpPr>
          <p:cNvPr id="55309" name="Rectangle 13">
            <a:hlinkClick r:id="rId17" action="ppaction://hlinksldjump"/>
            <a:extLst>
              <a:ext uri="{FF2B5EF4-FFF2-40B4-BE49-F238E27FC236}">
                <a16:creationId xmlns:a16="http://schemas.microsoft.com/office/drawing/2014/main" id="{DFC822F3-CBB0-7233-B65F-0E95EC1A96AA}"/>
              </a:ext>
            </a:extLst>
          </p:cNvPr>
          <p:cNvSpPr>
            <a:spLocks noChangeArrowheads="1"/>
          </p:cNvSpPr>
          <p:nvPr userDrawn="1"/>
        </p:nvSpPr>
        <p:spPr bwMode="auto">
          <a:xfrm>
            <a:off x="8618538" y="8842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2.2</a:t>
            </a:r>
            <a:endParaRPr lang="en-US" altLang="zh-TW" b="0">
              <a:solidFill>
                <a:schemeClr val="tx1"/>
              </a:solidFill>
              <a:latin typeface="Arial" panose="020B0604020202020204" pitchFamily="34" charset="0"/>
              <a:ea typeface="新細明體" panose="02020500000000000000" pitchFamily="18" charset="-120"/>
            </a:endParaRPr>
          </a:p>
        </p:txBody>
      </p:sp>
      <p:sp>
        <p:nvSpPr>
          <p:cNvPr id="55310" name="Rectangle 14">
            <a:hlinkClick r:id="rId18" action="ppaction://hlinksldjump"/>
            <a:extLst>
              <a:ext uri="{FF2B5EF4-FFF2-40B4-BE49-F238E27FC236}">
                <a16:creationId xmlns:a16="http://schemas.microsoft.com/office/drawing/2014/main" id="{E29C8E80-7C91-2A42-8AD7-7A63976CA915}"/>
              </a:ext>
            </a:extLst>
          </p:cNvPr>
          <p:cNvSpPr>
            <a:spLocks noChangeArrowheads="1"/>
          </p:cNvSpPr>
          <p:nvPr userDrawn="1"/>
        </p:nvSpPr>
        <p:spPr bwMode="auto">
          <a:xfrm>
            <a:off x="8618538" y="1222375"/>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2.3</a:t>
            </a:r>
            <a:endParaRPr lang="en-US" altLang="zh-TW" b="0">
              <a:solidFill>
                <a:schemeClr val="tx1"/>
              </a:solidFill>
              <a:latin typeface="Arial" panose="020B0604020202020204" pitchFamily="34" charset="0"/>
              <a:ea typeface="新細明體" panose="02020500000000000000" pitchFamily="18" charset="-120"/>
            </a:endParaRPr>
          </a:p>
        </p:txBody>
      </p:sp>
      <p:sp>
        <p:nvSpPr>
          <p:cNvPr id="55311" name="Rectangle 15">
            <a:hlinkClick r:id="rId19" action="ppaction://hlinksldjump"/>
            <a:extLst>
              <a:ext uri="{FF2B5EF4-FFF2-40B4-BE49-F238E27FC236}">
                <a16:creationId xmlns:a16="http://schemas.microsoft.com/office/drawing/2014/main" id="{FCF03DE6-D7AD-9244-02E7-AD964E56E7EE}"/>
              </a:ext>
            </a:extLst>
          </p:cNvPr>
          <p:cNvSpPr>
            <a:spLocks noChangeArrowheads="1"/>
          </p:cNvSpPr>
          <p:nvPr userDrawn="1"/>
        </p:nvSpPr>
        <p:spPr bwMode="auto">
          <a:xfrm>
            <a:off x="8618538" y="1560513"/>
            <a:ext cx="522287" cy="287337"/>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solidFill>
                  <a:srgbClr val="FFFF00"/>
                </a:solidFill>
                <a:ea typeface="新細明體" panose="02020500000000000000" pitchFamily="18" charset="-120"/>
              </a:rPr>
              <a:t>2.4</a:t>
            </a:r>
          </a:p>
        </p:txBody>
      </p:sp>
      <p:sp>
        <p:nvSpPr>
          <p:cNvPr id="55312" name="Rectangle 16">
            <a:hlinkClick r:id="rId20" action="ppaction://hlinksldjump"/>
            <a:extLst>
              <a:ext uri="{FF2B5EF4-FFF2-40B4-BE49-F238E27FC236}">
                <a16:creationId xmlns:a16="http://schemas.microsoft.com/office/drawing/2014/main" id="{F4FB4B71-F7E4-D1B0-5C04-276DDE98C5C4}"/>
              </a:ext>
            </a:extLst>
          </p:cNvPr>
          <p:cNvSpPr>
            <a:spLocks noChangeArrowheads="1"/>
          </p:cNvSpPr>
          <p:nvPr userDrawn="1"/>
        </p:nvSpPr>
        <p:spPr bwMode="auto">
          <a:xfrm>
            <a:off x="8618538" y="189706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2.5</a:t>
            </a:r>
            <a:endParaRPr lang="en-US" altLang="zh-TW" b="0">
              <a:solidFill>
                <a:schemeClr val="tx1"/>
              </a:solidFill>
              <a:latin typeface="Arial" panose="020B0604020202020204" pitchFamily="34" charset="0"/>
              <a:ea typeface="新細明體" panose="02020500000000000000" pitchFamily="18" charset="-120"/>
            </a:endParaRPr>
          </a:p>
        </p:txBody>
      </p:sp>
      <p:sp>
        <p:nvSpPr>
          <p:cNvPr id="55313" name="Rectangle 17">
            <a:hlinkClick r:id="rId21" action="ppaction://hlinksldjump"/>
            <a:extLst>
              <a:ext uri="{FF2B5EF4-FFF2-40B4-BE49-F238E27FC236}">
                <a16:creationId xmlns:a16="http://schemas.microsoft.com/office/drawing/2014/main" id="{6E9AD4A5-2F77-5706-DC8E-A6E641439C43}"/>
              </a:ext>
            </a:extLst>
          </p:cNvPr>
          <p:cNvSpPr>
            <a:spLocks noChangeArrowheads="1"/>
          </p:cNvSpPr>
          <p:nvPr userDrawn="1"/>
        </p:nvSpPr>
        <p:spPr bwMode="auto">
          <a:xfrm>
            <a:off x="8618538" y="2235200"/>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2.6</a:t>
            </a:r>
            <a:endParaRPr lang="en-US" altLang="zh-TW" b="0">
              <a:solidFill>
                <a:schemeClr val="tx1"/>
              </a:solidFill>
              <a:latin typeface="Arial" panose="020B0604020202020204" pitchFamily="34" charset="0"/>
              <a:ea typeface="新細明體" panose="02020500000000000000" pitchFamily="18" charset="-120"/>
            </a:endParaRPr>
          </a:p>
        </p:txBody>
      </p:sp>
      <p:sp>
        <p:nvSpPr>
          <p:cNvPr id="55314" name="Rectangle 18">
            <a:hlinkClick r:id="rId22" action="ppaction://hlinksldjump"/>
            <a:extLst>
              <a:ext uri="{FF2B5EF4-FFF2-40B4-BE49-F238E27FC236}">
                <a16:creationId xmlns:a16="http://schemas.microsoft.com/office/drawing/2014/main" id="{7B4B3C86-BB38-A9BA-080E-91AB196F762F}"/>
              </a:ext>
            </a:extLst>
          </p:cNvPr>
          <p:cNvSpPr>
            <a:spLocks noChangeArrowheads="1"/>
          </p:cNvSpPr>
          <p:nvPr userDrawn="1"/>
        </p:nvSpPr>
        <p:spPr bwMode="auto">
          <a:xfrm>
            <a:off x="8618538" y="25733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2.7</a:t>
            </a:r>
            <a:endParaRPr lang="en-US" altLang="zh-TW" b="0">
              <a:solidFill>
                <a:schemeClr val="tx1"/>
              </a:solidFill>
              <a:latin typeface="Arial" panose="020B0604020202020204" pitchFamily="34" charset="0"/>
              <a:ea typeface="新細明體" panose="02020500000000000000" pitchFamily="18" charset="-120"/>
            </a:endParaRPr>
          </a:p>
        </p:txBody>
      </p:sp>
      <p:sp>
        <p:nvSpPr>
          <p:cNvPr id="55315" name="Rectangle 19">
            <a:hlinkClick r:id="rId23" action="ppaction://hlinksldjump"/>
            <a:extLst>
              <a:ext uri="{FF2B5EF4-FFF2-40B4-BE49-F238E27FC236}">
                <a16:creationId xmlns:a16="http://schemas.microsoft.com/office/drawing/2014/main" id="{84426527-EB74-C386-CD58-367F33F821B4}"/>
              </a:ext>
            </a:extLst>
          </p:cNvPr>
          <p:cNvSpPr>
            <a:spLocks noChangeArrowheads="1"/>
          </p:cNvSpPr>
          <p:nvPr userDrawn="1"/>
        </p:nvSpPr>
        <p:spPr bwMode="auto">
          <a:xfrm>
            <a:off x="8621713" y="2908300"/>
            <a:ext cx="522287" cy="287338"/>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a:t>摘要</a:t>
            </a: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advClick="0"/>
  <p:txStyles>
    <p:titleStyle>
      <a:lvl1pPr algn="l" rtl="0" fontAlgn="base">
        <a:spcBef>
          <a:spcPct val="0"/>
        </a:spcBef>
        <a:spcAft>
          <a:spcPct val="0"/>
        </a:spcAft>
        <a:tabLst>
          <a:tab pos="1028700" algn="l"/>
        </a:tabLst>
        <a:defRPr kumimoji="1" sz="3600" b="1" kern="1200">
          <a:solidFill>
            <a:schemeClr val="accent2"/>
          </a:solidFill>
          <a:latin typeface="+mj-lt"/>
          <a:ea typeface="+mj-ea"/>
          <a:cs typeface="+mj-cs"/>
        </a:defRPr>
      </a:lvl1pPr>
      <a:lvl2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1081088" algn="l"/>
          <a:tab pos="3860800" algn="ctr"/>
          <a:tab pos="6731000" algn="r"/>
        </a:tabLst>
        <a:defRPr sz="3200" b="1" kern="1200">
          <a:solidFill>
            <a:srgbClr val="006699"/>
          </a:solidFill>
          <a:effectLst>
            <a:outerShdw blurRad="38100" dist="38100" dir="2700000" algn="tl">
              <a:srgbClr val="C0C0C0"/>
            </a:outerShdw>
          </a:effectLst>
          <a:latin typeface="+mn-lt"/>
          <a:ea typeface="+mn-ea"/>
          <a:cs typeface="+mn-cs"/>
        </a:defRPr>
      </a:lvl1pPr>
      <a:lvl2pPr marL="1588" algn="just" rtl="0" fontAlgn="base">
        <a:lnSpc>
          <a:spcPct val="120000"/>
        </a:lnSpc>
        <a:spcBef>
          <a:spcPct val="0"/>
        </a:spcBef>
        <a:spcAft>
          <a:spcPct val="0"/>
        </a:spcAft>
        <a:buSzPct val="90000"/>
        <a:buFont typeface="Wingdings 2" panose="05020102010507070707" pitchFamily="18" charset="2"/>
        <a:buChar char="¿"/>
        <a:tabLst>
          <a:tab pos="1081088" algn="l"/>
          <a:tab pos="3860800" algn="ctr"/>
          <a:tab pos="6731000" algn="r"/>
        </a:tabLst>
        <a:defRPr kumimoji="1" sz="2800" b="1" kern="1200">
          <a:solidFill>
            <a:srgbClr val="009900"/>
          </a:solidFill>
          <a:effectLst>
            <a:outerShdw blurRad="38100" dist="38100" dir="2700000" algn="tl">
              <a:srgbClr val="C0C0C0"/>
            </a:outerShdw>
          </a:effectLst>
          <a:latin typeface="+mn-lt"/>
          <a:ea typeface="+mn-ea"/>
          <a:cs typeface="+mn-cs"/>
        </a:defRPr>
      </a:lvl2pPr>
      <a:lvl3pPr marL="292100" indent="-233363" algn="just" rtl="0" fontAlgn="ctr">
        <a:lnSpc>
          <a:spcPct val="120000"/>
        </a:lnSpc>
        <a:spcBef>
          <a:spcPct val="0"/>
        </a:spcBef>
        <a:spcAft>
          <a:spcPct val="0"/>
        </a:spcAft>
        <a:buClr>
          <a:srgbClr val="6B02A6"/>
        </a:buClr>
        <a:buSzPct val="60000"/>
        <a:buFont typeface="Wingdings" panose="05000000000000000000" pitchFamily="2" charset="2"/>
        <a:buChar char="n"/>
        <a:tabLst>
          <a:tab pos="1081088" algn="l"/>
          <a:tab pos="3860800" algn="ctr"/>
          <a:tab pos="6731000" algn="r"/>
        </a:tabLst>
        <a:defRPr sz="2800" kern="1200">
          <a:solidFill>
            <a:schemeClr val="tx1"/>
          </a:solidFill>
          <a:latin typeface="+mn-lt"/>
          <a:ea typeface="+mn-ea"/>
          <a:cs typeface="+mn-cs"/>
        </a:defRPr>
      </a:lvl3pPr>
      <a:lvl4pPr marL="647700" indent="-269875" algn="just" rtl="0" fontAlgn="base">
        <a:lnSpc>
          <a:spcPct val="120000"/>
        </a:lnSpc>
        <a:spcBef>
          <a:spcPct val="0"/>
        </a:spcBef>
        <a:spcAft>
          <a:spcPct val="0"/>
        </a:spcAft>
        <a:buFont typeface="Wingdings 2" panose="05020102010507070707" pitchFamily="18" charset="2"/>
        <a:buChar char="­"/>
        <a:tabLst>
          <a:tab pos="1081088" algn="l"/>
          <a:tab pos="3860800" algn="ctr"/>
          <a:tab pos="6731000" algn="r"/>
        </a:tabLst>
        <a:defRPr kumimoji="1" sz="2800" kern="1200">
          <a:solidFill>
            <a:schemeClr val="tx1"/>
          </a:solidFill>
          <a:latin typeface="+mn-lt"/>
          <a:ea typeface="+mn-ea"/>
          <a:cs typeface="+mn-cs"/>
        </a:defRPr>
      </a:lvl4pPr>
      <a:lvl5pPr marL="650875" algn="l" rtl="0" fontAlgn="base">
        <a:lnSpc>
          <a:spcPct val="120000"/>
        </a:lnSpc>
        <a:spcBef>
          <a:spcPct val="0"/>
        </a:spcBef>
        <a:spcAft>
          <a:spcPct val="0"/>
        </a:spcAft>
        <a:tabLst>
          <a:tab pos="1081088" algn="l"/>
          <a:tab pos="3860800" algn="ctr"/>
          <a:tab pos="6731000" algn="r"/>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alphaModFix amt="52000"/>
            <a:lum/>
            <a:extLst>
              <a:ext uri="{837473B0-CC2E-450A-ABE3-18F120FF3D39}">
                <a1611:picAttrSrcUrl xmlns:a1611="http://schemas.microsoft.com/office/drawing/2016/11/main" r:id="rId14"/>
              </a:ext>
            </a:extLst>
          </a:blip>
          <a:srcRect/>
          <a:stretch>
            <a:fillRect l="-44000" r="-44000"/>
          </a:stretch>
        </a:blip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FA52FE8-39FF-C3E7-9B1E-A3BC7A5E9810}"/>
              </a:ext>
            </a:extLst>
          </p:cNvPr>
          <p:cNvSpPr>
            <a:spLocks noGrp="1" noChangeArrowheads="1"/>
          </p:cNvSpPr>
          <p:nvPr>
            <p:ph type="title"/>
          </p:nvPr>
        </p:nvSpPr>
        <p:spPr bwMode="auto">
          <a:xfrm>
            <a:off x="323850" y="547688"/>
            <a:ext cx="80645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按一下以編輯母片標題樣式</a:t>
            </a:r>
          </a:p>
        </p:txBody>
      </p:sp>
      <p:sp>
        <p:nvSpPr>
          <p:cNvPr id="56323" name="Rectangle 3">
            <a:extLst>
              <a:ext uri="{FF2B5EF4-FFF2-40B4-BE49-F238E27FC236}">
                <a16:creationId xmlns:a16="http://schemas.microsoft.com/office/drawing/2014/main" id="{256B5488-2DFB-7C79-88FD-20FEA1F96E29}"/>
              </a:ext>
            </a:extLst>
          </p:cNvPr>
          <p:cNvSpPr>
            <a:spLocks noGrp="1" noChangeArrowheads="1"/>
          </p:cNvSpPr>
          <p:nvPr>
            <p:ph type="body" idx="1"/>
          </p:nvPr>
        </p:nvSpPr>
        <p:spPr bwMode="auto">
          <a:xfrm>
            <a:off x="323850" y="1341438"/>
            <a:ext cx="8064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	以編輯母片以編輯母片以編輯母片</a:t>
            </a:r>
          </a:p>
          <a:p>
            <a:pPr lvl="1"/>
            <a:r>
              <a:rPr lang="zh-TW" altLang="en-US"/>
              <a:t>第二層第二層第二層第二層第二層第二層第二層</a:t>
            </a:r>
          </a:p>
          <a:p>
            <a:pPr lvl="2"/>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圖說：第五層第五層第五層第五層第五層第五層第五層第五層第五層第五層第五層第五層第五層第五層第五層第五層</a:t>
            </a:r>
          </a:p>
        </p:txBody>
      </p:sp>
      <p:pic>
        <p:nvPicPr>
          <p:cNvPr id="56324" name="Picture 4">
            <a:extLst>
              <a:ext uri="{FF2B5EF4-FFF2-40B4-BE49-F238E27FC236}">
                <a16:creationId xmlns:a16="http://schemas.microsoft.com/office/drawing/2014/main" id="{EB650A0C-CFF4-1FE1-B954-5E5D6FC2B58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248400" y="6381750"/>
            <a:ext cx="2673350" cy="454025"/>
          </a:xfrm>
          <a:prstGeom prst="rect">
            <a:avLst/>
          </a:prstGeom>
          <a:noFill/>
          <a:extLst>
            <a:ext uri="{909E8E84-426E-40DD-AFC4-6F175D3DCCD1}">
              <a14:hiddenFill xmlns:a14="http://schemas.microsoft.com/office/drawing/2010/main">
                <a:solidFill>
                  <a:srgbClr val="FFFFFF"/>
                </a:solidFill>
              </a14:hiddenFill>
            </a:ext>
          </a:extLst>
        </p:spPr>
      </p:pic>
      <p:grpSp>
        <p:nvGrpSpPr>
          <p:cNvPr id="56325" name="Group 5">
            <a:extLst>
              <a:ext uri="{FF2B5EF4-FFF2-40B4-BE49-F238E27FC236}">
                <a16:creationId xmlns:a16="http://schemas.microsoft.com/office/drawing/2014/main" id="{587324A6-3ACB-C91F-D73C-2E3628E52477}"/>
              </a:ext>
            </a:extLst>
          </p:cNvPr>
          <p:cNvGrpSpPr>
            <a:grpSpLocks/>
          </p:cNvGrpSpPr>
          <p:nvPr userDrawn="1"/>
        </p:nvGrpSpPr>
        <p:grpSpPr bwMode="auto">
          <a:xfrm>
            <a:off x="6280150" y="6450013"/>
            <a:ext cx="2609850" cy="319087"/>
            <a:chOff x="3994" y="4077"/>
            <a:chExt cx="1644" cy="201"/>
          </a:xfrm>
        </p:grpSpPr>
        <p:sp>
          <p:nvSpPr>
            <p:cNvPr id="56326" name="Rectangle 6">
              <a:hlinkClick r:id="" action="ppaction://hlinkshowjump?jump=firstslide"/>
              <a:extLst>
                <a:ext uri="{FF2B5EF4-FFF2-40B4-BE49-F238E27FC236}">
                  <a16:creationId xmlns:a16="http://schemas.microsoft.com/office/drawing/2014/main" id="{294E2428-1928-71D6-20D7-0413E8006A20}"/>
                </a:ext>
              </a:extLst>
            </p:cNvPr>
            <p:cNvSpPr>
              <a:spLocks noChangeArrowheads="1"/>
            </p:cNvSpPr>
            <p:nvPr userDrawn="1"/>
          </p:nvSpPr>
          <p:spPr bwMode="auto">
            <a:xfrm>
              <a:off x="3994" y="4077"/>
              <a:ext cx="292"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327" name="Rectangle 7">
              <a:hlinkClick r:id="" action="ppaction://hlinkshowjump?jump=lastslide"/>
              <a:extLst>
                <a:ext uri="{FF2B5EF4-FFF2-40B4-BE49-F238E27FC236}">
                  <a16:creationId xmlns:a16="http://schemas.microsoft.com/office/drawing/2014/main" id="{60D2B9EA-2D9F-4E2F-3195-FFE869BFC5B1}"/>
                </a:ext>
              </a:extLst>
            </p:cNvPr>
            <p:cNvSpPr>
              <a:spLocks noChangeArrowheads="1"/>
            </p:cNvSpPr>
            <p:nvPr userDrawn="1"/>
          </p:nvSpPr>
          <p:spPr bwMode="auto">
            <a:xfrm>
              <a:off x="5321" y="4077"/>
              <a:ext cx="3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328" name="Rectangle 8">
              <a:hlinkClick r:id="" action="ppaction://hlinkshowjump?jump=previousslide"/>
              <a:extLst>
                <a:ext uri="{FF2B5EF4-FFF2-40B4-BE49-F238E27FC236}">
                  <a16:creationId xmlns:a16="http://schemas.microsoft.com/office/drawing/2014/main" id="{38884717-E269-2C47-8869-C315B007D7A7}"/>
                </a:ext>
              </a:extLst>
            </p:cNvPr>
            <p:cNvSpPr>
              <a:spLocks noChangeArrowheads="1"/>
            </p:cNvSpPr>
            <p:nvPr userDrawn="1"/>
          </p:nvSpPr>
          <p:spPr bwMode="auto">
            <a:xfrm>
              <a:off x="4314" y="4077"/>
              <a:ext cx="218"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329" name="Rectangle 9">
              <a:hlinkClick r:id="" action="ppaction://hlinkshowjump?jump=nextslide"/>
              <a:extLst>
                <a:ext uri="{FF2B5EF4-FFF2-40B4-BE49-F238E27FC236}">
                  <a16:creationId xmlns:a16="http://schemas.microsoft.com/office/drawing/2014/main" id="{88315037-06CF-C4F8-F672-61583DA87EFD}"/>
                </a:ext>
              </a:extLst>
            </p:cNvPr>
            <p:cNvSpPr>
              <a:spLocks noChangeArrowheads="1"/>
            </p:cNvSpPr>
            <p:nvPr userDrawn="1"/>
          </p:nvSpPr>
          <p:spPr bwMode="auto">
            <a:xfrm>
              <a:off x="5079" y="4077"/>
              <a:ext cx="2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6330" name="Rectangle 10">
              <a:hlinkClick r:id="" action="ppaction://hlinkshowjump?jump=firstslide"/>
              <a:extLst>
                <a:ext uri="{FF2B5EF4-FFF2-40B4-BE49-F238E27FC236}">
                  <a16:creationId xmlns:a16="http://schemas.microsoft.com/office/drawing/2014/main" id="{B3E7FFCE-6122-521F-977D-82EABC41B429}"/>
                </a:ext>
              </a:extLst>
            </p:cNvPr>
            <p:cNvSpPr>
              <a:spLocks noChangeArrowheads="1"/>
            </p:cNvSpPr>
            <p:nvPr userDrawn="1"/>
          </p:nvSpPr>
          <p:spPr bwMode="auto">
            <a:xfrm>
              <a:off x="4578" y="4077"/>
              <a:ext cx="454"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6331" name="Text Box 11">
            <a:extLst>
              <a:ext uri="{FF2B5EF4-FFF2-40B4-BE49-F238E27FC236}">
                <a16:creationId xmlns:a16="http://schemas.microsoft.com/office/drawing/2014/main" id="{37F9B626-B2EA-9F07-55A8-39F2A96E8415}"/>
              </a:ext>
            </a:extLst>
          </p:cNvPr>
          <p:cNvSpPr txBox="1">
            <a:spLocks noChangeArrowheads="1"/>
          </p:cNvSpPr>
          <p:nvPr userDrawn="1"/>
        </p:nvSpPr>
        <p:spPr bwMode="auto">
          <a:xfrm>
            <a:off x="3916363" y="6530975"/>
            <a:ext cx="1276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b="0"/>
              <a:t>第</a:t>
            </a:r>
            <a:fld id="{690B5631-5791-41D1-A7A9-D2FA90F55D66}" type="slidenum">
              <a:rPr lang="zh-TW" altLang="en-US" sz="1200" b="0"/>
              <a:pPr algn="ctr"/>
              <a:t>‹#›</a:t>
            </a:fld>
            <a:r>
              <a:rPr lang="zh-TW" altLang="en-US" sz="1200" b="0"/>
              <a:t>頁，共</a:t>
            </a:r>
            <a:r>
              <a:rPr lang="en-US" altLang="zh-TW" sz="1200" b="0"/>
              <a:t>85</a:t>
            </a:r>
            <a:r>
              <a:rPr lang="zh-TW" altLang="en-US" sz="1200" b="0"/>
              <a:t>頁</a:t>
            </a:r>
          </a:p>
        </p:txBody>
      </p:sp>
      <p:sp>
        <p:nvSpPr>
          <p:cNvPr id="56332" name="Rectangle 12">
            <a:hlinkClick r:id="rId16" action="ppaction://hlinksldjump"/>
            <a:extLst>
              <a:ext uri="{FF2B5EF4-FFF2-40B4-BE49-F238E27FC236}">
                <a16:creationId xmlns:a16="http://schemas.microsoft.com/office/drawing/2014/main" id="{B2CCA6D8-90AF-C89B-9239-34E75C9CCABD}"/>
              </a:ext>
            </a:extLst>
          </p:cNvPr>
          <p:cNvSpPr>
            <a:spLocks noChangeArrowheads="1"/>
          </p:cNvSpPr>
          <p:nvPr userDrawn="1"/>
        </p:nvSpPr>
        <p:spPr bwMode="auto">
          <a:xfrm>
            <a:off x="8618538" y="547688"/>
            <a:ext cx="522287" cy="2873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2.1</a:t>
            </a:r>
          </a:p>
        </p:txBody>
      </p:sp>
      <p:sp>
        <p:nvSpPr>
          <p:cNvPr id="56333" name="Rectangle 13">
            <a:hlinkClick r:id="rId17" action="ppaction://hlinksldjump"/>
            <a:extLst>
              <a:ext uri="{FF2B5EF4-FFF2-40B4-BE49-F238E27FC236}">
                <a16:creationId xmlns:a16="http://schemas.microsoft.com/office/drawing/2014/main" id="{4785205A-71DF-E3C7-9599-7AAAD68085B5}"/>
              </a:ext>
            </a:extLst>
          </p:cNvPr>
          <p:cNvSpPr>
            <a:spLocks noChangeArrowheads="1"/>
          </p:cNvSpPr>
          <p:nvPr userDrawn="1"/>
        </p:nvSpPr>
        <p:spPr bwMode="auto">
          <a:xfrm>
            <a:off x="8618538" y="8842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2.2</a:t>
            </a:r>
            <a:endParaRPr lang="en-US" altLang="zh-TW" b="0">
              <a:solidFill>
                <a:schemeClr val="tx1"/>
              </a:solidFill>
              <a:latin typeface="Arial" panose="020B0604020202020204" pitchFamily="34" charset="0"/>
              <a:ea typeface="新細明體" panose="02020500000000000000" pitchFamily="18" charset="-120"/>
            </a:endParaRPr>
          </a:p>
        </p:txBody>
      </p:sp>
      <p:sp>
        <p:nvSpPr>
          <p:cNvPr id="56334" name="Rectangle 14">
            <a:hlinkClick r:id="rId18" action="ppaction://hlinksldjump"/>
            <a:extLst>
              <a:ext uri="{FF2B5EF4-FFF2-40B4-BE49-F238E27FC236}">
                <a16:creationId xmlns:a16="http://schemas.microsoft.com/office/drawing/2014/main" id="{355DA79A-7D20-0318-6CB8-D21F6FCC5BB1}"/>
              </a:ext>
            </a:extLst>
          </p:cNvPr>
          <p:cNvSpPr>
            <a:spLocks noChangeArrowheads="1"/>
          </p:cNvSpPr>
          <p:nvPr userDrawn="1"/>
        </p:nvSpPr>
        <p:spPr bwMode="auto">
          <a:xfrm>
            <a:off x="8618538" y="1222375"/>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2.3</a:t>
            </a:r>
            <a:endParaRPr lang="en-US" altLang="zh-TW" b="0">
              <a:solidFill>
                <a:schemeClr val="tx1"/>
              </a:solidFill>
              <a:latin typeface="Arial" panose="020B0604020202020204" pitchFamily="34" charset="0"/>
              <a:ea typeface="新細明體" panose="02020500000000000000" pitchFamily="18" charset="-120"/>
            </a:endParaRPr>
          </a:p>
        </p:txBody>
      </p:sp>
      <p:sp>
        <p:nvSpPr>
          <p:cNvPr id="56335" name="Rectangle 15">
            <a:hlinkClick r:id="rId19" action="ppaction://hlinksldjump"/>
            <a:extLst>
              <a:ext uri="{FF2B5EF4-FFF2-40B4-BE49-F238E27FC236}">
                <a16:creationId xmlns:a16="http://schemas.microsoft.com/office/drawing/2014/main" id="{19CFC81F-BA9E-0F80-9AB9-09F49E74CCAA}"/>
              </a:ext>
            </a:extLst>
          </p:cNvPr>
          <p:cNvSpPr>
            <a:spLocks noChangeArrowheads="1"/>
          </p:cNvSpPr>
          <p:nvPr userDrawn="1"/>
        </p:nvSpPr>
        <p:spPr bwMode="auto">
          <a:xfrm>
            <a:off x="8618538" y="156051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2.4</a:t>
            </a:r>
            <a:endParaRPr lang="en-US" altLang="zh-TW" b="0">
              <a:solidFill>
                <a:schemeClr val="tx1"/>
              </a:solidFill>
              <a:latin typeface="Arial" panose="020B0604020202020204" pitchFamily="34" charset="0"/>
              <a:ea typeface="新細明體" panose="02020500000000000000" pitchFamily="18" charset="-120"/>
            </a:endParaRPr>
          </a:p>
        </p:txBody>
      </p:sp>
      <p:sp>
        <p:nvSpPr>
          <p:cNvPr id="56336" name="Rectangle 16">
            <a:hlinkClick r:id="rId20" action="ppaction://hlinksldjump"/>
            <a:extLst>
              <a:ext uri="{FF2B5EF4-FFF2-40B4-BE49-F238E27FC236}">
                <a16:creationId xmlns:a16="http://schemas.microsoft.com/office/drawing/2014/main" id="{662E4DB4-EBA5-76A4-461F-8F83CEAE6123}"/>
              </a:ext>
            </a:extLst>
          </p:cNvPr>
          <p:cNvSpPr>
            <a:spLocks noChangeArrowheads="1"/>
          </p:cNvSpPr>
          <p:nvPr userDrawn="1"/>
        </p:nvSpPr>
        <p:spPr bwMode="auto">
          <a:xfrm>
            <a:off x="8618538" y="1897063"/>
            <a:ext cx="522287" cy="287337"/>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solidFill>
                  <a:srgbClr val="FFFF00"/>
                </a:solidFill>
                <a:ea typeface="新細明體" panose="02020500000000000000" pitchFamily="18" charset="-120"/>
              </a:rPr>
              <a:t>2.5</a:t>
            </a:r>
          </a:p>
        </p:txBody>
      </p:sp>
      <p:sp>
        <p:nvSpPr>
          <p:cNvPr id="56337" name="Rectangle 17">
            <a:hlinkClick r:id="rId21" action="ppaction://hlinksldjump"/>
            <a:extLst>
              <a:ext uri="{FF2B5EF4-FFF2-40B4-BE49-F238E27FC236}">
                <a16:creationId xmlns:a16="http://schemas.microsoft.com/office/drawing/2014/main" id="{453BE9FD-5938-6A2E-B9C1-9AA60B8145AD}"/>
              </a:ext>
            </a:extLst>
          </p:cNvPr>
          <p:cNvSpPr>
            <a:spLocks noChangeArrowheads="1"/>
          </p:cNvSpPr>
          <p:nvPr userDrawn="1"/>
        </p:nvSpPr>
        <p:spPr bwMode="auto">
          <a:xfrm>
            <a:off x="8618538" y="2235200"/>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2.6</a:t>
            </a:r>
            <a:endParaRPr lang="en-US" altLang="zh-TW" b="0">
              <a:solidFill>
                <a:schemeClr val="tx1"/>
              </a:solidFill>
              <a:latin typeface="Arial" panose="020B0604020202020204" pitchFamily="34" charset="0"/>
              <a:ea typeface="新細明體" panose="02020500000000000000" pitchFamily="18" charset="-120"/>
            </a:endParaRPr>
          </a:p>
        </p:txBody>
      </p:sp>
      <p:sp>
        <p:nvSpPr>
          <p:cNvPr id="56338" name="Rectangle 18">
            <a:hlinkClick r:id="rId22" action="ppaction://hlinksldjump"/>
            <a:extLst>
              <a:ext uri="{FF2B5EF4-FFF2-40B4-BE49-F238E27FC236}">
                <a16:creationId xmlns:a16="http://schemas.microsoft.com/office/drawing/2014/main" id="{BBB3FCBB-438D-9266-311F-5ECED5F10C46}"/>
              </a:ext>
            </a:extLst>
          </p:cNvPr>
          <p:cNvSpPr>
            <a:spLocks noChangeArrowheads="1"/>
          </p:cNvSpPr>
          <p:nvPr userDrawn="1"/>
        </p:nvSpPr>
        <p:spPr bwMode="auto">
          <a:xfrm>
            <a:off x="8618538" y="25733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2.7</a:t>
            </a:r>
            <a:endParaRPr lang="en-US" altLang="zh-TW" b="0">
              <a:solidFill>
                <a:schemeClr val="tx1"/>
              </a:solidFill>
              <a:latin typeface="Arial" panose="020B0604020202020204" pitchFamily="34" charset="0"/>
              <a:ea typeface="新細明體" panose="02020500000000000000" pitchFamily="18" charset="-120"/>
            </a:endParaRPr>
          </a:p>
        </p:txBody>
      </p:sp>
      <p:sp>
        <p:nvSpPr>
          <p:cNvPr id="56339" name="Rectangle 19">
            <a:hlinkClick r:id="rId23" action="ppaction://hlinksldjump"/>
            <a:extLst>
              <a:ext uri="{FF2B5EF4-FFF2-40B4-BE49-F238E27FC236}">
                <a16:creationId xmlns:a16="http://schemas.microsoft.com/office/drawing/2014/main" id="{D35A4F39-8A35-70EF-BA94-FD1E648F99CE}"/>
              </a:ext>
            </a:extLst>
          </p:cNvPr>
          <p:cNvSpPr>
            <a:spLocks noChangeArrowheads="1"/>
          </p:cNvSpPr>
          <p:nvPr userDrawn="1"/>
        </p:nvSpPr>
        <p:spPr bwMode="auto">
          <a:xfrm>
            <a:off x="8621713" y="2908300"/>
            <a:ext cx="522287" cy="287338"/>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a:t>摘要</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advClick="0"/>
  <p:txStyles>
    <p:titleStyle>
      <a:lvl1pPr algn="l" rtl="0" fontAlgn="base">
        <a:spcBef>
          <a:spcPct val="0"/>
        </a:spcBef>
        <a:spcAft>
          <a:spcPct val="0"/>
        </a:spcAft>
        <a:tabLst>
          <a:tab pos="1028700" algn="l"/>
        </a:tabLst>
        <a:defRPr kumimoji="1" sz="3600" b="1" kern="1200">
          <a:solidFill>
            <a:schemeClr val="accent2"/>
          </a:solidFill>
          <a:latin typeface="+mj-lt"/>
          <a:ea typeface="+mj-ea"/>
          <a:cs typeface="+mj-cs"/>
        </a:defRPr>
      </a:lvl1pPr>
      <a:lvl2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1081088" algn="l"/>
          <a:tab pos="3860800" algn="ctr"/>
          <a:tab pos="6731000" algn="r"/>
        </a:tabLst>
        <a:defRPr sz="3200" b="1" kern="1200">
          <a:solidFill>
            <a:srgbClr val="006699"/>
          </a:solidFill>
          <a:effectLst>
            <a:outerShdw blurRad="38100" dist="38100" dir="2700000" algn="tl">
              <a:srgbClr val="C0C0C0"/>
            </a:outerShdw>
          </a:effectLst>
          <a:latin typeface="+mn-lt"/>
          <a:ea typeface="+mn-ea"/>
          <a:cs typeface="+mn-cs"/>
        </a:defRPr>
      </a:lvl1pPr>
      <a:lvl2pPr marL="1588" algn="just" rtl="0" fontAlgn="base">
        <a:lnSpc>
          <a:spcPct val="120000"/>
        </a:lnSpc>
        <a:spcBef>
          <a:spcPct val="0"/>
        </a:spcBef>
        <a:spcAft>
          <a:spcPct val="0"/>
        </a:spcAft>
        <a:buSzPct val="90000"/>
        <a:buFont typeface="Wingdings 2" panose="05020102010507070707" pitchFamily="18" charset="2"/>
        <a:buChar char="¿"/>
        <a:tabLst>
          <a:tab pos="1081088" algn="l"/>
          <a:tab pos="3860800" algn="ctr"/>
          <a:tab pos="6731000" algn="r"/>
        </a:tabLst>
        <a:defRPr kumimoji="1" sz="2800" b="1" kern="1200">
          <a:solidFill>
            <a:srgbClr val="009900"/>
          </a:solidFill>
          <a:effectLst>
            <a:outerShdw blurRad="38100" dist="38100" dir="2700000" algn="tl">
              <a:srgbClr val="C0C0C0"/>
            </a:outerShdw>
          </a:effectLst>
          <a:latin typeface="+mn-lt"/>
          <a:ea typeface="+mn-ea"/>
          <a:cs typeface="+mn-cs"/>
        </a:defRPr>
      </a:lvl2pPr>
      <a:lvl3pPr marL="292100" indent="-233363" algn="just" rtl="0" fontAlgn="ctr">
        <a:lnSpc>
          <a:spcPct val="120000"/>
        </a:lnSpc>
        <a:spcBef>
          <a:spcPct val="0"/>
        </a:spcBef>
        <a:spcAft>
          <a:spcPct val="0"/>
        </a:spcAft>
        <a:buClr>
          <a:srgbClr val="6B02A6"/>
        </a:buClr>
        <a:buSzPct val="60000"/>
        <a:buFont typeface="Wingdings" panose="05000000000000000000" pitchFamily="2" charset="2"/>
        <a:buChar char="n"/>
        <a:tabLst>
          <a:tab pos="1081088" algn="l"/>
          <a:tab pos="3860800" algn="ctr"/>
          <a:tab pos="6731000" algn="r"/>
        </a:tabLst>
        <a:defRPr sz="2800" kern="1200">
          <a:solidFill>
            <a:schemeClr val="tx1"/>
          </a:solidFill>
          <a:latin typeface="+mn-lt"/>
          <a:ea typeface="+mn-ea"/>
          <a:cs typeface="+mn-cs"/>
        </a:defRPr>
      </a:lvl3pPr>
      <a:lvl4pPr marL="647700" indent="-269875" algn="just" rtl="0" fontAlgn="base">
        <a:lnSpc>
          <a:spcPct val="120000"/>
        </a:lnSpc>
        <a:spcBef>
          <a:spcPct val="0"/>
        </a:spcBef>
        <a:spcAft>
          <a:spcPct val="0"/>
        </a:spcAft>
        <a:buFont typeface="Wingdings 2" panose="05020102010507070707" pitchFamily="18" charset="2"/>
        <a:buChar char="­"/>
        <a:tabLst>
          <a:tab pos="1081088" algn="l"/>
          <a:tab pos="3860800" algn="ctr"/>
          <a:tab pos="6731000" algn="r"/>
        </a:tabLst>
        <a:defRPr kumimoji="1" sz="2800" kern="1200">
          <a:solidFill>
            <a:schemeClr val="tx1"/>
          </a:solidFill>
          <a:latin typeface="+mn-lt"/>
          <a:ea typeface="+mn-ea"/>
          <a:cs typeface="+mn-cs"/>
        </a:defRPr>
      </a:lvl4pPr>
      <a:lvl5pPr marL="650875" algn="l" rtl="0" fontAlgn="base">
        <a:lnSpc>
          <a:spcPct val="120000"/>
        </a:lnSpc>
        <a:spcBef>
          <a:spcPct val="0"/>
        </a:spcBef>
        <a:spcAft>
          <a:spcPct val="0"/>
        </a:spcAft>
        <a:tabLst>
          <a:tab pos="1081088" algn="l"/>
          <a:tab pos="3860800" algn="ctr"/>
          <a:tab pos="6731000" algn="r"/>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alphaModFix amt="52000"/>
            <a:lum/>
            <a:extLst>
              <a:ext uri="{837473B0-CC2E-450A-ABE3-18F120FF3D39}">
                <a1611:picAttrSrcUrl xmlns:a1611="http://schemas.microsoft.com/office/drawing/2016/11/main" r:id="rId14"/>
              </a:ext>
            </a:extLst>
          </a:blip>
          <a:srcRect/>
          <a:stretch>
            <a:fillRect l="-44000" r="-44000"/>
          </a:stretch>
        </a:blip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20383C8-C145-F0E3-0F7D-21AD40193F92}"/>
              </a:ext>
            </a:extLst>
          </p:cNvPr>
          <p:cNvSpPr>
            <a:spLocks noGrp="1" noChangeArrowheads="1"/>
          </p:cNvSpPr>
          <p:nvPr>
            <p:ph type="title"/>
          </p:nvPr>
        </p:nvSpPr>
        <p:spPr bwMode="auto">
          <a:xfrm>
            <a:off x="323850" y="547688"/>
            <a:ext cx="80645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按一下以編輯母片標題樣式</a:t>
            </a:r>
          </a:p>
        </p:txBody>
      </p:sp>
      <p:sp>
        <p:nvSpPr>
          <p:cNvPr id="57347" name="Rectangle 3">
            <a:extLst>
              <a:ext uri="{FF2B5EF4-FFF2-40B4-BE49-F238E27FC236}">
                <a16:creationId xmlns:a16="http://schemas.microsoft.com/office/drawing/2014/main" id="{10B32545-E280-3C16-0F11-4CF163F68430}"/>
              </a:ext>
            </a:extLst>
          </p:cNvPr>
          <p:cNvSpPr>
            <a:spLocks noGrp="1" noChangeArrowheads="1"/>
          </p:cNvSpPr>
          <p:nvPr>
            <p:ph type="body" idx="1"/>
          </p:nvPr>
        </p:nvSpPr>
        <p:spPr bwMode="auto">
          <a:xfrm>
            <a:off x="323850" y="1341438"/>
            <a:ext cx="8064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	以編輯母片以編輯母片以編輯母片</a:t>
            </a:r>
          </a:p>
          <a:p>
            <a:pPr lvl="1"/>
            <a:r>
              <a:rPr lang="zh-TW" altLang="en-US"/>
              <a:t>第二層第二層第二層第二層第二層第二層第二層</a:t>
            </a:r>
          </a:p>
          <a:p>
            <a:pPr lvl="2"/>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圖說：第五層第五層第五層第五層第五層第五層第五層第五層第五層第五層第五層第五層第五層第五層第五層第五層</a:t>
            </a:r>
          </a:p>
        </p:txBody>
      </p:sp>
      <p:pic>
        <p:nvPicPr>
          <p:cNvPr id="57348" name="Picture 4">
            <a:extLst>
              <a:ext uri="{FF2B5EF4-FFF2-40B4-BE49-F238E27FC236}">
                <a16:creationId xmlns:a16="http://schemas.microsoft.com/office/drawing/2014/main" id="{0A4FEA4B-B8A2-BD94-2DC8-A05658D3672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248400" y="6381750"/>
            <a:ext cx="2673350" cy="454025"/>
          </a:xfrm>
          <a:prstGeom prst="rect">
            <a:avLst/>
          </a:prstGeom>
          <a:noFill/>
          <a:extLst>
            <a:ext uri="{909E8E84-426E-40DD-AFC4-6F175D3DCCD1}">
              <a14:hiddenFill xmlns:a14="http://schemas.microsoft.com/office/drawing/2010/main">
                <a:solidFill>
                  <a:srgbClr val="FFFFFF"/>
                </a:solidFill>
              </a14:hiddenFill>
            </a:ext>
          </a:extLst>
        </p:spPr>
      </p:pic>
      <p:grpSp>
        <p:nvGrpSpPr>
          <p:cNvPr id="57349" name="Group 5">
            <a:extLst>
              <a:ext uri="{FF2B5EF4-FFF2-40B4-BE49-F238E27FC236}">
                <a16:creationId xmlns:a16="http://schemas.microsoft.com/office/drawing/2014/main" id="{5D7DD900-6BAB-7E26-8DA7-6EC93C4CC8E1}"/>
              </a:ext>
            </a:extLst>
          </p:cNvPr>
          <p:cNvGrpSpPr>
            <a:grpSpLocks/>
          </p:cNvGrpSpPr>
          <p:nvPr userDrawn="1"/>
        </p:nvGrpSpPr>
        <p:grpSpPr bwMode="auto">
          <a:xfrm>
            <a:off x="6280150" y="6450013"/>
            <a:ext cx="2609850" cy="319087"/>
            <a:chOff x="3994" y="4077"/>
            <a:chExt cx="1644" cy="201"/>
          </a:xfrm>
        </p:grpSpPr>
        <p:sp>
          <p:nvSpPr>
            <p:cNvPr id="57350" name="Rectangle 6">
              <a:hlinkClick r:id="" action="ppaction://hlinkshowjump?jump=firstslide"/>
              <a:extLst>
                <a:ext uri="{FF2B5EF4-FFF2-40B4-BE49-F238E27FC236}">
                  <a16:creationId xmlns:a16="http://schemas.microsoft.com/office/drawing/2014/main" id="{0E1D90FB-D042-06E0-8949-63E61995EE62}"/>
                </a:ext>
              </a:extLst>
            </p:cNvPr>
            <p:cNvSpPr>
              <a:spLocks noChangeArrowheads="1"/>
            </p:cNvSpPr>
            <p:nvPr userDrawn="1"/>
          </p:nvSpPr>
          <p:spPr bwMode="auto">
            <a:xfrm>
              <a:off x="3994" y="4077"/>
              <a:ext cx="292"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351" name="Rectangle 7">
              <a:hlinkClick r:id="" action="ppaction://hlinkshowjump?jump=lastslide"/>
              <a:extLst>
                <a:ext uri="{FF2B5EF4-FFF2-40B4-BE49-F238E27FC236}">
                  <a16:creationId xmlns:a16="http://schemas.microsoft.com/office/drawing/2014/main" id="{92AFEFF1-C16A-4248-336A-1C6910093430}"/>
                </a:ext>
              </a:extLst>
            </p:cNvPr>
            <p:cNvSpPr>
              <a:spLocks noChangeArrowheads="1"/>
            </p:cNvSpPr>
            <p:nvPr userDrawn="1"/>
          </p:nvSpPr>
          <p:spPr bwMode="auto">
            <a:xfrm>
              <a:off x="5321" y="4077"/>
              <a:ext cx="3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352" name="Rectangle 8">
              <a:hlinkClick r:id="" action="ppaction://hlinkshowjump?jump=previousslide"/>
              <a:extLst>
                <a:ext uri="{FF2B5EF4-FFF2-40B4-BE49-F238E27FC236}">
                  <a16:creationId xmlns:a16="http://schemas.microsoft.com/office/drawing/2014/main" id="{05C2E6BE-9496-AE35-C75F-355B47C111BA}"/>
                </a:ext>
              </a:extLst>
            </p:cNvPr>
            <p:cNvSpPr>
              <a:spLocks noChangeArrowheads="1"/>
            </p:cNvSpPr>
            <p:nvPr userDrawn="1"/>
          </p:nvSpPr>
          <p:spPr bwMode="auto">
            <a:xfrm>
              <a:off x="4314" y="4077"/>
              <a:ext cx="218"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353" name="Rectangle 9">
              <a:hlinkClick r:id="" action="ppaction://hlinkshowjump?jump=nextslide"/>
              <a:extLst>
                <a:ext uri="{FF2B5EF4-FFF2-40B4-BE49-F238E27FC236}">
                  <a16:creationId xmlns:a16="http://schemas.microsoft.com/office/drawing/2014/main" id="{BDC0D3EE-8779-F1D0-3681-29F37F799057}"/>
                </a:ext>
              </a:extLst>
            </p:cNvPr>
            <p:cNvSpPr>
              <a:spLocks noChangeArrowheads="1"/>
            </p:cNvSpPr>
            <p:nvPr userDrawn="1"/>
          </p:nvSpPr>
          <p:spPr bwMode="auto">
            <a:xfrm>
              <a:off x="5079" y="4077"/>
              <a:ext cx="2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354" name="Rectangle 10">
              <a:hlinkClick r:id="" action="ppaction://hlinkshowjump?jump=firstslide"/>
              <a:extLst>
                <a:ext uri="{FF2B5EF4-FFF2-40B4-BE49-F238E27FC236}">
                  <a16:creationId xmlns:a16="http://schemas.microsoft.com/office/drawing/2014/main" id="{C004160A-9EEA-4A4C-2A85-3D0CA354544B}"/>
                </a:ext>
              </a:extLst>
            </p:cNvPr>
            <p:cNvSpPr>
              <a:spLocks noChangeArrowheads="1"/>
            </p:cNvSpPr>
            <p:nvPr userDrawn="1"/>
          </p:nvSpPr>
          <p:spPr bwMode="auto">
            <a:xfrm>
              <a:off x="4578" y="4077"/>
              <a:ext cx="454"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7355" name="Text Box 11">
            <a:extLst>
              <a:ext uri="{FF2B5EF4-FFF2-40B4-BE49-F238E27FC236}">
                <a16:creationId xmlns:a16="http://schemas.microsoft.com/office/drawing/2014/main" id="{0C866E86-8840-50E5-4018-182C754A51D9}"/>
              </a:ext>
            </a:extLst>
          </p:cNvPr>
          <p:cNvSpPr txBox="1">
            <a:spLocks noChangeArrowheads="1"/>
          </p:cNvSpPr>
          <p:nvPr userDrawn="1"/>
        </p:nvSpPr>
        <p:spPr bwMode="auto">
          <a:xfrm>
            <a:off x="3916363" y="6530975"/>
            <a:ext cx="1276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b="0"/>
              <a:t>第</a:t>
            </a:r>
            <a:fld id="{8B626FDD-F032-447D-B066-6B659F54BF37}" type="slidenum">
              <a:rPr lang="zh-TW" altLang="en-US" sz="1200" b="0"/>
              <a:pPr algn="ctr"/>
              <a:t>‹#›</a:t>
            </a:fld>
            <a:r>
              <a:rPr lang="zh-TW" altLang="en-US" sz="1200" b="0"/>
              <a:t>頁，共</a:t>
            </a:r>
            <a:r>
              <a:rPr lang="en-US" altLang="zh-TW" sz="1200" b="0"/>
              <a:t>85</a:t>
            </a:r>
            <a:r>
              <a:rPr lang="zh-TW" altLang="en-US" sz="1200" b="0"/>
              <a:t>頁</a:t>
            </a:r>
          </a:p>
        </p:txBody>
      </p:sp>
      <p:sp>
        <p:nvSpPr>
          <p:cNvPr id="57356" name="Rectangle 12">
            <a:hlinkClick r:id="rId16" action="ppaction://hlinksldjump"/>
            <a:extLst>
              <a:ext uri="{FF2B5EF4-FFF2-40B4-BE49-F238E27FC236}">
                <a16:creationId xmlns:a16="http://schemas.microsoft.com/office/drawing/2014/main" id="{E3DF3D75-FDE2-2FA3-8F49-5854699F412E}"/>
              </a:ext>
            </a:extLst>
          </p:cNvPr>
          <p:cNvSpPr>
            <a:spLocks noChangeArrowheads="1"/>
          </p:cNvSpPr>
          <p:nvPr userDrawn="1"/>
        </p:nvSpPr>
        <p:spPr bwMode="auto">
          <a:xfrm>
            <a:off x="8618538" y="547688"/>
            <a:ext cx="522287" cy="2873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2.1</a:t>
            </a:r>
          </a:p>
        </p:txBody>
      </p:sp>
      <p:sp>
        <p:nvSpPr>
          <p:cNvPr id="57357" name="Rectangle 13">
            <a:hlinkClick r:id="rId17" action="ppaction://hlinksldjump"/>
            <a:extLst>
              <a:ext uri="{FF2B5EF4-FFF2-40B4-BE49-F238E27FC236}">
                <a16:creationId xmlns:a16="http://schemas.microsoft.com/office/drawing/2014/main" id="{D25EACC2-FA84-3A6C-C713-C998D8423032}"/>
              </a:ext>
            </a:extLst>
          </p:cNvPr>
          <p:cNvSpPr>
            <a:spLocks noChangeArrowheads="1"/>
          </p:cNvSpPr>
          <p:nvPr userDrawn="1"/>
        </p:nvSpPr>
        <p:spPr bwMode="auto">
          <a:xfrm>
            <a:off x="8618538" y="8842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2.2</a:t>
            </a:r>
            <a:endParaRPr lang="en-US" altLang="zh-TW" b="0">
              <a:solidFill>
                <a:schemeClr val="tx1"/>
              </a:solidFill>
              <a:latin typeface="Arial" panose="020B0604020202020204" pitchFamily="34" charset="0"/>
              <a:ea typeface="新細明體" panose="02020500000000000000" pitchFamily="18" charset="-120"/>
            </a:endParaRPr>
          </a:p>
        </p:txBody>
      </p:sp>
      <p:sp>
        <p:nvSpPr>
          <p:cNvPr id="57358" name="Rectangle 14">
            <a:hlinkClick r:id="rId18" action="ppaction://hlinksldjump"/>
            <a:extLst>
              <a:ext uri="{FF2B5EF4-FFF2-40B4-BE49-F238E27FC236}">
                <a16:creationId xmlns:a16="http://schemas.microsoft.com/office/drawing/2014/main" id="{3C523C8A-8C05-99B1-8CD5-1E0815997AED}"/>
              </a:ext>
            </a:extLst>
          </p:cNvPr>
          <p:cNvSpPr>
            <a:spLocks noChangeArrowheads="1"/>
          </p:cNvSpPr>
          <p:nvPr userDrawn="1"/>
        </p:nvSpPr>
        <p:spPr bwMode="auto">
          <a:xfrm>
            <a:off x="8618538" y="1222375"/>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2.3</a:t>
            </a:r>
            <a:endParaRPr lang="en-US" altLang="zh-TW" b="0">
              <a:solidFill>
                <a:schemeClr val="tx1"/>
              </a:solidFill>
              <a:latin typeface="Arial" panose="020B0604020202020204" pitchFamily="34" charset="0"/>
              <a:ea typeface="新細明體" panose="02020500000000000000" pitchFamily="18" charset="-120"/>
            </a:endParaRPr>
          </a:p>
        </p:txBody>
      </p:sp>
      <p:sp>
        <p:nvSpPr>
          <p:cNvPr id="57359" name="Rectangle 15">
            <a:hlinkClick r:id="rId19" action="ppaction://hlinksldjump"/>
            <a:extLst>
              <a:ext uri="{FF2B5EF4-FFF2-40B4-BE49-F238E27FC236}">
                <a16:creationId xmlns:a16="http://schemas.microsoft.com/office/drawing/2014/main" id="{D50F2FB9-4E78-4CBC-366D-2A1BCEF08AF0}"/>
              </a:ext>
            </a:extLst>
          </p:cNvPr>
          <p:cNvSpPr>
            <a:spLocks noChangeArrowheads="1"/>
          </p:cNvSpPr>
          <p:nvPr userDrawn="1"/>
        </p:nvSpPr>
        <p:spPr bwMode="auto">
          <a:xfrm>
            <a:off x="8618538" y="156051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2.4</a:t>
            </a:r>
            <a:endParaRPr lang="en-US" altLang="zh-TW" b="0">
              <a:solidFill>
                <a:schemeClr val="tx1"/>
              </a:solidFill>
              <a:latin typeface="Arial" panose="020B0604020202020204" pitchFamily="34" charset="0"/>
              <a:ea typeface="新細明體" panose="02020500000000000000" pitchFamily="18" charset="-120"/>
            </a:endParaRPr>
          </a:p>
        </p:txBody>
      </p:sp>
      <p:sp>
        <p:nvSpPr>
          <p:cNvPr id="57360" name="Rectangle 16">
            <a:hlinkClick r:id="rId20" action="ppaction://hlinksldjump"/>
            <a:extLst>
              <a:ext uri="{FF2B5EF4-FFF2-40B4-BE49-F238E27FC236}">
                <a16:creationId xmlns:a16="http://schemas.microsoft.com/office/drawing/2014/main" id="{5E7F8F1A-19B0-A25D-A175-C9822D2198D5}"/>
              </a:ext>
            </a:extLst>
          </p:cNvPr>
          <p:cNvSpPr>
            <a:spLocks noChangeArrowheads="1"/>
          </p:cNvSpPr>
          <p:nvPr userDrawn="1"/>
        </p:nvSpPr>
        <p:spPr bwMode="auto">
          <a:xfrm>
            <a:off x="8618538" y="189706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2.5</a:t>
            </a:r>
            <a:endParaRPr lang="en-US" altLang="zh-TW" b="0">
              <a:solidFill>
                <a:schemeClr val="tx1"/>
              </a:solidFill>
              <a:latin typeface="Arial" panose="020B0604020202020204" pitchFamily="34" charset="0"/>
              <a:ea typeface="新細明體" panose="02020500000000000000" pitchFamily="18" charset="-120"/>
            </a:endParaRPr>
          </a:p>
        </p:txBody>
      </p:sp>
      <p:sp>
        <p:nvSpPr>
          <p:cNvPr id="57361" name="Rectangle 17">
            <a:hlinkClick r:id="rId21" action="ppaction://hlinksldjump"/>
            <a:extLst>
              <a:ext uri="{FF2B5EF4-FFF2-40B4-BE49-F238E27FC236}">
                <a16:creationId xmlns:a16="http://schemas.microsoft.com/office/drawing/2014/main" id="{22DA2E31-D44D-55C1-EF6D-41949E4374A7}"/>
              </a:ext>
            </a:extLst>
          </p:cNvPr>
          <p:cNvSpPr>
            <a:spLocks noChangeArrowheads="1"/>
          </p:cNvSpPr>
          <p:nvPr userDrawn="1"/>
        </p:nvSpPr>
        <p:spPr bwMode="auto">
          <a:xfrm>
            <a:off x="8618538" y="2235200"/>
            <a:ext cx="522287" cy="287338"/>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solidFill>
                  <a:srgbClr val="FFFF00"/>
                </a:solidFill>
                <a:ea typeface="新細明體" panose="02020500000000000000" pitchFamily="18" charset="-120"/>
              </a:rPr>
              <a:t>2.6</a:t>
            </a:r>
          </a:p>
        </p:txBody>
      </p:sp>
      <p:sp>
        <p:nvSpPr>
          <p:cNvPr id="57362" name="Rectangle 18">
            <a:hlinkClick r:id="rId22" action="ppaction://hlinksldjump"/>
            <a:extLst>
              <a:ext uri="{FF2B5EF4-FFF2-40B4-BE49-F238E27FC236}">
                <a16:creationId xmlns:a16="http://schemas.microsoft.com/office/drawing/2014/main" id="{BC0952A8-5D61-BB54-EC4C-1F1BBCA8720E}"/>
              </a:ext>
            </a:extLst>
          </p:cNvPr>
          <p:cNvSpPr>
            <a:spLocks noChangeArrowheads="1"/>
          </p:cNvSpPr>
          <p:nvPr userDrawn="1"/>
        </p:nvSpPr>
        <p:spPr bwMode="auto">
          <a:xfrm>
            <a:off x="8618538" y="25733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2.7</a:t>
            </a:r>
            <a:endParaRPr lang="en-US" altLang="zh-TW" b="0">
              <a:solidFill>
                <a:schemeClr val="tx1"/>
              </a:solidFill>
              <a:latin typeface="Arial" panose="020B0604020202020204" pitchFamily="34" charset="0"/>
              <a:ea typeface="新細明體" panose="02020500000000000000" pitchFamily="18" charset="-120"/>
            </a:endParaRPr>
          </a:p>
        </p:txBody>
      </p:sp>
      <p:sp>
        <p:nvSpPr>
          <p:cNvPr id="57363" name="Rectangle 19">
            <a:hlinkClick r:id="rId23" action="ppaction://hlinksldjump"/>
            <a:extLst>
              <a:ext uri="{FF2B5EF4-FFF2-40B4-BE49-F238E27FC236}">
                <a16:creationId xmlns:a16="http://schemas.microsoft.com/office/drawing/2014/main" id="{6664315C-1FD4-315C-4AEF-9AFD5DF9F1E6}"/>
              </a:ext>
            </a:extLst>
          </p:cNvPr>
          <p:cNvSpPr>
            <a:spLocks noChangeArrowheads="1"/>
          </p:cNvSpPr>
          <p:nvPr userDrawn="1"/>
        </p:nvSpPr>
        <p:spPr bwMode="auto">
          <a:xfrm>
            <a:off x="8621713" y="2908300"/>
            <a:ext cx="522287" cy="287338"/>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a:t>摘要</a:t>
            </a: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advClick="0"/>
  <p:txStyles>
    <p:titleStyle>
      <a:lvl1pPr algn="l" rtl="0" fontAlgn="base">
        <a:spcBef>
          <a:spcPct val="0"/>
        </a:spcBef>
        <a:spcAft>
          <a:spcPct val="0"/>
        </a:spcAft>
        <a:tabLst>
          <a:tab pos="1028700" algn="l"/>
        </a:tabLst>
        <a:defRPr kumimoji="1" sz="3600" b="1" kern="1200">
          <a:solidFill>
            <a:schemeClr val="accent2"/>
          </a:solidFill>
          <a:latin typeface="+mj-lt"/>
          <a:ea typeface="+mj-ea"/>
          <a:cs typeface="+mj-cs"/>
        </a:defRPr>
      </a:lvl1pPr>
      <a:lvl2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1081088" algn="l"/>
          <a:tab pos="3860800" algn="ctr"/>
          <a:tab pos="6731000" algn="r"/>
        </a:tabLst>
        <a:defRPr sz="3200" b="1" kern="1200">
          <a:solidFill>
            <a:srgbClr val="006699"/>
          </a:solidFill>
          <a:effectLst>
            <a:outerShdw blurRad="38100" dist="38100" dir="2700000" algn="tl">
              <a:srgbClr val="C0C0C0"/>
            </a:outerShdw>
          </a:effectLst>
          <a:latin typeface="+mn-lt"/>
          <a:ea typeface="+mn-ea"/>
          <a:cs typeface="+mn-cs"/>
        </a:defRPr>
      </a:lvl1pPr>
      <a:lvl2pPr marL="1588" algn="just" rtl="0" fontAlgn="base">
        <a:lnSpc>
          <a:spcPct val="120000"/>
        </a:lnSpc>
        <a:spcBef>
          <a:spcPct val="0"/>
        </a:spcBef>
        <a:spcAft>
          <a:spcPct val="0"/>
        </a:spcAft>
        <a:buSzPct val="90000"/>
        <a:buFont typeface="Wingdings 2" panose="05020102010507070707" pitchFamily="18" charset="2"/>
        <a:buChar char="¿"/>
        <a:tabLst>
          <a:tab pos="1081088" algn="l"/>
          <a:tab pos="3860800" algn="ctr"/>
          <a:tab pos="6731000" algn="r"/>
        </a:tabLst>
        <a:defRPr kumimoji="1" sz="2800" b="1" kern="1200">
          <a:solidFill>
            <a:srgbClr val="009900"/>
          </a:solidFill>
          <a:effectLst>
            <a:outerShdw blurRad="38100" dist="38100" dir="2700000" algn="tl">
              <a:srgbClr val="C0C0C0"/>
            </a:outerShdw>
          </a:effectLst>
          <a:latin typeface="+mn-lt"/>
          <a:ea typeface="+mn-ea"/>
          <a:cs typeface="+mn-cs"/>
        </a:defRPr>
      </a:lvl2pPr>
      <a:lvl3pPr marL="292100" indent="-233363" algn="just" rtl="0" fontAlgn="ctr">
        <a:lnSpc>
          <a:spcPct val="120000"/>
        </a:lnSpc>
        <a:spcBef>
          <a:spcPct val="0"/>
        </a:spcBef>
        <a:spcAft>
          <a:spcPct val="0"/>
        </a:spcAft>
        <a:buClr>
          <a:srgbClr val="6B02A6"/>
        </a:buClr>
        <a:buSzPct val="60000"/>
        <a:buFont typeface="Wingdings" panose="05000000000000000000" pitchFamily="2" charset="2"/>
        <a:buChar char="n"/>
        <a:tabLst>
          <a:tab pos="1081088" algn="l"/>
          <a:tab pos="3860800" algn="ctr"/>
          <a:tab pos="6731000" algn="r"/>
        </a:tabLst>
        <a:defRPr sz="2800" kern="1200">
          <a:solidFill>
            <a:schemeClr val="tx1"/>
          </a:solidFill>
          <a:latin typeface="+mn-lt"/>
          <a:ea typeface="+mn-ea"/>
          <a:cs typeface="+mn-cs"/>
        </a:defRPr>
      </a:lvl3pPr>
      <a:lvl4pPr marL="647700" indent="-269875" algn="just" rtl="0" fontAlgn="base">
        <a:lnSpc>
          <a:spcPct val="120000"/>
        </a:lnSpc>
        <a:spcBef>
          <a:spcPct val="0"/>
        </a:spcBef>
        <a:spcAft>
          <a:spcPct val="0"/>
        </a:spcAft>
        <a:buFont typeface="Wingdings 2" panose="05020102010507070707" pitchFamily="18" charset="2"/>
        <a:buChar char="­"/>
        <a:tabLst>
          <a:tab pos="1081088" algn="l"/>
          <a:tab pos="3860800" algn="ctr"/>
          <a:tab pos="6731000" algn="r"/>
        </a:tabLst>
        <a:defRPr kumimoji="1" sz="2800" kern="1200">
          <a:solidFill>
            <a:schemeClr val="tx1"/>
          </a:solidFill>
          <a:latin typeface="+mn-lt"/>
          <a:ea typeface="+mn-ea"/>
          <a:cs typeface="+mn-cs"/>
        </a:defRPr>
      </a:lvl4pPr>
      <a:lvl5pPr marL="650875" algn="l" rtl="0" fontAlgn="base">
        <a:lnSpc>
          <a:spcPct val="120000"/>
        </a:lnSpc>
        <a:spcBef>
          <a:spcPct val="0"/>
        </a:spcBef>
        <a:spcAft>
          <a:spcPct val="0"/>
        </a:spcAft>
        <a:tabLst>
          <a:tab pos="1081088" algn="l"/>
          <a:tab pos="3860800" algn="ctr"/>
          <a:tab pos="6731000" algn="r"/>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alphaModFix amt="52000"/>
            <a:lum/>
            <a:extLst>
              <a:ext uri="{837473B0-CC2E-450A-ABE3-18F120FF3D39}">
                <a1611:picAttrSrcUrl xmlns:a1611="http://schemas.microsoft.com/office/drawing/2016/11/main" r:id="rId14"/>
              </a:ext>
            </a:extLst>
          </a:blip>
          <a:srcRect/>
          <a:stretch>
            <a:fillRect l="-44000" r="-44000"/>
          </a:stretch>
        </a:blip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FDCB858-0363-4544-F6BC-91634FD3331D}"/>
              </a:ext>
            </a:extLst>
          </p:cNvPr>
          <p:cNvSpPr>
            <a:spLocks noGrp="1" noChangeArrowheads="1"/>
          </p:cNvSpPr>
          <p:nvPr>
            <p:ph type="title"/>
          </p:nvPr>
        </p:nvSpPr>
        <p:spPr bwMode="auto">
          <a:xfrm>
            <a:off x="323850" y="547688"/>
            <a:ext cx="80645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按一下以編輯母片標題樣式</a:t>
            </a:r>
          </a:p>
        </p:txBody>
      </p:sp>
      <p:sp>
        <p:nvSpPr>
          <p:cNvPr id="58371" name="Rectangle 3">
            <a:extLst>
              <a:ext uri="{FF2B5EF4-FFF2-40B4-BE49-F238E27FC236}">
                <a16:creationId xmlns:a16="http://schemas.microsoft.com/office/drawing/2014/main" id="{A15B1AFD-08F8-860B-F5AF-417C06B3B25E}"/>
              </a:ext>
            </a:extLst>
          </p:cNvPr>
          <p:cNvSpPr>
            <a:spLocks noGrp="1" noChangeArrowheads="1"/>
          </p:cNvSpPr>
          <p:nvPr>
            <p:ph type="body" idx="1"/>
          </p:nvPr>
        </p:nvSpPr>
        <p:spPr bwMode="auto">
          <a:xfrm>
            <a:off x="323850" y="1341438"/>
            <a:ext cx="8064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	以編輯母片以編輯母片以編輯母片</a:t>
            </a:r>
          </a:p>
          <a:p>
            <a:pPr lvl="1"/>
            <a:r>
              <a:rPr lang="zh-TW" altLang="en-US"/>
              <a:t>第二層第二層第二層第二層第二層第二層第二層</a:t>
            </a:r>
          </a:p>
          <a:p>
            <a:pPr lvl="2"/>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圖說：第五層第五層第五層第五層第五層第五層第五層第五層第五層第五層第五層第五層第五層第五層第五層第五層</a:t>
            </a:r>
          </a:p>
        </p:txBody>
      </p:sp>
      <p:pic>
        <p:nvPicPr>
          <p:cNvPr id="58372" name="Picture 4">
            <a:extLst>
              <a:ext uri="{FF2B5EF4-FFF2-40B4-BE49-F238E27FC236}">
                <a16:creationId xmlns:a16="http://schemas.microsoft.com/office/drawing/2014/main" id="{75DDB316-111B-45F8-4AA8-1F0CCA9266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248400" y="6381750"/>
            <a:ext cx="2673350" cy="454025"/>
          </a:xfrm>
          <a:prstGeom prst="rect">
            <a:avLst/>
          </a:prstGeom>
          <a:noFill/>
          <a:extLst>
            <a:ext uri="{909E8E84-426E-40DD-AFC4-6F175D3DCCD1}">
              <a14:hiddenFill xmlns:a14="http://schemas.microsoft.com/office/drawing/2010/main">
                <a:solidFill>
                  <a:srgbClr val="FFFFFF"/>
                </a:solidFill>
              </a14:hiddenFill>
            </a:ext>
          </a:extLst>
        </p:spPr>
      </p:pic>
      <p:grpSp>
        <p:nvGrpSpPr>
          <p:cNvPr id="58373" name="Group 5">
            <a:extLst>
              <a:ext uri="{FF2B5EF4-FFF2-40B4-BE49-F238E27FC236}">
                <a16:creationId xmlns:a16="http://schemas.microsoft.com/office/drawing/2014/main" id="{8D1B3CF5-384C-B131-D4C4-4A3E666BDE32}"/>
              </a:ext>
            </a:extLst>
          </p:cNvPr>
          <p:cNvGrpSpPr>
            <a:grpSpLocks/>
          </p:cNvGrpSpPr>
          <p:nvPr userDrawn="1"/>
        </p:nvGrpSpPr>
        <p:grpSpPr bwMode="auto">
          <a:xfrm>
            <a:off x="6280150" y="6450013"/>
            <a:ext cx="2609850" cy="319087"/>
            <a:chOff x="3994" y="4077"/>
            <a:chExt cx="1644" cy="201"/>
          </a:xfrm>
        </p:grpSpPr>
        <p:sp>
          <p:nvSpPr>
            <p:cNvPr id="58374" name="Rectangle 6">
              <a:hlinkClick r:id="" action="ppaction://hlinkshowjump?jump=firstslide"/>
              <a:extLst>
                <a:ext uri="{FF2B5EF4-FFF2-40B4-BE49-F238E27FC236}">
                  <a16:creationId xmlns:a16="http://schemas.microsoft.com/office/drawing/2014/main" id="{9EC400FA-9BA8-AA53-89E9-9FDF8293A6A9}"/>
                </a:ext>
              </a:extLst>
            </p:cNvPr>
            <p:cNvSpPr>
              <a:spLocks noChangeArrowheads="1"/>
            </p:cNvSpPr>
            <p:nvPr userDrawn="1"/>
          </p:nvSpPr>
          <p:spPr bwMode="auto">
            <a:xfrm>
              <a:off x="3994" y="4077"/>
              <a:ext cx="292"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375" name="Rectangle 7">
              <a:hlinkClick r:id="" action="ppaction://hlinkshowjump?jump=lastslide"/>
              <a:extLst>
                <a:ext uri="{FF2B5EF4-FFF2-40B4-BE49-F238E27FC236}">
                  <a16:creationId xmlns:a16="http://schemas.microsoft.com/office/drawing/2014/main" id="{AC1853CE-608D-D4EE-8E9A-8DE5D4A88B75}"/>
                </a:ext>
              </a:extLst>
            </p:cNvPr>
            <p:cNvSpPr>
              <a:spLocks noChangeArrowheads="1"/>
            </p:cNvSpPr>
            <p:nvPr userDrawn="1"/>
          </p:nvSpPr>
          <p:spPr bwMode="auto">
            <a:xfrm>
              <a:off x="5321" y="4077"/>
              <a:ext cx="3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376" name="Rectangle 8">
              <a:hlinkClick r:id="" action="ppaction://hlinkshowjump?jump=previousslide"/>
              <a:extLst>
                <a:ext uri="{FF2B5EF4-FFF2-40B4-BE49-F238E27FC236}">
                  <a16:creationId xmlns:a16="http://schemas.microsoft.com/office/drawing/2014/main" id="{A732D44A-E58D-1C81-9210-101F1AD16B17}"/>
                </a:ext>
              </a:extLst>
            </p:cNvPr>
            <p:cNvSpPr>
              <a:spLocks noChangeArrowheads="1"/>
            </p:cNvSpPr>
            <p:nvPr userDrawn="1"/>
          </p:nvSpPr>
          <p:spPr bwMode="auto">
            <a:xfrm>
              <a:off x="4314" y="4077"/>
              <a:ext cx="218"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377" name="Rectangle 9">
              <a:hlinkClick r:id="" action="ppaction://hlinkshowjump?jump=nextslide"/>
              <a:extLst>
                <a:ext uri="{FF2B5EF4-FFF2-40B4-BE49-F238E27FC236}">
                  <a16:creationId xmlns:a16="http://schemas.microsoft.com/office/drawing/2014/main" id="{644877A4-0809-61EB-659F-7B5E9250481F}"/>
                </a:ext>
              </a:extLst>
            </p:cNvPr>
            <p:cNvSpPr>
              <a:spLocks noChangeArrowheads="1"/>
            </p:cNvSpPr>
            <p:nvPr userDrawn="1"/>
          </p:nvSpPr>
          <p:spPr bwMode="auto">
            <a:xfrm>
              <a:off x="5079" y="4077"/>
              <a:ext cx="2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8378" name="Rectangle 10">
              <a:hlinkClick r:id="" action="ppaction://hlinkshowjump?jump=firstslide"/>
              <a:extLst>
                <a:ext uri="{FF2B5EF4-FFF2-40B4-BE49-F238E27FC236}">
                  <a16:creationId xmlns:a16="http://schemas.microsoft.com/office/drawing/2014/main" id="{4D429253-9EC0-669C-0A01-1D21AD7EF989}"/>
                </a:ext>
              </a:extLst>
            </p:cNvPr>
            <p:cNvSpPr>
              <a:spLocks noChangeArrowheads="1"/>
            </p:cNvSpPr>
            <p:nvPr userDrawn="1"/>
          </p:nvSpPr>
          <p:spPr bwMode="auto">
            <a:xfrm>
              <a:off x="4578" y="4077"/>
              <a:ext cx="454"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8379" name="Text Box 11">
            <a:extLst>
              <a:ext uri="{FF2B5EF4-FFF2-40B4-BE49-F238E27FC236}">
                <a16:creationId xmlns:a16="http://schemas.microsoft.com/office/drawing/2014/main" id="{6E0A902D-595D-4069-5E17-C01159289767}"/>
              </a:ext>
            </a:extLst>
          </p:cNvPr>
          <p:cNvSpPr txBox="1">
            <a:spLocks noChangeArrowheads="1"/>
          </p:cNvSpPr>
          <p:nvPr userDrawn="1"/>
        </p:nvSpPr>
        <p:spPr bwMode="auto">
          <a:xfrm>
            <a:off x="3916363" y="6530975"/>
            <a:ext cx="1276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b="0"/>
              <a:t>第</a:t>
            </a:r>
            <a:fld id="{B8025966-1381-4979-83F4-841FE8B4593C}" type="slidenum">
              <a:rPr lang="zh-TW" altLang="en-US" sz="1200" b="0"/>
              <a:pPr algn="ctr"/>
              <a:t>‹#›</a:t>
            </a:fld>
            <a:r>
              <a:rPr lang="zh-TW" altLang="en-US" sz="1200" b="0"/>
              <a:t>頁，共</a:t>
            </a:r>
            <a:r>
              <a:rPr lang="en-US" altLang="zh-TW" sz="1200" b="0"/>
              <a:t>85</a:t>
            </a:r>
            <a:r>
              <a:rPr lang="zh-TW" altLang="en-US" sz="1200" b="0"/>
              <a:t>頁</a:t>
            </a:r>
          </a:p>
        </p:txBody>
      </p:sp>
      <p:sp>
        <p:nvSpPr>
          <p:cNvPr id="58380" name="Rectangle 12">
            <a:hlinkClick r:id="rId16" action="ppaction://hlinksldjump"/>
            <a:extLst>
              <a:ext uri="{FF2B5EF4-FFF2-40B4-BE49-F238E27FC236}">
                <a16:creationId xmlns:a16="http://schemas.microsoft.com/office/drawing/2014/main" id="{C1B11F18-A933-F224-B1AC-A5E825B2F82F}"/>
              </a:ext>
            </a:extLst>
          </p:cNvPr>
          <p:cNvSpPr>
            <a:spLocks noChangeArrowheads="1"/>
          </p:cNvSpPr>
          <p:nvPr userDrawn="1"/>
        </p:nvSpPr>
        <p:spPr bwMode="auto">
          <a:xfrm>
            <a:off x="8618538" y="547688"/>
            <a:ext cx="522287" cy="2873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2.1</a:t>
            </a:r>
          </a:p>
        </p:txBody>
      </p:sp>
      <p:sp>
        <p:nvSpPr>
          <p:cNvPr id="58381" name="Rectangle 13">
            <a:hlinkClick r:id="rId17" action="ppaction://hlinksldjump"/>
            <a:extLst>
              <a:ext uri="{FF2B5EF4-FFF2-40B4-BE49-F238E27FC236}">
                <a16:creationId xmlns:a16="http://schemas.microsoft.com/office/drawing/2014/main" id="{1908C64B-9677-46F8-AF89-EE3D8CA2D7F3}"/>
              </a:ext>
            </a:extLst>
          </p:cNvPr>
          <p:cNvSpPr>
            <a:spLocks noChangeArrowheads="1"/>
          </p:cNvSpPr>
          <p:nvPr userDrawn="1"/>
        </p:nvSpPr>
        <p:spPr bwMode="auto">
          <a:xfrm>
            <a:off x="8618538" y="8842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2.2</a:t>
            </a:r>
            <a:endParaRPr lang="en-US" altLang="zh-TW" b="0">
              <a:solidFill>
                <a:schemeClr val="tx1"/>
              </a:solidFill>
              <a:latin typeface="Arial" panose="020B0604020202020204" pitchFamily="34" charset="0"/>
              <a:ea typeface="新細明體" panose="02020500000000000000" pitchFamily="18" charset="-120"/>
            </a:endParaRPr>
          </a:p>
        </p:txBody>
      </p:sp>
      <p:sp>
        <p:nvSpPr>
          <p:cNvPr id="58382" name="Rectangle 14">
            <a:hlinkClick r:id="rId18" action="ppaction://hlinksldjump"/>
            <a:extLst>
              <a:ext uri="{FF2B5EF4-FFF2-40B4-BE49-F238E27FC236}">
                <a16:creationId xmlns:a16="http://schemas.microsoft.com/office/drawing/2014/main" id="{5D34E5A2-7A21-678E-F2A0-C6844B1054C3}"/>
              </a:ext>
            </a:extLst>
          </p:cNvPr>
          <p:cNvSpPr>
            <a:spLocks noChangeArrowheads="1"/>
          </p:cNvSpPr>
          <p:nvPr userDrawn="1"/>
        </p:nvSpPr>
        <p:spPr bwMode="auto">
          <a:xfrm>
            <a:off x="8618538" y="1222375"/>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2.3</a:t>
            </a:r>
            <a:endParaRPr lang="en-US" altLang="zh-TW" b="0">
              <a:solidFill>
                <a:schemeClr val="tx1"/>
              </a:solidFill>
              <a:latin typeface="Arial" panose="020B0604020202020204" pitchFamily="34" charset="0"/>
              <a:ea typeface="新細明體" panose="02020500000000000000" pitchFamily="18" charset="-120"/>
            </a:endParaRPr>
          </a:p>
        </p:txBody>
      </p:sp>
      <p:sp>
        <p:nvSpPr>
          <p:cNvPr id="58383" name="Rectangle 15">
            <a:hlinkClick r:id="rId19" action="ppaction://hlinksldjump"/>
            <a:extLst>
              <a:ext uri="{FF2B5EF4-FFF2-40B4-BE49-F238E27FC236}">
                <a16:creationId xmlns:a16="http://schemas.microsoft.com/office/drawing/2014/main" id="{F2544608-3121-D4D1-7D9E-4EAA6402A474}"/>
              </a:ext>
            </a:extLst>
          </p:cNvPr>
          <p:cNvSpPr>
            <a:spLocks noChangeArrowheads="1"/>
          </p:cNvSpPr>
          <p:nvPr userDrawn="1"/>
        </p:nvSpPr>
        <p:spPr bwMode="auto">
          <a:xfrm>
            <a:off x="8618538" y="156051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2.4</a:t>
            </a:r>
            <a:endParaRPr lang="en-US" altLang="zh-TW" b="0">
              <a:solidFill>
                <a:schemeClr val="tx1"/>
              </a:solidFill>
              <a:latin typeface="Arial" panose="020B0604020202020204" pitchFamily="34" charset="0"/>
              <a:ea typeface="新細明體" panose="02020500000000000000" pitchFamily="18" charset="-120"/>
            </a:endParaRPr>
          </a:p>
        </p:txBody>
      </p:sp>
      <p:sp>
        <p:nvSpPr>
          <p:cNvPr id="58384" name="Rectangle 16">
            <a:hlinkClick r:id="rId20" action="ppaction://hlinksldjump"/>
            <a:extLst>
              <a:ext uri="{FF2B5EF4-FFF2-40B4-BE49-F238E27FC236}">
                <a16:creationId xmlns:a16="http://schemas.microsoft.com/office/drawing/2014/main" id="{1EE7365C-48C3-182E-6C83-0F8976605759}"/>
              </a:ext>
            </a:extLst>
          </p:cNvPr>
          <p:cNvSpPr>
            <a:spLocks noChangeArrowheads="1"/>
          </p:cNvSpPr>
          <p:nvPr userDrawn="1"/>
        </p:nvSpPr>
        <p:spPr bwMode="auto">
          <a:xfrm>
            <a:off x="8618538" y="189706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2.5</a:t>
            </a:r>
            <a:endParaRPr lang="en-US" altLang="zh-TW" b="0">
              <a:solidFill>
                <a:schemeClr val="tx1"/>
              </a:solidFill>
              <a:latin typeface="Arial" panose="020B0604020202020204" pitchFamily="34" charset="0"/>
              <a:ea typeface="新細明體" panose="02020500000000000000" pitchFamily="18" charset="-120"/>
            </a:endParaRPr>
          </a:p>
        </p:txBody>
      </p:sp>
      <p:sp>
        <p:nvSpPr>
          <p:cNvPr id="58385" name="Rectangle 17">
            <a:hlinkClick r:id="rId21" action="ppaction://hlinksldjump"/>
            <a:extLst>
              <a:ext uri="{FF2B5EF4-FFF2-40B4-BE49-F238E27FC236}">
                <a16:creationId xmlns:a16="http://schemas.microsoft.com/office/drawing/2014/main" id="{363BB719-88DA-F2E8-4E14-7F8995CACC5C}"/>
              </a:ext>
            </a:extLst>
          </p:cNvPr>
          <p:cNvSpPr>
            <a:spLocks noChangeArrowheads="1"/>
          </p:cNvSpPr>
          <p:nvPr userDrawn="1"/>
        </p:nvSpPr>
        <p:spPr bwMode="auto">
          <a:xfrm>
            <a:off x="8618538" y="2235200"/>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2.6</a:t>
            </a:r>
            <a:endParaRPr lang="en-US" altLang="zh-TW" b="0">
              <a:solidFill>
                <a:schemeClr val="tx1"/>
              </a:solidFill>
              <a:latin typeface="Arial" panose="020B0604020202020204" pitchFamily="34" charset="0"/>
              <a:ea typeface="新細明體" panose="02020500000000000000" pitchFamily="18" charset="-120"/>
            </a:endParaRPr>
          </a:p>
        </p:txBody>
      </p:sp>
      <p:sp>
        <p:nvSpPr>
          <p:cNvPr id="58386" name="Rectangle 18">
            <a:hlinkClick r:id="rId22" action="ppaction://hlinksldjump"/>
            <a:extLst>
              <a:ext uri="{FF2B5EF4-FFF2-40B4-BE49-F238E27FC236}">
                <a16:creationId xmlns:a16="http://schemas.microsoft.com/office/drawing/2014/main" id="{0BF1C29D-03CE-24DF-BD50-83654E6EEF96}"/>
              </a:ext>
            </a:extLst>
          </p:cNvPr>
          <p:cNvSpPr>
            <a:spLocks noChangeArrowheads="1"/>
          </p:cNvSpPr>
          <p:nvPr userDrawn="1"/>
        </p:nvSpPr>
        <p:spPr bwMode="auto">
          <a:xfrm>
            <a:off x="8618538" y="2573338"/>
            <a:ext cx="522287" cy="287337"/>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solidFill>
                  <a:srgbClr val="FFFF00"/>
                </a:solidFill>
                <a:ea typeface="新細明體" panose="02020500000000000000" pitchFamily="18" charset="-120"/>
              </a:rPr>
              <a:t>2.7</a:t>
            </a:r>
          </a:p>
        </p:txBody>
      </p:sp>
      <p:sp>
        <p:nvSpPr>
          <p:cNvPr id="58387" name="Rectangle 19">
            <a:hlinkClick r:id="rId23" action="ppaction://hlinksldjump"/>
            <a:extLst>
              <a:ext uri="{FF2B5EF4-FFF2-40B4-BE49-F238E27FC236}">
                <a16:creationId xmlns:a16="http://schemas.microsoft.com/office/drawing/2014/main" id="{5FCD657D-2BC3-F088-CF0D-178799A41B88}"/>
              </a:ext>
            </a:extLst>
          </p:cNvPr>
          <p:cNvSpPr>
            <a:spLocks noChangeArrowheads="1"/>
          </p:cNvSpPr>
          <p:nvPr userDrawn="1"/>
        </p:nvSpPr>
        <p:spPr bwMode="auto">
          <a:xfrm>
            <a:off x="8621713" y="2908300"/>
            <a:ext cx="522287" cy="287338"/>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a:t>摘要</a:t>
            </a: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advClick="0"/>
  <p:txStyles>
    <p:titleStyle>
      <a:lvl1pPr algn="l" rtl="0" fontAlgn="base">
        <a:spcBef>
          <a:spcPct val="0"/>
        </a:spcBef>
        <a:spcAft>
          <a:spcPct val="0"/>
        </a:spcAft>
        <a:tabLst>
          <a:tab pos="1028700" algn="l"/>
        </a:tabLst>
        <a:defRPr kumimoji="1" sz="3600" b="1" kern="1200">
          <a:solidFill>
            <a:schemeClr val="accent2"/>
          </a:solidFill>
          <a:latin typeface="+mj-lt"/>
          <a:ea typeface="+mj-ea"/>
          <a:cs typeface="+mj-cs"/>
        </a:defRPr>
      </a:lvl1pPr>
      <a:lvl2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1081088" algn="l"/>
          <a:tab pos="3860800" algn="ctr"/>
          <a:tab pos="6731000" algn="r"/>
        </a:tabLst>
        <a:defRPr sz="3200" b="1" kern="1200">
          <a:solidFill>
            <a:srgbClr val="006699"/>
          </a:solidFill>
          <a:effectLst>
            <a:outerShdw blurRad="38100" dist="38100" dir="2700000" algn="tl">
              <a:srgbClr val="C0C0C0"/>
            </a:outerShdw>
          </a:effectLst>
          <a:latin typeface="+mn-lt"/>
          <a:ea typeface="+mn-ea"/>
          <a:cs typeface="+mn-cs"/>
        </a:defRPr>
      </a:lvl1pPr>
      <a:lvl2pPr marL="1588" algn="just" rtl="0" fontAlgn="base">
        <a:lnSpc>
          <a:spcPct val="120000"/>
        </a:lnSpc>
        <a:spcBef>
          <a:spcPct val="0"/>
        </a:spcBef>
        <a:spcAft>
          <a:spcPct val="0"/>
        </a:spcAft>
        <a:buSzPct val="90000"/>
        <a:buFont typeface="Wingdings 2" panose="05020102010507070707" pitchFamily="18" charset="2"/>
        <a:buChar char="¿"/>
        <a:tabLst>
          <a:tab pos="1081088" algn="l"/>
          <a:tab pos="3860800" algn="ctr"/>
          <a:tab pos="6731000" algn="r"/>
        </a:tabLst>
        <a:defRPr kumimoji="1" sz="2800" b="1" kern="1200">
          <a:solidFill>
            <a:srgbClr val="009900"/>
          </a:solidFill>
          <a:effectLst>
            <a:outerShdw blurRad="38100" dist="38100" dir="2700000" algn="tl">
              <a:srgbClr val="C0C0C0"/>
            </a:outerShdw>
          </a:effectLst>
          <a:latin typeface="+mn-lt"/>
          <a:ea typeface="+mn-ea"/>
          <a:cs typeface="+mn-cs"/>
        </a:defRPr>
      </a:lvl2pPr>
      <a:lvl3pPr marL="292100" indent="-233363" algn="just" rtl="0" fontAlgn="ctr">
        <a:lnSpc>
          <a:spcPct val="120000"/>
        </a:lnSpc>
        <a:spcBef>
          <a:spcPct val="0"/>
        </a:spcBef>
        <a:spcAft>
          <a:spcPct val="0"/>
        </a:spcAft>
        <a:buClr>
          <a:srgbClr val="6B02A6"/>
        </a:buClr>
        <a:buSzPct val="60000"/>
        <a:buFont typeface="Wingdings" panose="05000000000000000000" pitchFamily="2" charset="2"/>
        <a:buChar char="n"/>
        <a:tabLst>
          <a:tab pos="1081088" algn="l"/>
          <a:tab pos="3860800" algn="ctr"/>
          <a:tab pos="6731000" algn="r"/>
        </a:tabLst>
        <a:defRPr sz="2800" kern="1200">
          <a:solidFill>
            <a:schemeClr val="tx1"/>
          </a:solidFill>
          <a:latin typeface="+mn-lt"/>
          <a:ea typeface="+mn-ea"/>
          <a:cs typeface="+mn-cs"/>
        </a:defRPr>
      </a:lvl3pPr>
      <a:lvl4pPr marL="647700" indent="-269875" algn="just" rtl="0" fontAlgn="base">
        <a:lnSpc>
          <a:spcPct val="120000"/>
        </a:lnSpc>
        <a:spcBef>
          <a:spcPct val="0"/>
        </a:spcBef>
        <a:spcAft>
          <a:spcPct val="0"/>
        </a:spcAft>
        <a:buFont typeface="Wingdings 2" panose="05020102010507070707" pitchFamily="18" charset="2"/>
        <a:buChar char="­"/>
        <a:tabLst>
          <a:tab pos="1081088" algn="l"/>
          <a:tab pos="3860800" algn="ctr"/>
          <a:tab pos="6731000" algn="r"/>
        </a:tabLst>
        <a:defRPr kumimoji="1" sz="2800" kern="1200">
          <a:solidFill>
            <a:schemeClr val="tx1"/>
          </a:solidFill>
          <a:latin typeface="+mn-lt"/>
          <a:ea typeface="+mn-ea"/>
          <a:cs typeface="+mn-cs"/>
        </a:defRPr>
      </a:lvl4pPr>
      <a:lvl5pPr marL="650875" algn="l" rtl="0" fontAlgn="base">
        <a:lnSpc>
          <a:spcPct val="120000"/>
        </a:lnSpc>
        <a:spcBef>
          <a:spcPct val="0"/>
        </a:spcBef>
        <a:spcAft>
          <a:spcPct val="0"/>
        </a:spcAft>
        <a:tabLst>
          <a:tab pos="1081088" algn="l"/>
          <a:tab pos="3860800" algn="ctr"/>
          <a:tab pos="6731000" algn="r"/>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alphaModFix amt="52000"/>
            <a:lum/>
            <a:extLst>
              <a:ext uri="{837473B0-CC2E-450A-ABE3-18F120FF3D39}">
                <a1611:picAttrSrcUrl xmlns:a1611="http://schemas.microsoft.com/office/drawing/2016/11/main" r:id="rId14"/>
              </a:ext>
            </a:extLst>
          </a:blip>
          <a:srcRect/>
          <a:stretch>
            <a:fillRect l="-44000" r="-44000"/>
          </a:stretch>
        </a:blipFill>
        <a:effectLst/>
      </p:bgPr>
    </p:bg>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D98924C9-6CF1-2A55-77E7-A38FC3A5806E}"/>
              </a:ext>
            </a:extLst>
          </p:cNvPr>
          <p:cNvSpPr>
            <a:spLocks noGrp="1" noChangeArrowheads="1"/>
          </p:cNvSpPr>
          <p:nvPr>
            <p:ph type="title"/>
          </p:nvPr>
        </p:nvSpPr>
        <p:spPr bwMode="auto">
          <a:xfrm>
            <a:off x="323850" y="547688"/>
            <a:ext cx="80645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按一下以編輯母片標題樣式</a:t>
            </a:r>
          </a:p>
        </p:txBody>
      </p:sp>
      <p:sp>
        <p:nvSpPr>
          <p:cNvPr id="191491" name="Rectangle 3">
            <a:extLst>
              <a:ext uri="{FF2B5EF4-FFF2-40B4-BE49-F238E27FC236}">
                <a16:creationId xmlns:a16="http://schemas.microsoft.com/office/drawing/2014/main" id="{0CECE6F5-9803-3B13-C5FA-AAF7474B9784}"/>
              </a:ext>
            </a:extLst>
          </p:cNvPr>
          <p:cNvSpPr>
            <a:spLocks noGrp="1" noChangeArrowheads="1"/>
          </p:cNvSpPr>
          <p:nvPr>
            <p:ph type="body" idx="1"/>
          </p:nvPr>
        </p:nvSpPr>
        <p:spPr bwMode="auto">
          <a:xfrm>
            <a:off x="323850" y="1341438"/>
            <a:ext cx="8064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	以編輯母片以編輯母片以編輯母片</a:t>
            </a:r>
          </a:p>
          <a:p>
            <a:pPr lvl="1"/>
            <a:r>
              <a:rPr lang="zh-TW" altLang="en-US"/>
              <a:t>第二層第二層第二層第二層第二層第二層第二層</a:t>
            </a:r>
          </a:p>
          <a:p>
            <a:pPr lvl="2"/>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圖說：第五層第五層第五層第五層第五層第五層第五層第五層第五層第五層第五層第五層第五層第五層第五層第五層</a:t>
            </a:r>
          </a:p>
        </p:txBody>
      </p:sp>
      <p:pic>
        <p:nvPicPr>
          <p:cNvPr id="191492" name="Picture 4">
            <a:extLst>
              <a:ext uri="{FF2B5EF4-FFF2-40B4-BE49-F238E27FC236}">
                <a16:creationId xmlns:a16="http://schemas.microsoft.com/office/drawing/2014/main" id="{EED8E3BD-2EF8-E1A1-9A33-CF2E74175994}"/>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248400" y="6381750"/>
            <a:ext cx="2673350" cy="454025"/>
          </a:xfrm>
          <a:prstGeom prst="rect">
            <a:avLst/>
          </a:prstGeom>
          <a:noFill/>
          <a:extLst>
            <a:ext uri="{909E8E84-426E-40DD-AFC4-6F175D3DCCD1}">
              <a14:hiddenFill xmlns:a14="http://schemas.microsoft.com/office/drawing/2010/main">
                <a:solidFill>
                  <a:srgbClr val="FFFFFF"/>
                </a:solidFill>
              </a14:hiddenFill>
            </a:ext>
          </a:extLst>
        </p:spPr>
      </p:pic>
      <p:grpSp>
        <p:nvGrpSpPr>
          <p:cNvPr id="191493" name="Group 5">
            <a:extLst>
              <a:ext uri="{FF2B5EF4-FFF2-40B4-BE49-F238E27FC236}">
                <a16:creationId xmlns:a16="http://schemas.microsoft.com/office/drawing/2014/main" id="{1196CA0B-CB19-E428-96F2-7FC67879BC28}"/>
              </a:ext>
            </a:extLst>
          </p:cNvPr>
          <p:cNvGrpSpPr>
            <a:grpSpLocks/>
          </p:cNvGrpSpPr>
          <p:nvPr userDrawn="1"/>
        </p:nvGrpSpPr>
        <p:grpSpPr bwMode="auto">
          <a:xfrm>
            <a:off x="6280150" y="6450013"/>
            <a:ext cx="2609850" cy="319087"/>
            <a:chOff x="3994" y="4077"/>
            <a:chExt cx="1644" cy="201"/>
          </a:xfrm>
        </p:grpSpPr>
        <p:sp>
          <p:nvSpPr>
            <p:cNvPr id="191494" name="Rectangle 6">
              <a:hlinkClick r:id="" action="ppaction://hlinkshowjump?jump=firstslide"/>
              <a:extLst>
                <a:ext uri="{FF2B5EF4-FFF2-40B4-BE49-F238E27FC236}">
                  <a16:creationId xmlns:a16="http://schemas.microsoft.com/office/drawing/2014/main" id="{6E82C40E-18BC-905C-2019-D2D8A6203AC0}"/>
                </a:ext>
              </a:extLst>
            </p:cNvPr>
            <p:cNvSpPr>
              <a:spLocks noChangeArrowheads="1"/>
            </p:cNvSpPr>
            <p:nvPr userDrawn="1"/>
          </p:nvSpPr>
          <p:spPr bwMode="auto">
            <a:xfrm>
              <a:off x="3994" y="4077"/>
              <a:ext cx="292"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1495" name="Rectangle 7">
              <a:hlinkClick r:id="" action="ppaction://hlinkshowjump?jump=lastslide"/>
              <a:extLst>
                <a:ext uri="{FF2B5EF4-FFF2-40B4-BE49-F238E27FC236}">
                  <a16:creationId xmlns:a16="http://schemas.microsoft.com/office/drawing/2014/main" id="{0A008FFC-F0B0-0D7C-F728-C89C574837C3}"/>
                </a:ext>
              </a:extLst>
            </p:cNvPr>
            <p:cNvSpPr>
              <a:spLocks noChangeArrowheads="1"/>
            </p:cNvSpPr>
            <p:nvPr userDrawn="1"/>
          </p:nvSpPr>
          <p:spPr bwMode="auto">
            <a:xfrm>
              <a:off x="5321" y="4077"/>
              <a:ext cx="3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1496" name="Rectangle 8">
              <a:hlinkClick r:id="" action="ppaction://hlinkshowjump?jump=previousslide"/>
              <a:extLst>
                <a:ext uri="{FF2B5EF4-FFF2-40B4-BE49-F238E27FC236}">
                  <a16:creationId xmlns:a16="http://schemas.microsoft.com/office/drawing/2014/main" id="{C89204A7-D7D9-6C1C-5ADC-8EC4779AAD4B}"/>
                </a:ext>
              </a:extLst>
            </p:cNvPr>
            <p:cNvSpPr>
              <a:spLocks noChangeArrowheads="1"/>
            </p:cNvSpPr>
            <p:nvPr userDrawn="1"/>
          </p:nvSpPr>
          <p:spPr bwMode="auto">
            <a:xfrm>
              <a:off x="4314" y="4077"/>
              <a:ext cx="218"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1497" name="Rectangle 9">
              <a:hlinkClick r:id="" action="ppaction://hlinkshowjump?jump=nextslide"/>
              <a:extLst>
                <a:ext uri="{FF2B5EF4-FFF2-40B4-BE49-F238E27FC236}">
                  <a16:creationId xmlns:a16="http://schemas.microsoft.com/office/drawing/2014/main" id="{8C52528A-01D9-71EF-F564-32A59744F647}"/>
                </a:ext>
              </a:extLst>
            </p:cNvPr>
            <p:cNvSpPr>
              <a:spLocks noChangeArrowheads="1"/>
            </p:cNvSpPr>
            <p:nvPr userDrawn="1"/>
          </p:nvSpPr>
          <p:spPr bwMode="auto">
            <a:xfrm>
              <a:off x="5079" y="4077"/>
              <a:ext cx="217"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1498" name="Rectangle 10">
              <a:hlinkClick r:id="" action="ppaction://hlinkshowjump?jump=firstslide"/>
              <a:extLst>
                <a:ext uri="{FF2B5EF4-FFF2-40B4-BE49-F238E27FC236}">
                  <a16:creationId xmlns:a16="http://schemas.microsoft.com/office/drawing/2014/main" id="{1705C00B-1765-A666-264A-1E8124A13E02}"/>
                </a:ext>
              </a:extLst>
            </p:cNvPr>
            <p:cNvSpPr>
              <a:spLocks noChangeArrowheads="1"/>
            </p:cNvSpPr>
            <p:nvPr userDrawn="1"/>
          </p:nvSpPr>
          <p:spPr bwMode="auto">
            <a:xfrm>
              <a:off x="4578" y="4077"/>
              <a:ext cx="454" cy="201"/>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91499" name="Text Box 11">
            <a:extLst>
              <a:ext uri="{FF2B5EF4-FFF2-40B4-BE49-F238E27FC236}">
                <a16:creationId xmlns:a16="http://schemas.microsoft.com/office/drawing/2014/main" id="{8DF62443-8A0B-61E0-1A50-A1BDABDA2AD2}"/>
              </a:ext>
            </a:extLst>
          </p:cNvPr>
          <p:cNvSpPr txBox="1">
            <a:spLocks noChangeArrowheads="1"/>
          </p:cNvSpPr>
          <p:nvPr userDrawn="1"/>
        </p:nvSpPr>
        <p:spPr bwMode="auto">
          <a:xfrm>
            <a:off x="3916363" y="6530975"/>
            <a:ext cx="1276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b="0"/>
              <a:t>第</a:t>
            </a:r>
            <a:fld id="{2ACA1694-0A7C-4956-BF58-0A5EDD8D816D}" type="slidenum">
              <a:rPr lang="zh-TW" altLang="en-US" sz="1200" b="0"/>
              <a:pPr algn="ctr"/>
              <a:t>‹#›</a:t>
            </a:fld>
            <a:r>
              <a:rPr lang="zh-TW" altLang="en-US" sz="1200" b="0"/>
              <a:t>頁，共</a:t>
            </a:r>
            <a:r>
              <a:rPr lang="en-US" altLang="zh-TW" sz="1200" b="0"/>
              <a:t>85</a:t>
            </a:r>
            <a:r>
              <a:rPr lang="zh-TW" altLang="en-US" sz="1200" b="0"/>
              <a:t>頁</a:t>
            </a:r>
          </a:p>
        </p:txBody>
      </p:sp>
      <p:sp>
        <p:nvSpPr>
          <p:cNvPr id="191500" name="Rectangle 12">
            <a:hlinkClick r:id="rId16" action="ppaction://hlinksldjump"/>
            <a:extLst>
              <a:ext uri="{FF2B5EF4-FFF2-40B4-BE49-F238E27FC236}">
                <a16:creationId xmlns:a16="http://schemas.microsoft.com/office/drawing/2014/main" id="{E5B34033-7A22-DCB2-91EB-F2DC0FD68570}"/>
              </a:ext>
            </a:extLst>
          </p:cNvPr>
          <p:cNvSpPr>
            <a:spLocks noChangeArrowheads="1"/>
          </p:cNvSpPr>
          <p:nvPr userDrawn="1"/>
        </p:nvSpPr>
        <p:spPr bwMode="auto">
          <a:xfrm>
            <a:off x="8618538" y="547688"/>
            <a:ext cx="522287" cy="2873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2.1</a:t>
            </a:r>
          </a:p>
        </p:txBody>
      </p:sp>
      <p:sp>
        <p:nvSpPr>
          <p:cNvPr id="191501" name="Rectangle 13">
            <a:hlinkClick r:id="rId17" action="ppaction://hlinksldjump"/>
            <a:extLst>
              <a:ext uri="{FF2B5EF4-FFF2-40B4-BE49-F238E27FC236}">
                <a16:creationId xmlns:a16="http://schemas.microsoft.com/office/drawing/2014/main" id="{26BC8DE6-70FA-3CD9-1C59-BF014A386D4D}"/>
              </a:ext>
            </a:extLst>
          </p:cNvPr>
          <p:cNvSpPr>
            <a:spLocks noChangeArrowheads="1"/>
          </p:cNvSpPr>
          <p:nvPr userDrawn="1"/>
        </p:nvSpPr>
        <p:spPr bwMode="auto">
          <a:xfrm>
            <a:off x="8618538" y="884238"/>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2.2</a:t>
            </a:r>
            <a:endParaRPr lang="en-US" altLang="zh-TW" b="0">
              <a:solidFill>
                <a:schemeClr val="tx1"/>
              </a:solidFill>
              <a:latin typeface="Arial" panose="020B0604020202020204" pitchFamily="34" charset="0"/>
              <a:ea typeface="新細明體" panose="02020500000000000000" pitchFamily="18" charset="-120"/>
            </a:endParaRPr>
          </a:p>
        </p:txBody>
      </p:sp>
      <p:sp>
        <p:nvSpPr>
          <p:cNvPr id="191502" name="Rectangle 14">
            <a:hlinkClick r:id="rId18" action="ppaction://hlinksldjump"/>
            <a:extLst>
              <a:ext uri="{FF2B5EF4-FFF2-40B4-BE49-F238E27FC236}">
                <a16:creationId xmlns:a16="http://schemas.microsoft.com/office/drawing/2014/main" id="{DCA3529E-DD6A-8D7E-BFC6-561DF1B34535}"/>
              </a:ext>
            </a:extLst>
          </p:cNvPr>
          <p:cNvSpPr>
            <a:spLocks noChangeArrowheads="1"/>
          </p:cNvSpPr>
          <p:nvPr userDrawn="1"/>
        </p:nvSpPr>
        <p:spPr bwMode="auto">
          <a:xfrm>
            <a:off x="8618538" y="1222375"/>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2.3</a:t>
            </a:r>
            <a:endParaRPr lang="en-US" altLang="zh-TW" b="0">
              <a:solidFill>
                <a:schemeClr val="tx1"/>
              </a:solidFill>
              <a:latin typeface="Arial" panose="020B0604020202020204" pitchFamily="34" charset="0"/>
              <a:ea typeface="新細明體" panose="02020500000000000000" pitchFamily="18" charset="-120"/>
            </a:endParaRPr>
          </a:p>
        </p:txBody>
      </p:sp>
      <p:sp>
        <p:nvSpPr>
          <p:cNvPr id="191503" name="Rectangle 15">
            <a:hlinkClick r:id="rId19" action="ppaction://hlinksldjump"/>
            <a:extLst>
              <a:ext uri="{FF2B5EF4-FFF2-40B4-BE49-F238E27FC236}">
                <a16:creationId xmlns:a16="http://schemas.microsoft.com/office/drawing/2014/main" id="{8FDF48D5-8C16-BC44-5B63-F35FC69E9B0C}"/>
              </a:ext>
            </a:extLst>
          </p:cNvPr>
          <p:cNvSpPr>
            <a:spLocks noChangeArrowheads="1"/>
          </p:cNvSpPr>
          <p:nvPr userDrawn="1"/>
        </p:nvSpPr>
        <p:spPr bwMode="auto">
          <a:xfrm>
            <a:off x="8618538" y="156051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2.4</a:t>
            </a:r>
            <a:endParaRPr lang="en-US" altLang="zh-TW" b="0">
              <a:solidFill>
                <a:schemeClr val="tx1"/>
              </a:solidFill>
              <a:latin typeface="Arial" panose="020B0604020202020204" pitchFamily="34" charset="0"/>
              <a:ea typeface="新細明體" panose="02020500000000000000" pitchFamily="18" charset="-120"/>
            </a:endParaRPr>
          </a:p>
        </p:txBody>
      </p:sp>
      <p:sp>
        <p:nvSpPr>
          <p:cNvPr id="191504" name="Rectangle 16">
            <a:hlinkClick r:id="rId20" action="ppaction://hlinksldjump"/>
            <a:extLst>
              <a:ext uri="{FF2B5EF4-FFF2-40B4-BE49-F238E27FC236}">
                <a16:creationId xmlns:a16="http://schemas.microsoft.com/office/drawing/2014/main" id="{C713AFB7-365F-4A99-6ACA-456AF275F93E}"/>
              </a:ext>
            </a:extLst>
          </p:cNvPr>
          <p:cNvSpPr>
            <a:spLocks noChangeArrowheads="1"/>
          </p:cNvSpPr>
          <p:nvPr userDrawn="1"/>
        </p:nvSpPr>
        <p:spPr bwMode="auto">
          <a:xfrm>
            <a:off x="8618538" y="1897063"/>
            <a:ext cx="522287" cy="28733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2.5</a:t>
            </a:r>
            <a:endParaRPr lang="en-US" altLang="zh-TW" b="0">
              <a:solidFill>
                <a:schemeClr val="tx1"/>
              </a:solidFill>
              <a:latin typeface="Arial" panose="020B0604020202020204" pitchFamily="34" charset="0"/>
              <a:ea typeface="新細明體" panose="02020500000000000000" pitchFamily="18" charset="-120"/>
            </a:endParaRPr>
          </a:p>
        </p:txBody>
      </p:sp>
      <p:sp>
        <p:nvSpPr>
          <p:cNvPr id="191505" name="Rectangle 17">
            <a:hlinkClick r:id="rId21" action="ppaction://hlinksldjump"/>
            <a:extLst>
              <a:ext uri="{FF2B5EF4-FFF2-40B4-BE49-F238E27FC236}">
                <a16:creationId xmlns:a16="http://schemas.microsoft.com/office/drawing/2014/main" id="{70B8AF86-0EA5-0F15-E1CE-EFCE789E22B2}"/>
              </a:ext>
            </a:extLst>
          </p:cNvPr>
          <p:cNvSpPr>
            <a:spLocks noChangeArrowheads="1"/>
          </p:cNvSpPr>
          <p:nvPr userDrawn="1"/>
        </p:nvSpPr>
        <p:spPr bwMode="auto">
          <a:xfrm>
            <a:off x="8618538" y="2235200"/>
            <a:ext cx="522287" cy="2873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2.6</a:t>
            </a:r>
            <a:endParaRPr lang="en-US" altLang="zh-TW" b="0">
              <a:solidFill>
                <a:schemeClr val="tx1"/>
              </a:solidFill>
              <a:latin typeface="Arial" panose="020B0604020202020204" pitchFamily="34" charset="0"/>
              <a:ea typeface="新細明體" panose="02020500000000000000" pitchFamily="18" charset="-120"/>
            </a:endParaRPr>
          </a:p>
        </p:txBody>
      </p:sp>
      <p:sp>
        <p:nvSpPr>
          <p:cNvPr id="191506" name="Rectangle 18">
            <a:hlinkClick r:id="rId22" action="ppaction://hlinksldjump"/>
            <a:extLst>
              <a:ext uri="{FF2B5EF4-FFF2-40B4-BE49-F238E27FC236}">
                <a16:creationId xmlns:a16="http://schemas.microsoft.com/office/drawing/2014/main" id="{7CB97134-B6B1-C8E6-EB61-00A899EFFDA7}"/>
              </a:ext>
            </a:extLst>
          </p:cNvPr>
          <p:cNvSpPr>
            <a:spLocks noChangeArrowheads="1"/>
          </p:cNvSpPr>
          <p:nvPr userDrawn="1"/>
        </p:nvSpPr>
        <p:spPr bwMode="auto">
          <a:xfrm>
            <a:off x="8618538" y="2573338"/>
            <a:ext cx="522287" cy="287337"/>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anose="02020500000000000000" pitchFamily="18" charset="-120"/>
              </a:rPr>
              <a:t>2.7</a:t>
            </a:r>
          </a:p>
        </p:txBody>
      </p:sp>
      <p:sp>
        <p:nvSpPr>
          <p:cNvPr id="191507" name="Rectangle 19">
            <a:hlinkClick r:id="rId23" action="ppaction://hlinksldjump"/>
            <a:extLst>
              <a:ext uri="{FF2B5EF4-FFF2-40B4-BE49-F238E27FC236}">
                <a16:creationId xmlns:a16="http://schemas.microsoft.com/office/drawing/2014/main" id="{6EE421FA-126B-022E-374A-D8523F2E185E}"/>
              </a:ext>
            </a:extLst>
          </p:cNvPr>
          <p:cNvSpPr>
            <a:spLocks noChangeArrowheads="1"/>
          </p:cNvSpPr>
          <p:nvPr userDrawn="1"/>
        </p:nvSpPr>
        <p:spPr bwMode="auto">
          <a:xfrm>
            <a:off x="8621713" y="2908300"/>
            <a:ext cx="522287" cy="287338"/>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TW" altLang="en-US">
                <a:solidFill>
                  <a:srgbClr val="FFFF00"/>
                </a:solidFill>
              </a:rPr>
              <a:t>摘要</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advClick="0"/>
  <p:txStyles>
    <p:titleStyle>
      <a:lvl1pPr algn="l" rtl="0" fontAlgn="base">
        <a:spcBef>
          <a:spcPct val="0"/>
        </a:spcBef>
        <a:spcAft>
          <a:spcPct val="0"/>
        </a:spcAft>
        <a:tabLst>
          <a:tab pos="1028700" algn="l"/>
        </a:tabLst>
        <a:defRPr kumimoji="1" sz="3600" b="1" kern="1200">
          <a:solidFill>
            <a:schemeClr val="accent2"/>
          </a:solidFill>
          <a:latin typeface="+mj-lt"/>
          <a:ea typeface="+mj-ea"/>
          <a:cs typeface="+mj-cs"/>
        </a:defRPr>
      </a:lvl1pPr>
      <a:lvl2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tabLst>
          <a:tab pos="1028700" algn="l"/>
        </a:tabLs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1081088" algn="l"/>
          <a:tab pos="3860800" algn="ctr"/>
          <a:tab pos="6731000" algn="r"/>
        </a:tabLst>
        <a:defRPr sz="3200" b="1" kern="1200">
          <a:solidFill>
            <a:srgbClr val="006699"/>
          </a:solidFill>
          <a:effectLst>
            <a:outerShdw blurRad="38100" dist="38100" dir="2700000" algn="tl">
              <a:srgbClr val="C0C0C0"/>
            </a:outerShdw>
          </a:effectLst>
          <a:latin typeface="+mn-lt"/>
          <a:ea typeface="+mn-ea"/>
          <a:cs typeface="+mn-cs"/>
        </a:defRPr>
      </a:lvl1pPr>
      <a:lvl2pPr marL="1588" algn="just" rtl="0" fontAlgn="base">
        <a:lnSpc>
          <a:spcPct val="120000"/>
        </a:lnSpc>
        <a:spcBef>
          <a:spcPct val="0"/>
        </a:spcBef>
        <a:spcAft>
          <a:spcPct val="0"/>
        </a:spcAft>
        <a:buSzPct val="90000"/>
        <a:buFont typeface="Wingdings 2" panose="05020102010507070707" pitchFamily="18" charset="2"/>
        <a:buChar char="¿"/>
        <a:tabLst>
          <a:tab pos="1081088" algn="l"/>
          <a:tab pos="3860800" algn="ctr"/>
          <a:tab pos="6731000" algn="r"/>
        </a:tabLst>
        <a:defRPr kumimoji="1" sz="2800" b="1" kern="1200">
          <a:solidFill>
            <a:srgbClr val="009900"/>
          </a:solidFill>
          <a:effectLst>
            <a:outerShdw blurRad="38100" dist="38100" dir="2700000" algn="tl">
              <a:srgbClr val="C0C0C0"/>
            </a:outerShdw>
          </a:effectLst>
          <a:latin typeface="+mn-lt"/>
          <a:ea typeface="+mn-ea"/>
          <a:cs typeface="+mn-cs"/>
        </a:defRPr>
      </a:lvl2pPr>
      <a:lvl3pPr marL="292100" indent="-233363" algn="just" rtl="0" fontAlgn="ctr">
        <a:lnSpc>
          <a:spcPct val="120000"/>
        </a:lnSpc>
        <a:spcBef>
          <a:spcPct val="0"/>
        </a:spcBef>
        <a:spcAft>
          <a:spcPct val="0"/>
        </a:spcAft>
        <a:buClr>
          <a:srgbClr val="6B02A6"/>
        </a:buClr>
        <a:buSzPct val="60000"/>
        <a:buFont typeface="Wingdings" panose="05000000000000000000" pitchFamily="2" charset="2"/>
        <a:buChar char="n"/>
        <a:tabLst>
          <a:tab pos="1081088" algn="l"/>
          <a:tab pos="3860800" algn="ctr"/>
          <a:tab pos="6731000" algn="r"/>
        </a:tabLst>
        <a:defRPr sz="2800" kern="1200">
          <a:solidFill>
            <a:schemeClr val="tx1"/>
          </a:solidFill>
          <a:latin typeface="+mn-lt"/>
          <a:ea typeface="+mn-ea"/>
          <a:cs typeface="+mn-cs"/>
        </a:defRPr>
      </a:lvl3pPr>
      <a:lvl4pPr marL="647700" indent="-269875" algn="just" rtl="0" fontAlgn="base">
        <a:lnSpc>
          <a:spcPct val="120000"/>
        </a:lnSpc>
        <a:spcBef>
          <a:spcPct val="0"/>
        </a:spcBef>
        <a:spcAft>
          <a:spcPct val="0"/>
        </a:spcAft>
        <a:buFont typeface="Wingdings 2" panose="05020102010507070707" pitchFamily="18" charset="2"/>
        <a:buChar char="­"/>
        <a:tabLst>
          <a:tab pos="1081088" algn="l"/>
          <a:tab pos="3860800" algn="ctr"/>
          <a:tab pos="6731000" algn="r"/>
        </a:tabLst>
        <a:defRPr kumimoji="1" sz="2800" kern="1200">
          <a:solidFill>
            <a:schemeClr val="tx1"/>
          </a:solidFill>
          <a:latin typeface="+mn-lt"/>
          <a:ea typeface="+mn-ea"/>
          <a:cs typeface="+mn-cs"/>
        </a:defRPr>
      </a:lvl4pPr>
      <a:lvl5pPr marL="650875" algn="l" rtl="0" fontAlgn="base">
        <a:lnSpc>
          <a:spcPct val="120000"/>
        </a:lnSpc>
        <a:spcBef>
          <a:spcPct val="0"/>
        </a:spcBef>
        <a:spcAft>
          <a:spcPct val="0"/>
        </a:spcAft>
        <a:tabLst>
          <a:tab pos="1081088" algn="l"/>
          <a:tab pos="3860800" algn="ctr"/>
          <a:tab pos="6731000" algn="r"/>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18.xml"/><Relationship Id="rId7" Type="http://schemas.openxmlformats.org/officeDocument/2006/relationships/slide" Target="slide59.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32.xml"/><Relationship Id="rId5" Type="http://schemas.openxmlformats.org/officeDocument/2006/relationships/slide" Target="slide2.xml"/><Relationship Id="rId10" Type="http://schemas.openxmlformats.org/officeDocument/2006/relationships/slide" Target="slide63.xml"/><Relationship Id="rId4" Type="http://schemas.openxmlformats.org/officeDocument/2006/relationships/slide" Target="slide28.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7.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8.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1" name="Rectangle 43">
            <a:hlinkClick r:id="rId2" action="ppaction://hlinksldjump"/>
            <a:extLst>
              <a:ext uri="{FF2B5EF4-FFF2-40B4-BE49-F238E27FC236}">
                <a16:creationId xmlns:a16="http://schemas.microsoft.com/office/drawing/2014/main" id="{6E294BAA-F740-5EF5-6053-1B7B23E26CF2}"/>
              </a:ext>
            </a:extLst>
          </p:cNvPr>
          <p:cNvSpPr>
            <a:spLocks noChangeArrowheads="1"/>
          </p:cNvSpPr>
          <p:nvPr/>
        </p:nvSpPr>
        <p:spPr bwMode="auto">
          <a:xfrm>
            <a:off x="325438" y="2667000"/>
            <a:ext cx="5110162" cy="381000"/>
          </a:xfrm>
          <a:prstGeom prst="rect">
            <a:avLst/>
          </a:prstGeom>
          <a:solidFill>
            <a:srgbClr val="037187"/>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714375">
              <a:defRPr kumimoji="1">
                <a:solidFill>
                  <a:schemeClr val="tx1"/>
                </a:solidFill>
                <a:latin typeface="Arial" panose="020B0604020202020204" pitchFamily="34" charset="0"/>
                <a:ea typeface="新細明體" panose="02020500000000000000" pitchFamily="18" charset="-120"/>
              </a:defRPr>
            </a:lvl1pPr>
            <a:lvl2pPr marL="893763">
              <a:defRPr kumimoji="1">
                <a:solidFill>
                  <a:schemeClr val="tx1"/>
                </a:solidFill>
                <a:latin typeface="Arial" panose="020B0604020202020204" pitchFamily="34" charset="0"/>
                <a:ea typeface="新細明體" panose="02020500000000000000" pitchFamily="18" charset="-120"/>
              </a:defRPr>
            </a:lvl2pPr>
            <a:lvl3pPr marL="1073150">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85000"/>
              </a:lnSpc>
            </a:pPr>
            <a:r>
              <a:rPr lang="zh-TW" altLang="en-US">
                <a:solidFill>
                  <a:schemeClr val="bg1"/>
                </a:solidFill>
                <a:latin typeface="Times New Roman" panose="02020603050405020304" pitchFamily="18" charset="0"/>
                <a:ea typeface="標楷體" panose="03000509000000000000" pitchFamily="65" charset="-120"/>
              </a:rPr>
              <a:t>一個簡單的</a:t>
            </a:r>
            <a:r>
              <a:rPr lang="en-US" altLang="zh-TW">
                <a:solidFill>
                  <a:schemeClr val="bg1"/>
                </a:solidFill>
                <a:latin typeface="Times New Roman" panose="02020603050405020304" pitchFamily="18" charset="0"/>
                <a:ea typeface="標楷體" panose="03000509000000000000" pitchFamily="65" charset="-120"/>
              </a:rPr>
              <a:t>C</a:t>
            </a:r>
            <a:r>
              <a:rPr lang="zh-TW" altLang="en-US">
                <a:solidFill>
                  <a:schemeClr val="bg1"/>
                </a:solidFill>
                <a:latin typeface="Times New Roman" panose="02020603050405020304" pitchFamily="18" charset="0"/>
                <a:ea typeface="標楷體" panose="03000509000000000000" pitchFamily="65" charset="-120"/>
              </a:rPr>
              <a:t>程式：列印一行文字</a:t>
            </a:r>
          </a:p>
        </p:txBody>
      </p:sp>
      <p:sp>
        <p:nvSpPr>
          <p:cNvPr id="7212" name="Rectangle 44">
            <a:hlinkClick r:id="rId3" action="ppaction://hlinksldjump"/>
            <a:extLst>
              <a:ext uri="{FF2B5EF4-FFF2-40B4-BE49-F238E27FC236}">
                <a16:creationId xmlns:a16="http://schemas.microsoft.com/office/drawing/2014/main" id="{81214376-6C11-F54C-7ECA-C8FB9182DA57}"/>
              </a:ext>
            </a:extLst>
          </p:cNvPr>
          <p:cNvSpPr>
            <a:spLocks noChangeArrowheads="1"/>
          </p:cNvSpPr>
          <p:nvPr/>
        </p:nvSpPr>
        <p:spPr bwMode="auto">
          <a:xfrm>
            <a:off x="325438" y="3130550"/>
            <a:ext cx="5110162" cy="381000"/>
          </a:xfrm>
          <a:prstGeom prst="rect">
            <a:avLst/>
          </a:prstGeom>
          <a:solidFill>
            <a:srgbClr val="037187"/>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714375">
              <a:defRPr kumimoji="1">
                <a:solidFill>
                  <a:schemeClr val="tx1"/>
                </a:solidFill>
                <a:latin typeface="Arial" panose="020B0604020202020204" pitchFamily="34" charset="0"/>
                <a:ea typeface="新細明體" panose="02020500000000000000" pitchFamily="18" charset="-120"/>
              </a:defRPr>
            </a:lvl1pPr>
            <a:lvl2pPr marL="893763">
              <a:defRPr kumimoji="1">
                <a:solidFill>
                  <a:schemeClr val="tx1"/>
                </a:solidFill>
                <a:latin typeface="Arial" panose="020B0604020202020204" pitchFamily="34" charset="0"/>
                <a:ea typeface="新細明體" panose="02020500000000000000" pitchFamily="18" charset="-120"/>
              </a:defRPr>
            </a:lvl2pPr>
            <a:lvl3pPr marL="1073150">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85000"/>
              </a:lnSpc>
            </a:pPr>
            <a:r>
              <a:rPr lang="zh-TW" altLang="en-US">
                <a:solidFill>
                  <a:schemeClr val="bg1"/>
                </a:solidFill>
                <a:latin typeface="Times New Roman" panose="02020603050405020304" pitchFamily="18" charset="0"/>
                <a:ea typeface="標楷體" panose="03000509000000000000" pitchFamily="65" charset="-120"/>
              </a:rPr>
              <a:t>另一個簡單的</a:t>
            </a:r>
            <a:r>
              <a:rPr lang="en-US" altLang="zh-TW">
                <a:solidFill>
                  <a:schemeClr val="bg1"/>
                </a:solidFill>
                <a:latin typeface="Times New Roman" panose="02020603050405020304" pitchFamily="18" charset="0"/>
                <a:ea typeface="標楷體" panose="03000509000000000000" pitchFamily="65" charset="-120"/>
              </a:rPr>
              <a:t>C</a:t>
            </a:r>
            <a:r>
              <a:rPr lang="zh-TW" altLang="en-US">
                <a:solidFill>
                  <a:schemeClr val="bg1"/>
                </a:solidFill>
                <a:latin typeface="Times New Roman" panose="02020603050405020304" pitchFamily="18" charset="0"/>
                <a:ea typeface="標楷體" panose="03000509000000000000" pitchFamily="65" charset="-120"/>
              </a:rPr>
              <a:t>程式：將兩個整數相加 </a:t>
            </a:r>
          </a:p>
        </p:txBody>
      </p:sp>
      <p:sp>
        <p:nvSpPr>
          <p:cNvPr id="7213" name="Rectangle 45">
            <a:hlinkClick r:id="rId4" action="ppaction://hlinksldjump"/>
            <a:extLst>
              <a:ext uri="{FF2B5EF4-FFF2-40B4-BE49-F238E27FC236}">
                <a16:creationId xmlns:a16="http://schemas.microsoft.com/office/drawing/2014/main" id="{C243E392-1E1C-6E3D-5EE4-86AD0CA523E1}"/>
              </a:ext>
            </a:extLst>
          </p:cNvPr>
          <p:cNvSpPr>
            <a:spLocks noChangeArrowheads="1"/>
          </p:cNvSpPr>
          <p:nvPr/>
        </p:nvSpPr>
        <p:spPr bwMode="auto">
          <a:xfrm>
            <a:off x="325438" y="3592513"/>
            <a:ext cx="5110162" cy="381000"/>
          </a:xfrm>
          <a:prstGeom prst="rect">
            <a:avLst/>
          </a:prstGeom>
          <a:solidFill>
            <a:srgbClr val="037187"/>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714375">
              <a:defRPr kumimoji="1">
                <a:solidFill>
                  <a:schemeClr val="tx1"/>
                </a:solidFill>
                <a:latin typeface="Arial" panose="020B0604020202020204" pitchFamily="34" charset="0"/>
                <a:ea typeface="新細明體" panose="02020500000000000000" pitchFamily="18" charset="-120"/>
              </a:defRPr>
            </a:lvl1pPr>
            <a:lvl2pPr marL="893763">
              <a:defRPr kumimoji="1">
                <a:solidFill>
                  <a:schemeClr val="tx1"/>
                </a:solidFill>
                <a:latin typeface="Arial" panose="020B0604020202020204" pitchFamily="34" charset="0"/>
                <a:ea typeface="新細明體" panose="02020500000000000000" pitchFamily="18" charset="-120"/>
              </a:defRPr>
            </a:lvl2pPr>
            <a:lvl3pPr marL="1073150">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85000"/>
              </a:lnSpc>
            </a:pPr>
            <a:r>
              <a:rPr lang="zh-TW" altLang="en-US">
                <a:solidFill>
                  <a:schemeClr val="bg1"/>
                </a:solidFill>
                <a:latin typeface="Times New Roman" panose="02020603050405020304" pitchFamily="18" charset="0"/>
                <a:ea typeface="標楷體" panose="03000509000000000000" pitchFamily="65" charset="-120"/>
              </a:rPr>
              <a:t>記憶體觀念</a:t>
            </a:r>
          </a:p>
        </p:txBody>
      </p:sp>
      <p:sp>
        <p:nvSpPr>
          <p:cNvPr id="7214" name="Rectangle 46">
            <a:hlinkClick r:id="rId5" action="ppaction://hlinksldjump"/>
            <a:extLst>
              <a:ext uri="{FF2B5EF4-FFF2-40B4-BE49-F238E27FC236}">
                <a16:creationId xmlns:a16="http://schemas.microsoft.com/office/drawing/2014/main" id="{ADFAFDF2-04D6-3F98-748D-7374C22111F2}"/>
              </a:ext>
            </a:extLst>
          </p:cNvPr>
          <p:cNvSpPr>
            <a:spLocks noChangeArrowheads="1"/>
          </p:cNvSpPr>
          <p:nvPr/>
        </p:nvSpPr>
        <p:spPr bwMode="auto">
          <a:xfrm>
            <a:off x="325438" y="2205038"/>
            <a:ext cx="5110162" cy="381000"/>
          </a:xfrm>
          <a:prstGeom prst="rect">
            <a:avLst/>
          </a:prstGeom>
          <a:solidFill>
            <a:srgbClr val="037187"/>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714375">
              <a:defRPr kumimoji="1">
                <a:solidFill>
                  <a:schemeClr val="tx1"/>
                </a:solidFill>
                <a:latin typeface="Arial" panose="020B0604020202020204" pitchFamily="34" charset="0"/>
                <a:ea typeface="新細明體" panose="02020500000000000000" pitchFamily="18" charset="-120"/>
              </a:defRPr>
            </a:lvl1pPr>
            <a:lvl2pPr marL="893763">
              <a:defRPr kumimoji="1">
                <a:solidFill>
                  <a:schemeClr val="tx1"/>
                </a:solidFill>
                <a:latin typeface="Arial" panose="020B0604020202020204" pitchFamily="34" charset="0"/>
                <a:ea typeface="新細明體" panose="02020500000000000000" pitchFamily="18" charset="-120"/>
              </a:defRPr>
            </a:lvl2pPr>
            <a:lvl3pPr marL="1073150">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85000"/>
              </a:lnSpc>
            </a:pPr>
            <a:r>
              <a:rPr lang="zh-TW" altLang="en-US">
                <a:solidFill>
                  <a:schemeClr val="bg1"/>
                </a:solidFill>
                <a:latin typeface="Times New Roman" panose="02020603050405020304" pitchFamily="18" charset="0"/>
                <a:ea typeface="標楷體" panose="03000509000000000000" pitchFamily="65" charset="-120"/>
              </a:rPr>
              <a:t>簡介</a:t>
            </a:r>
          </a:p>
        </p:txBody>
      </p:sp>
      <p:sp>
        <p:nvSpPr>
          <p:cNvPr id="7215" name="Rectangle 47">
            <a:extLst>
              <a:ext uri="{FF2B5EF4-FFF2-40B4-BE49-F238E27FC236}">
                <a16:creationId xmlns:a16="http://schemas.microsoft.com/office/drawing/2014/main" id="{5FD84333-328C-2541-EB0B-FB4767D3F206}"/>
              </a:ext>
            </a:extLst>
          </p:cNvPr>
          <p:cNvSpPr>
            <a:spLocks noChangeArrowheads="1"/>
          </p:cNvSpPr>
          <p:nvPr/>
        </p:nvSpPr>
        <p:spPr bwMode="auto">
          <a:xfrm>
            <a:off x="325438" y="2205038"/>
            <a:ext cx="692150" cy="381000"/>
          </a:xfrm>
          <a:prstGeom prst="rect">
            <a:avLst/>
          </a:prstGeom>
          <a:solidFill>
            <a:srgbClr val="FFFF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100">
                <a:solidFill>
                  <a:schemeClr val="tx1"/>
                </a:solidFill>
                <a:ea typeface="新細明體" panose="02020500000000000000" pitchFamily="18" charset="-120"/>
              </a:rPr>
              <a:t>2.1</a:t>
            </a:r>
            <a:endParaRPr lang="en-US" altLang="zh-TW" sz="2100" b="0">
              <a:solidFill>
                <a:schemeClr val="tx1"/>
              </a:solidFill>
              <a:latin typeface="Arial" panose="020B0604020202020204" pitchFamily="34" charset="0"/>
              <a:ea typeface="新細明體" panose="02020500000000000000" pitchFamily="18" charset="-120"/>
            </a:endParaRPr>
          </a:p>
        </p:txBody>
      </p:sp>
      <p:sp>
        <p:nvSpPr>
          <p:cNvPr id="7216" name="Rectangle 48">
            <a:extLst>
              <a:ext uri="{FF2B5EF4-FFF2-40B4-BE49-F238E27FC236}">
                <a16:creationId xmlns:a16="http://schemas.microsoft.com/office/drawing/2014/main" id="{13F8B23C-36E3-1E6B-2282-0E5D6FA90382}"/>
              </a:ext>
            </a:extLst>
          </p:cNvPr>
          <p:cNvSpPr>
            <a:spLocks noChangeArrowheads="1"/>
          </p:cNvSpPr>
          <p:nvPr/>
        </p:nvSpPr>
        <p:spPr bwMode="auto">
          <a:xfrm>
            <a:off x="325438" y="2667000"/>
            <a:ext cx="692150" cy="381000"/>
          </a:xfrm>
          <a:prstGeom prst="rect">
            <a:avLst/>
          </a:prstGeom>
          <a:solidFill>
            <a:srgbClr val="FFFF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100">
                <a:solidFill>
                  <a:schemeClr val="tx1"/>
                </a:solidFill>
                <a:ea typeface="新細明體" panose="02020500000000000000" pitchFamily="18" charset="-120"/>
              </a:rPr>
              <a:t>2.2</a:t>
            </a:r>
            <a:endParaRPr lang="en-US" altLang="zh-TW" sz="2100" b="0">
              <a:solidFill>
                <a:schemeClr val="tx1"/>
              </a:solidFill>
              <a:latin typeface="Arial" panose="020B0604020202020204" pitchFamily="34" charset="0"/>
              <a:ea typeface="新細明體" panose="02020500000000000000" pitchFamily="18" charset="-120"/>
            </a:endParaRPr>
          </a:p>
        </p:txBody>
      </p:sp>
      <p:sp>
        <p:nvSpPr>
          <p:cNvPr id="7217" name="Rectangle 49">
            <a:extLst>
              <a:ext uri="{FF2B5EF4-FFF2-40B4-BE49-F238E27FC236}">
                <a16:creationId xmlns:a16="http://schemas.microsoft.com/office/drawing/2014/main" id="{EF7AB506-B10C-C64B-7118-366BC3262D30}"/>
              </a:ext>
            </a:extLst>
          </p:cNvPr>
          <p:cNvSpPr>
            <a:spLocks noChangeArrowheads="1"/>
          </p:cNvSpPr>
          <p:nvPr/>
        </p:nvSpPr>
        <p:spPr bwMode="auto">
          <a:xfrm>
            <a:off x="325438" y="3130550"/>
            <a:ext cx="692150" cy="381000"/>
          </a:xfrm>
          <a:prstGeom prst="rect">
            <a:avLst/>
          </a:prstGeom>
          <a:solidFill>
            <a:srgbClr val="FFFF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100">
                <a:solidFill>
                  <a:schemeClr val="tx1"/>
                </a:solidFill>
                <a:ea typeface="新細明體" panose="02020500000000000000" pitchFamily="18" charset="-120"/>
              </a:rPr>
              <a:t>2.3</a:t>
            </a:r>
            <a:endParaRPr lang="en-US" altLang="zh-TW" sz="2100" b="0">
              <a:solidFill>
                <a:schemeClr val="tx1"/>
              </a:solidFill>
              <a:latin typeface="Arial" panose="020B0604020202020204" pitchFamily="34" charset="0"/>
              <a:ea typeface="新細明體" panose="02020500000000000000" pitchFamily="18" charset="-120"/>
            </a:endParaRPr>
          </a:p>
        </p:txBody>
      </p:sp>
      <p:sp>
        <p:nvSpPr>
          <p:cNvPr id="7218" name="Rectangle 50">
            <a:extLst>
              <a:ext uri="{FF2B5EF4-FFF2-40B4-BE49-F238E27FC236}">
                <a16:creationId xmlns:a16="http://schemas.microsoft.com/office/drawing/2014/main" id="{14DDF1B1-06DE-876D-BFFF-3DA9F6E9DFF2}"/>
              </a:ext>
            </a:extLst>
          </p:cNvPr>
          <p:cNvSpPr>
            <a:spLocks noChangeArrowheads="1"/>
          </p:cNvSpPr>
          <p:nvPr/>
        </p:nvSpPr>
        <p:spPr bwMode="auto">
          <a:xfrm>
            <a:off x="325438" y="3592513"/>
            <a:ext cx="692150" cy="381000"/>
          </a:xfrm>
          <a:prstGeom prst="rect">
            <a:avLst/>
          </a:prstGeom>
          <a:solidFill>
            <a:srgbClr val="FFFF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100">
                <a:solidFill>
                  <a:schemeClr val="tx1"/>
                </a:solidFill>
                <a:ea typeface="新細明體" panose="02020500000000000000" pitchFamily="18" charset="-120"/>
              </a:rPr>
              <a:t>2.4</a:t>
            </a:r>
            <a:endParaRPr lang="en-US" altLang="zh-TW" sz="2100" b="0">
              <a:solidFill>
                <a:schemeClr val="tx1"/>
              </a:solidFill>
              <a:latin typeface="Arial" panose="020B0604020202020204" pitchFamily="34" charset="0"/>
              <a:ea typeface="新細明體" panose="02020500000000000000" pitchFamily="18" charset="-120"/>
            </a:endParaRPr>
          </a:p>
        </p:txBody>
      </p:sp>
      <p:sp>
        <p:nvSpPr>
          <p:cNvPr id="7219" name="Rectangle 51">
            <a:hlinkClick r:id="rId6" action="ppaction://hlinksldjump"/>
            <a:extLst>
              <a:ext uri="{FF2B5EF4-FFF2-40B4-BE49-F238E27FC236}">
                <a16:creationId xmlns:a16="http://schemas.microsoft.com/office/drawing/2014/main" id="{9A81ED3E-D86B-5702-3BA1-D6A6C6CC0A64}"/>
              </a:ext>
            </a:extLst>
          </p:cNvPr>
          <p:cNvSpPr>
            <a:spLocks noChangeArrowheads="1"/>
          </p:cNvSpPr>
          <p:nvPr/>
        </p:nvSpPr>
        <p:spPr bwMode="auto">
          <a:xfrm>
            <a:off x="325438" y="4056063"/>
            <a:ext cx="5110162" cy="381000"/>
          </a:xfrm>
          <a:prstGeom prst="rect">
            <a:avLst/>
          </a:prstGeom>
          <a:solidFill>
            <a:srgbClr val="037187"/>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714375">
              <a:defRPr kumimoji="1">
                <a:solidFill>
                  <a:schemeClr val="tx1"/>
                </a:solidFill>
                <a:latin typeface="Arial" panose="020B0604020202020204" pitchFamily="34" charset="0"/>
                <a:ea typeface="新細明體" panose="02020500000000000000" pitchFamily="18" charset="-120"/>
              </a:defRPr>
            </a:lvl1pPr>
            <a:lvl2pPr marL="893763">
              <a:defRPr kumimoji="1">
                <a:solidFill>
                  <a:schemeClr val="tx1"/>
                </a:solidFill>
                <a:latin typeface="Arial" panose="020B0604020202020204" pitchFamily="34" charset="0"/>
                <a:ea typeface="新細明體" panose="02020500000000000000" pitchFamily="18" charset="-120"/>
              </a:defRPr>
            </a:lvl2pPr>
            <a:lvl3pPr marL="1073150">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85000"/>
              </a:lnSpc>
            </a:pPr>
            <a:r>
              <a:rPr lang="en-US" altLang="zh-TW">
                <a:solidFill>
                  <a:schemeClr val="bg1"/>
                </a:solidFill>
                <a:latin typeface="Times New Roman" panose="02020603050405020304" pitchFamily="18" charset="0"/>
                <a:ea typeface="標楷體" panose="03000509000000000000" pitchFamily="65" charset="-120"/>
              </a:rPr>
              <a:t>C</a:t>
            </a:r>
            <a:r>
              <a:rPr lang="zh-TW" altLang="en-US">
                <a:solidFill>
                  <a:schemeClr val="bg1"/>
                </a:solidFill>
                <a:latin typeface="Times New Roman" panose="02020603050405020304" pitchFamily="18" charset="0"/>
                <a:ea typeface="標楷體" panose="03000509000000000000" pitchFamily="65" charset="-120"/>
              </a:rPr>
              <a:t>的算術運算</a:t>
            </a:r>
          </a:p>
        </p:txBody>
      </p:sp>
      <p:sp>
        <p:nvSpPr>
          <p:cNvPr id="7220" name="Rectangle 52">
            <a:extLst>
              <a:ext uri="{FF2B5EF4-FFF2-40B4-BE49-F238E27FC236}">
                <a16:creationId xmlns:a16="http://schemas.microsoft.com/office/drawing/2014/main" id="{2A4E5CB3-057D-EECE-FFC5-6BDA8C5B3A22}"/>
              </a:ext>
            </a:extLst>
          </p:cNvPr>
          <p:cNvSpPr>
            <a:spLocks noChangeArrowheads="1"/>
          </p:cNvSpPr>
          <p:nvPr/>
        </p:nvSpPr>
        <p:spPr bwMode="auto">
          <a:xfrm>
            <a:off x="325438" y="4056063"/>
            <a:ext cx="692150" cy="381000"/>
          </a:xfrm>
          <a:prstGeom prst="rect">
            <a:avLst/>
          </a:prstGeom>
          <a:solidFill>
            <a:srgbClr val="FFFF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100">
                <a:solidFill>
                  <a:schemeClr val="tx1"/>
                </a:solidFill>
                <a:ea typeface="新細明體" panose="02020500000000000000" pitchFamily="18" charset="-120"/>
              </a:rPr>
              <a:t>2.5</a:t>
            </a:r>
            <a:endParaRPr lang="en-US" altLang="zh-TW" sz="2100" b="0">
              <a:solidFill>
                <a:schemeClr val="tx1"/>
              </a:solidFill>
              <a:latin typeface="Arial" panose="020B0604020202020204" pitchFamily="34" charset="0"/>
              <a:ea typeface="新細明體" panose="02020500000000000000" pitchFamily="18" charset="-120"/>
            </a:endParaRPr>
          </a:p>
        </p:txBody>
      </p:sp>
      <p:sp>
        <p:nvSpPr>
          <p:cNvPr id="7221" name="Rectangle 53">
            <a:hlinkClick r:id="rId7" action="ppaction://hlinksldjump"/>
            <a:extLst>
              <a:ext uri="{FF2B5EF4-FFF2-40B4-BE49-F238E27FC236}">
                <a16:creationId xmlns:a16="http://schemas.microsoft.com/office/drawing/2014/main" id="{C1550A8F-30B6-A5C4-D615-BC5112C25F8B}"/>
              </a:ext>
            </a:extLst>
          </p:cNvPr>
          <p:cNvSpPr>
            <a:spLocks noChangeArrowheads="1"/>
          </p:cNvSpPr>
          <p:nvPr/>
        </p:nvSpPr>
        <p:spPr bwMode="auto">
          <a:xfrm>
            <a:off x="323850" y="4981575"/>
            <a:ext cx="5110163" cy="381000"/>
          </a:xfrm>
          <a:prstGeom prst="rect">
            <a:avLst/>
          </a:prstGeom>
          <a:solidFill>
            <a:srgbClr val="037187"/>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714375">
              <a:defRPr kumimoji="1">
                <a:solidFill>
                  <a:schemeClr val="tx1"/>
                </a:solidFill>
                <a:latin typeface="Arial" panose="020B0604020202020204" pitchFamily="34" charset="0"/>
                <a:ea typeface="新細明體" panose="02020500000000000000" pitchFamily="18" charset="-120"/>
              </a:defRPr>
            </a:lvl1pPr>
            <a:lvl2pPr marL="893763">
              <a:defRPr kumimoji="1">
                <a:solidFill>
                  <a:schemeClr val="tx1"/>
                </a:solidFill>
                <a:latin typeface="Arial" panose="020B0604020202020204" pitchFamily="34" charset="0"/>
                <a:ea typeface="新細明體" panose="02020500000000000000" pitchFamily="18" charset="-120"/>
              </a:defRPr>
            </a:lvl2pPr>
            <a:lvl3pPr marL="1073150">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85000"/>
              </a:lnSpc>
            </a:pPr>
            <a:r>
              <a:rPr lang="zh-TW" altLang="en-US">
                <a:solidFill>
                  <a:schemeClr val="bg1"/>
                </a:solidFill>
                <a:latin typeface="Times New Roman" panose="02020603050405020304" pitchFamily="18" charset="0"/>
                <a:ea typeface="標楷體" panose="03000509000000000000" pitchFamily="65" charset="-120"/>
              </a:rPr>
              <a:t>安全程式設計</a:t>
            </a:r>
          </a:p>
        </p:txBody>
      </p:sp>
      <p:sp>
        <p:nvSpPr>
          <p:cNvPr id="7224" name="Rectangle 56">
            <a:hlinkClick r:id="rId8" action="ppaction://hlinksldjump"/>
            <a:extLst>
              <a:ext uri="{FF2B5EF4-FFF2-40B4-BE49-F238E27FC236}">
                <a16:creationId xmlns:a16="http://schemas.microsoft.com/office/drawing/2014/main" id="{C254ED29-B8A6-3572-B4B4-C25BFE54B0FE}"/>
              </a:ext>
            </a:extLst>
          </p:cNvPr>
          <p:cNvSpPr>
            <a:spLocks noChangeArrowheads="1"/>
          </p:cNvSpPr>
          <p:nvPr/>
        </p:nvSpPr>
        <p:spPr bwMode="auto">
          <a:xfrm>
            <a:off x="323850" y="4518025"/>
            <a:ext cx="5110163" cy="381000"/>
          </a:xfrm>
          <a:prstGeom prst="rect">
            <a:avLst/>
          </a:prstGeom>
          <a:solidFill>
            <a:srgbClr val="037187"/>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714375">
              <a:defRPr kumimoji="1">
                <a:solidFill>
                  <a:schemeClr val="tx1"/>
                </a:solidFill>
                <a:latin typeface="Arial" panose="020B0604020202020204" pitchFamily="34" charset="0"/>
                <a:ea typeface="新細明體" panose="02020500000000000000" pitchFamily="18" charset="-120"/>
              </a:defRPr>
            </a:lvl1pPr>
            <a:lvl2pPr marL="893763">
              <a:defRPr kumimoji="1">
                <a:solidFill>
                  <a:schemeClr val="tx1"/>
                </a:solidFill>
                <a:latin typeface="Arial" panose="020B0604020202020204" pitchFamily="34" charset="0"/>
                <a:ea typeface="新細明體" panose="02020500000000000000" pitchFamily="18" charset="-120"/>
              </a:defRPr>
            </a:lvl2pPr>
            <a:lvl3pPr marL="1073150">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85000"/>
              </a:lnSpc>
            </a:pPr>
            <a:r>
              <a:rPr lang="zh-TW" altLang="zh-TW">
                <a:solidFill>
                  <a:schemeClr val="bg1"/>
                </a:solidFill>
                <a:latin typeface="Times New Roman" panose="02020603050405020304" pitchFamily="18" charset="0"/>
                <a:ea typeface="標楷體" panose="03000509000000000000" pitchFamily="65" charset="-120"/>
              </a:rPr>
              <a:t>判斷：等號運算子和關係運算子 </a:t>
            </a:r>
            <a:endParaRPr lang="zh-TW" altLang="en-US">
              <a:solidFill>
                <a:schemeClr val="bg1"/>
              </a:solidFill>
              <a:latin typeface="Times New Roman" panose="02020603050405020304" pitchFamily="18" charset="0"/>
              <a:ea typeface="標楷體" panose="03000509000000000000" pitchFamily="65" charset="-120"/>
            </a:endParaRPr>
          </a:p>
        </p:txBody>
      </p:sp>
      <p:sp>
        <p:nvSpPr>
          <p:cNvPr id="7225" name="Rectangle 57">
            <a:extLst>
              <a:ext uri="{FF2B5EF4-FFF2-40B4-BE49-F238E27FC236}">
                <a16:creationId xmlns:a16="http://schemas.microsoft.com/office/drawing/2014/main" id="{ED64E646-7AD5-2504-537D-96662074ACFD}"/>
              </a:ext>
            </a:extLst>
          </p:cNvPr>
          <p:cNvSpPr>
            <a:spLocks noChangeArrowheads="1"/>
          </p:cNvSpPr>
          <p:nvPr/>
        </p:nvSpPr>
        <p:spPr bwMode="auto">
          <a:xfrm>
            <a:off x="323850" y="4518025"/>
            <a:ext cx="692150" cy="381000"/>
          </a:xfrm>
          <a:prstGeom prst="rect">
            <a:avLst/>
          </a:prstGeom>
          <a:solidFill>
            <a:srgbClr val="FFFF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100">
                <a:solidFill>
                  <a:schemeClr val="tx1"/>
                </a:solidFill>
                <a:ea typeface="新細明體" panose="02020500000000000000" pitchFamily="18" charset="-120"/>
              </a:rPr>
              <a:t>2.6</a:t>
            </a:r>
            <a:endParaRPr lang="en-US" altLang="zh-TW" sz="2100" b="0">
              <a:solidFill>
                <a:schemeClr val="tx1"/>
              </a:solidFill>
              <a:latin typeface="Arial" panose="020B0604020202020204" pitchFamily="34" charset="0"/>
              <a:ea typeface="新細明體" panose="02020500000000000000" pitchFamily="18" charset="-120"/>
            </a:endParaRPr>
          </a:p>
        </p:txBody>
      </p:sp>
      <p:sp>
        <p:nvSpPr>
          <p:cNvPr id="7226" name="Rectangle 58">
            <a:extLst>
              <a:ext uri="{FF2B5EF4-FFF2-40B4-BE49-F238E27FC236}">
                <a16:creationId xmlns:a16="http://schemas.microsoft.com/office/drawing/2014/main" id="{4FE95C99-B255-2D0C-93BD-8412AC1CBD07}"/>
              </a:ext>
            </a:extLst>
          </p:cNvPr>
          <p:cNvSpPr>
            <a:spLocks noChangeArrowheads="1"/>
          </p:cNvSpPr>
          <p:nvPr/>
        </p:nvSpPr>
        <p:spPr bwMode="auto">
          <a:xfrm>
            <a:off x="323850" y="4981575"/>
            <a:ext cx="692150" cy="381000"/>
          </a:xfrm>
          <a:prstGeom prst="rect">
            <a:avLst/>
          </a:prstGeom>
          <a:solidFill>
            <a:srgbClr val="FFFF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100">
                <a:solidFill>
                  <a:schemeClr val="tx1"/>
                </a:solidFill>
                <a:ea typeface="新細明體" panose="02020500000000000000" pitchFamily="18" charset="-120"/>
              </a:rPr>
              <a:t>2.7</a:t>
            </a:r>
            <a:endParaRPr lang="en-US" altLang="zh-TW" sz="2100" b="0">
              <a:solidFill>
                <a:schemeClr val="tx1"/>
              </a:solidFill>
              <a:latin typeface="Arial" panose="020B0604020202020204" pitchFamily="34" charset="0"/>
              <a:ea typeface="新細明體" panose="02020500000000000000" pitchFamily="18" charset="-120"/>
            </a:endParaRPr>
          </a:p>
        </p:txBody>
      </p:sp>
      <p:pic>
        <p:nvPicPr>
          <p:cNvPr id="7235" name="Picture 67">
            <a:extLst>
              <a:ext uri="{FF2B5EF4-FFF2-40B4-BE49-F238E27FC236}">
                <a16:creationId xmlns:a16="http://schemas.microsoft.com/office/drawing/2014/main" id="{10689393-DD8D-943C-00A7-D9106BF057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1268413"/>
            <a:ext cx="3808413" cy="722312"/>
          </a:xfrm>
          <a:prstGeom prst="rect">
            <a:avLst/>
          </a:prstGeom>
          <a:noFill/>
          <a:extLst>
            <a:ext uri="{909E8E84-426E-40DD-AFC4-6F175D3DCCD1}">
              <a14:hiddenFill xmlns:a14="http://schemas.microsoft.com/office/drawing/2010/main">
                <a:solidFill>
                  <a:srgbClr val="FFFFFF"/>
                </a:solidFill>
              </a14:hiddenFill>
            </a:ext>
          </a:extLst>
        </p:spPr>
      </p:pic>
      <p:sp>
        <p:nvSpPr>
          <p:cNvPr id="7283" name="Rectangle 115">
            <a:hlinkClick r:id="rId10" action="ppaction://hlinksldjump"/>
            <a:extLst>
              <a:ext uri="{FF2B5EF4-FFF2-40B4-BE49-F238E27FC236}">
                <a16:creationId xmlns:a16="http://schemas.microsoft.com/office/drawing/2014/main" id="{AA5E006E-950D-52D5-6405-A69250EEB319}"/>
              </a:ext>
            </a:extLst>
          </p:cNvPr>
          <p:cNvSpPr>
            <a:spLocks noChangeArrowheads="1"/>
          </p:cNvSpPr>
          <p:nvPr/>
        </p:nvSpPr>
        <p:spPr bwMode="auto">
          <a:xfrm>
            <a:off x="323850" y="5445125"/>
            <a:ext cx="5110163" cy="381000"/>
          </a:xfrm>
          <a:prstGeom prst="rect">
            <a:avLst/>
          </a:prstGeom>
          <a:solidFill>
            <a:srgbClr val="037187"/>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714375">
              <a:defRPr kumimoji="1">
                <a:solidFill>
                  <a:schemeClr val="tx1"/>
                </a:solidFill>
                <a:latin typeface="Arial" panose="020B0604020202020204" pitchFamily="34" charset="0"/>
                <a:ea typeface="新細明體" panose="02020500000000000000" pitchFamily="18" charset="-120"/>
              </a:defRPr>
            </a:lvl1pPr>
            <a:lvl2pPr marL="893763">
              <a:defRPr kumimoji="1">
                <a:solidFill>
                  <a:schemeClr val="tx1"/>
                </a:solidFill>
                <a:latin typeface="Arial" panose="020B0604020202020204" pitchFamily="34" charset="0"/>
                <a:ea typeface="新細明體" panose="02020500000000000000" pitchFamily="18" charset="-120"/>
              </a:defRPr>
            </a:lvl2pPr>
            <a:lvl3pPr marL="1073150">
              <a:defRPr kumimoji="1">
                <a:solidFill>
                  <a:schemeClr val="tx1"/>
                </a:solidFill>
                <a:latin typeface="Arial" panose="020B0604020202020204" pitchFamily="34" charset="0"/>
                <a:ea typeface="新細明體" panose="02020500000000000000" pitchFamily="18" charset="-120"/>
              </a:defRPr>
            </a:lvl3pPr>
            <a:lvl4pPr>
              <a:defRPr kumimoji="1">
                <a:solidFill>
                  <a:schemeClr val="tx1"/>
                </a:solidFill>
                <a:latin typeface="Arial" panose="020B0604020202020204" pitchFamily="34" charset="0"/>
                <a:ea typeface="新細明體" panose="02020500000000000000" pitchFamily="18" charset="-120"/>
              </a:defRPr>
            </a:lvl4pPr>
            <a:lvl5pPr>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nSpc>
                <a:spcPct val="85000"/>
              </a:lnSpc>
            </a:pPr>
            <a:r>
              <a:rPr lang="zh-TW" altLang="en-US">
                <a:solidFill>
                  <a:schemeClr val="bg1"/>
                </a:solidFill>
                <a:latin typeface="Times New Roman" panose="02020603050405020304" pitchFamily="18" charset="0"/>
                <a:ea typeface="標楷體" panose="03000509000000000000" pitchFamily="65" charset="-120"/>
              </a:rPr>
              <a:t>摘要</a:t>
            </a:r>
          </a:p>
        </p:txBody>
      </p:sp>
      <p:sp>
        <p:nvSpPr>
          <p:cNvPr id="7284" name="Rectangle 116">
            <a:extLst>
              <a:ext uri="{FF2B5EF4-FFF2-40B4-BE49-F238E27FC236}">
                <a16:creationId xmlns:a16="http://schemas.microsoft.com/office/drawing/2014/main" id="{21C4213F-8CD0-2FF6-253F-449BC21CDA49}"/>
              </a:ext>
            </a:extLst>
          </p:cNvPr>
          <p:cNvSpPr>
            <a:spLocks noChangeArrowheads="1"/>
          </p:cNvSpPr>
          <p:nvPr/>
        </p:nvSpPr>
        <p:spPr bwMode="auto">
          <a:xfrm>
            <a:off x="323850" y="5445125"/>
            <a:ext cx="692150" cy="381000"/>
          </a:xfrm>
          <a:prstGeom prst="rect">
            <a:avLst/>
          </a:prstGeom>
          <a:solidFill>
            <a:srgbClr val="FFFFCC"/>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zh-TW" sz="2100" b="0">
              <a:solidFill>
                <a:schemeClr val="tx1"/>
              </a:solidFill>
              <a:latin typeface="Arial" panose="020B0604020202020204" pitchFamily="34" charset="0"/>
              <a:ea typeface="新細明體" panose="02020500000000000000" pitchFamily="18" charset="-120"/>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895F3277-E215-A54F-AA74-38DBD3737A36}"/>
              </a:ext>
            </a:extLst>
          </p:cNvPr>
          <p:cNvSpPr>
            <a:spLocks noGrp="1" noChangeArrowheads="1"/>
          </p:cNvSpPr>
          <p:nvPr>
            <p:ph type="title"/>
          </p:nvPr>
        </p:nvSpPr>
        <p:spPr/>
        <p:txBody>
          <a:bodyPr/>
          <a:lstStyle/>
          <a:p>
            <a:r>
              <a:rPr lang="en-US" altLang="zh-TW"/>
              <a:t> </a:t>
            </a:r>
          </a:p>
        </p:txBody>
      </p:sp>
      <p:sp>
        <p:nvSpPr>
          <p:cNvPr id="162819" name="Rectangle 3">
            <a:extLst>
              <a:ext uri="{FF2B5EF4-FFF2-40B4-BE49-F238E27FC236}">
                <a16:creationId xmlns:a16="http://schemas.microsoft.com/office/drawing/2014/main" id="{01BDAC2F-4C43-526A-A3E2-D0F0FF86CD94}"/>
              </a:ext>
            </a:extLst>
          </p:cNvPr>
          <p:cNvSpPr>
            <a:spLocks noGrp="1" noChangeArrowheads="1"/>
          </p:cNvSpPr>
          <p:nvPr>
            <p:ph type="body" idx="1"/>
          </p:nvPr>
        </p:nvSpPr>
        <p:spPr/>
        <p:txBody>
          <a:bodyPr/>
          <a:lstStyle/>
          <a:p>
            <a:pPr lvl="2"/>
            <a:r>
              <a:rPr lang="zh-TW" altLang="en-US"/>
              <a:t>這一整行，包括</a:t>
            </a:r>
            <a:r>
              <a:rPr lang="en-US" altLang="zh-TW" b="1">
                <a:latin typeface="Courier New" panose="02070309020205020404" pitchFamily="49" charset="0"/>
              </a:rPr>
              <a:t>printf</a:t>
            </a:r>
            <a:r>
              <a:rPr lang="en-US" altLang="zh-TW"/>
              <a:t>(</a:t>
            </a:r>
            <a:r>
              <a:rPr lang="zh-TW" altLang="en-US"/>
              <a:t>字母</a:t>
            </a:r>
            <a:r>
              <a:rPr lang="en-US" altLang="zh-TW" b="1">
                <a:latin typeface="Courier New" panose="02070309020205020404" pitchFamily="49" charset="0"/>
              </a:rPr>
              <a:t>f</a:t>
            </a:r>
            <a:r>
              <a:rPr lang="zh-TW" altLang="en-US"/>
              <a:t>表示「格式化的」</a:t>
            </a:r>
            <a:r>
              <a:rPr lang="en-US" altLang="zh-TW"/>
              <a:t>)</a:t>
            </a:r>
            <a:r>
              <a:rPr lang="zh-TW" altLang="en-US"/>
              <a:t>、括號、括號裡的</a:t>
            </a:r>
            <a:r>
              <a:rPr lang="zh-TW" altLang="en-US" b="1">
                <a:solidFill>
                  <a:srgbClr val="FF0000"/>
                </a:solidFill>
              </a:rPr>
              <a:t>引數 </a:t>
            </a:r>
            <a:r>
              <a:rPr lang="en-US" altLang="zh-TW" b="1">
                <a:solidFill>
                  <a:srgbClr val="FF0000"/>
                </a:solidFill>
              </a:rPr>
              <a:t>(argument)</a:t>
            </a:r>
            <a:r>
              <a:rPr lang="en-US" altLang="zh-TW"/>
              <a:t> </a:t>
            </a:r>
            <a:r>
              <a:rPr lang="zh-TW" altLang="en-US"/>
              <a:t>及分號 </a:t>
            </a:r>
            <a:r>
              <a:rPr lang="en-US" altLang="zh-TW"/>
              <a:t>(semicolon</a:t>
            </a:r>
            <a:r>
              <a:rPr lang="zh-TW" altLang="en-US"/>
              <a:t>「；」</a:t>
            </a:r>
            <a:r>
              <a:rPr lang="en-US" altLang="zh-TW"/>
              <a:t>) </a:t>
            </a:r>
            <a:r>
              <a:rPr lang="zh-TW" altLang="en-US"/>
              <a:t>等，稱為一道</a:t>
            </a:r>
            <a:r>
              <a:rPr lang="zh-TW" altLang="en-US" b="1">
                <a:solidFill>
                  <a:srgbClr val="FF0000"/>
                </a:solidFill>
              </a:rPr>
              <a:t>敘述式 </a:t>
            </a:r>
            <a:r>
              <a:rPr lang="en-US" altLang="zh-TW" b="1">
                <a:solidFill>
                  <a:srgbClr val="FF0000"/>
                </a:solidFill>
              </a:rPr>
              <a:t>(statement)</a:t>
            </a:r>
            <a:r>
              <a:rPr lang="zh-TW" altLang="en-US"/>
              <a:t>。每行敘述須以分號 </a:t>
            </a:r>
            <a:r>
              <a:rPr lang="en-US" altLang="zh-TW"/>
              <a:t>(</a:t>
            </a:r>
            <a:r>
              <a:rPr lang="zh-TW" altLang="en-US"/>
              <a:t>也叫敘述結束符號，</a:t>
            </a:r>
            <a:r>
              <a:rPr lang="en-US" altLang="zh-TW" b="1">
                <a:solidFill>
                  <a:srgbClr val="FF0000"/>
                </a:solidFill>
              </a:rPr>
              <a:t>statement terminator)</a:t>
            </a:r>
            <a:r>
              <a:rPr lang="en-US" altLang="zh-TW"/>
              <a:t> </a:t>
            </a:r>
            <a:r>
              <a:rPr lang="zh-TW" altLang="en-US"/>
              <a:t>做結束。</a:t>
            </a: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CDA5761E-C090-81F3-EDC4-A3F4090BA00F}"/>
              </a:ext>
            </a:extLst>
          </p:cNvPr>
          <p:cNvSpPr>
            <a:spLocks noGrp="1" noChangeArrowheads="1"/>
          </p:cNvSpPr>
          <p:nvPr>
            <p:ph type="title"/>
          </p:nvPr>
        </p:nvSpPr>
        <p:spPr/>
        <p:txBody>
          <a:bodyPr/>
          <a:lstStyle/>
          <a:p>
            <a:r>
              <a:rPr lang="en-US" altLang="zh-TW"/>
              <a:t> </a:t>
            </a:r>
          </a:p>
        </p:txBody>
      </p:sp>
      <p:sp>
        <p:nvSpPr>
          <p:cNvPr id="105475" name="Rectangle 3">
            <a:extLst>
              <a:ext uri="{FF2B5EF4-FFF2-40B4-BE49-F238E27FC236}">
                <a16:creationId xmlns:a16="http://schemas.microsoft.com/office/drawing/2014/main" id="{A6CE379B-4BD7-7E1C-7189-FD000E6981AF}"/>
              </a:ext>
            </a:extLst>
          </p:cNvPr>
          <p:cNvSpPr>
            <a:spLocks noGrp="1" noChangeArrowheads="1"/>
          </p:cNvSpPr>
          <p:nvPr>
            <p:ph type="body" idx="1"/>
          </p:nvPr>
        </p:nvSpPr>
        <p:spPr/>
        <p:txBody>
          <a:bodyPr/>
          <a:lstStyle/>
          <a:p>
            <a:pPr lvl="1"/>
            <a:r>
              <a:rPr lang="zh-TW" altLang="en-US"/>
              <a:t>跳脫序列</a:t>
            </a:r>
          </a:p>
          <a:p>
            <a:pPr lvl="2"/>
            <a:r>
              <a:rPr lang="zh-TW" altLang="en-US"/>
              <a:t>要特別注意的是，字元 </a:t>
            </a:r>
            <a:r>
              <a:rPr lang="en-US" altLang="zh-TW" b="1">
                <a:latin typeface="Courier New" panose="02070309020205020404" pitchFamily="49" charset="0"/>
              </a:rPr>
              <a:t>\n</a:t>
            </a:r>
            <a:r>
              <a:rPr lang="zh-TW" altLang="en-US"/>
              <a:t>並不會顯示在螢幕上。反斜線符號 </a:t>
            </a:r>
            <a:r>
              <a:rPr lang="en-US" altLang="zh-TW"/>
              <a:t>(</a:t>
            </a:r>
            <a:r>
              <a:rPr lang="en-US" altLang="zh-TW" b="1">
                <a:latin typeface="Courier New" panose="02070309020205020404" pitchFamily="49" charset="0"/>
              </a:rPr>
              <a:t>\</a:t>
            </a:r>
            <a:r>
              <a:rPr lang="en-US" altLang="zh-TW"/>
              <a:t>) </a:t>
            </a:r>
            <a:r>
              <a:rPr lang="zh-TW" altLang="en-US"/>
              <a:t>稱為</a:t>
            </a:r>
            <a:r>
              <a:rPr lang="zh-TW" altLang="en-US" b="1">
                <a:solidFill>
                  <a:srgbClr val="FF0000"/>
                </a:solidFill>
              </a:rPr>
              <a:t>跳脫字元 </a:t>
            </a:r>
            <a:r>
              <a:rPr lang="en-US" altLang="zh-TW" b="1">
                <a:solidFill>
                  <a:srgbClr val="FF0000"/>
                </a:solidFill>
              </a:rPr>
              <a:t>(escape character)</a:t>
            </a:r>
            <a:r>
              <a:rPr lang="zh-TW" altLang="en-US"/>
              <a:t>。它表示</a:t>
            </a:r>
            <a:r>
              <a:rPr lang="en-US" altLang="zh-TW" b="1">
                <a:latin typeface="Courier New" panose="02070309020205020404" pitchFamily="49" charset="0"/>
              </a:rPr>
              <a:t>printf</a:t>
            </a:r>
            <a:r>
              <a:rPr lang="zh-TW" altLang="en-US"/>
              <a:t>應印出一些特殊的字元。跳脫序列 </a:t>
            </a:r>
            <a:r>
              <a:rPr lang="en-US" altLang="zh-TW" b="1">
                <a:latin typeface="Courier New" panose="02070309020205020404" pitchFamily="49" charset="0"/>
              </a:rPr>
              <a:t>\n</a:t>
            </a:r>
            <a:r>
              <a:rPr lang="zh-TW" altLang="en-US"/>
              <a:t>表示</a:t>
            </a:r>
            <a:r>
              <a:rPr lang="zh-TW" altLang="en-US" b="1">
                <a:solidFill>
                  <a:srgbClr val="FF0000"/>
                </a:solidFill>
              </a:rPr>
              <a:t>新增一行 </a:t>
            </a:r>
            <a:r>
              <a:rPr lang="en-US" altLang="zh-TW" b="1">
                <a:solidFill>
                  <a:srgbClr val="FF0000"/>
                </a:solidFill>
              </a:rPr>
              <a:t>(newline)</a:t>
            </a:r>
            <a:r>
              <a:rPr lang="zh-TW" altLang="en-US"/>
              <a:t>。其他一些常見的跳脫序列請參閱圖</a:t>
            </a:r>
            <a:r>
              <a:rPr lang="en-US" altLang="zh-TW"/>
              <a:t>2.2</a:t>
            </a:r>
            <a:r>
              <a:rPr lang="zh-TW" altLang="en-US"/>
              <a:t>。</a:t>
            </a: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4E9EA84-027E-0239-C369-474C6A5C399D}"/>
              </a:ext>
            </a:extLst>
          </p:cNvPr>
          <p:cNvSpPr>
            <a:spLocks noGrp="1" noChangeArrowheads="1"/>
          </p:cNvSpPr>
          <p:nvPr>
            <p:ph type="title"/>
          </p:nvPr>
        </p:nvSpPr>
        <p:spPr/>
        <p:txBody>
          <a:bodyPr/>
          <a:lstStyle/>
          <a:p>
            <a:r>
              <a:rPr lang="en-US" altLang="zh-TW"/>
              <a:t> </a:t>
            </a:r>
          </a:p>
        </p:txBody>
      </p:sp>
      <p:sp>
        <p:nvSpPr>
          <p:cNvPr id="106499" name="Rectangle 3">
            <a:extLst>
              <a:ext uri="{FF2B5EF4-FFF2-40B4-BE49-F238E27FC236}">
                <a16:creationId xmlns:a16="http://schemas.microsoft.com/office/drawing/2014/main" id="{E07FBB41-EB97-09E2-A7F9-F7BFC3D0771A}"/>
              </a:ext>
            </a:extLst>
          </p:cNvPr>
          <p:cNvSpPr>
            <a:spLocks noGrp="1" noChangeArrowheads="1"/>
          </p:cNvSpPr>
          <p:nvPr>
            <p:ph type="body" idx="1"/>
          </p:nvPr>
        </p:nvSpPr>
        <p:spPr/>
        <p:txBody>
          <a:bodyPr/>
          <a:lstStyle/>
          <a:p>
            <a:pPr marL="649288" lvl="4">
              <a:tabLst>
                <a:tab pos="2416175" algn="l"/>
                <a:tab pos="3860800" algn="ctr"/>
                <a:tab pos="6096000" algn="r"/>
              </a:tabLst>
            </a:pPr>
            <a:endParaRPr lang="en-US" altLang="zh-TW"/>
          </a:p>
          <a:p>
            <a:pPr marL="649288" lvl="4">
              <a:tabLst>
                <a:tab pos="2416175" algn="l"/>
                <a:tab pos="3860800" algn="ctr"/>
                <a:tab pos="6096000" algn="r"/>
              </a:tabLst>
            </a:pPr>
            <a:r>
              <a:rPr lang="zh-TW" altLang="en-US" sz="2400"/>
              <a:t>跳脫序列	說明</a:t>
            </a:r>
          </a:p>
          <a:p>
            <a:pPr marL="649288" lvl="4">
              <a:tabLst>
                <a:tab pos="2416175" algn="l"/>
                <a:tab pos="3860800" algn="ctr"/>
                <a:tab pos="6096000" algn="r"/>
              </a:tabLst>
            </a:pPr>
            <a:r>
              <a:rPr lang="en-US" altLang="zh-TW" sz="2400"/>
              <a:t>\n		</a:t>
            </a:r>
            <a:r>
              <a:rPr lang="zh-TW" altLang="en-US" sz="2400"/>
              <a:t>換行。將游標移到下一行開始處。</a:t>
            </a:r>
          </a:p>
          <a:p>
            <a:pPr marL="649288" lvl="4">
              <a:tabLst>
                <a:tab pos="2416175" algn="l"/>
                <a:tab pos="3860800" algn="ctr"/>
                <a:tab pos="6096000" algn="r"/>
              </a:tabLst>
            </a:pPr>
            <a:r>
              <a:rPr lang="en-US" altLang="zh-TW" sz="2400"/>
              <a:t>\t	</a:t>
            </a:r>
            <a:r>
              <a:rPr lang="zh-TW" altLang="en-US" sz="2400"/>
              <a:t>水平</a:t>
            </a:r>
            <a:r>
              <a:rPr lang="en-US" altLang="zh-TW" sz="2400"/>
              <a:t>tab</a:t>
            </a:r>
            <a:r>
              <a:rPr lang="zh-TW" altLang="en-US" sz="2400"/>
              <a:t>。將游標移到下一個</a:t>
            </a:r>
            <a:r>
              <a:rPr lang="en-US" altLang="zh-TW" sz="2400"/>
              <a:t>tab</a:t>
            </a:r>
            <a:r>
              <a:rPr lang="zh-TW" altLang="en-US" sz="2400"/>
              <a:t>定位點。</a:t>
            </a:r>
          </a:p>
          <a:p>
            <a:pPr marL="649288" lvl="4">
              <a:tabLst>
                <a:tab pos="2416175" algn="l"/>
                <a:tab pos="3860800" algn="ctr"/>
                <a:tab pos="6096000" algn="r"/>
              </a:tabLst>
            </a:pPr>
            <a:r>
              <a:rPr lang="en-US" altLang="zh-TW" sz="2400"/>
              <a:t>\a	</a:t>
            </a:r>
            <a:r>
              <a:rPr lang="zh-TW" altLang="en-US" sz="2400"/>
              <a:t>警告。讓系統發出聲音，或是顯示</a:t>
            </a:r>
            <a:br>
              <a:rPr lang="zh-TW" altLang="en-US" sz="2400"/>
            </a:br>
            <a:r>
              <a:rPr lang="zh-TW" altLang="en-US" sz="2400"/>
              <a:t>	警告但不改變游標位置。</a:t>
            </a:r>
          </a:p>
          <a:p>
            <a:pPr marL="649288" lvl="4">
              <a:tabLst>
                <a:tab pos="2416175" algn="l"/>
                <a:tab pos="3860800" algn="ctr"/>
                <a:tab pos="6096000" algn="r"/>
              </a:tabLst>
            </a:pPr>
            <a:r>
              <a:rPr lang="en-US" altLang="zh-TW" sz="2400"/>
              <a:t>\\	</a:t>
            </a:r>
            <a:r>
              <a:rPr lang="zh-TW" altLang="en-US" sz="2400"/>
              <a:t>反斜線符號。在字串中插入反斜線字</a:t>
            </a:r>
            <a:br>
              <a:rPr lang="zh-TW" altLang="en-US" sz="2400"/>
            </a:br>
            <a:r>
              <a:rPr lang="zh-TW" altLang="en-US" sz="2400"/>
              <a:t>                       元。</a:t>
            </a:r>
          </a:p>
          <a:p>
            <a:pPr marL="649288" lvl="4">
              <a:tabLst>
                <a:tab pos="2416175" algn="l"/>
                <a:tab pos="3860800" algn="ctr"/>
                <a:tab pos="6096000" algn="r"/>
              </a:tabLst>
            </a:pPr>
            <a:r>
              <a:rPr lang="en-US" altLang="zh-TW" sz="2400"/>
              <a:t>\”	</a:t>
            </a:r>
            <a:r>
              <a:rPr lang="zh-TW" altLang="en-US" sz="2400"/>
              <a:t>雙引號。在字串中插入雙引號。</a:t>
            </a:r>
          </a:p>
          <a:p>
            <a:pPr marL="649288" lvl="4">
              <a:tabLst>
                <a:tab pos="2416175" algn="l"/>
                <a:tab pos="3860800" algn="ctr"/>
                <a:tab pos="6096000" algn="r"/>
              </a:tabLst>
            </a:pPr>
            <a:endParaRPr lang="zh-TW" altLang="en-US"/>
          </a:p>
          <a:p>
            <a:pPr marL="649288" lvl="4">
              <a:tabLst>
                <a:tab pos="2416175" algn="l"/>
                <a:tab pos="3860800" algn="ctr"/>
                <a:tab pos="6096000" algn="r"/>
              </a:tabLst>
            </a:pPr>
            <a:r>
              <a:rPr lang="zh-TW" altLang="en-US"/>
              <a:t>		圖</a:t>
            </a:r>
            <a:r>
              <a:rPr lang="en-US" altLang="zh-TW"/>
              <a:t>2.2</a:t>
            </a:r>
            <a:r>
              <a:rPr lang="zh-TW" altLang="en-US"/>
              <a:t>　一些常見的跳脫序列</a:t>
            </a: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E57AE75-EC42-1439-E821-4150024A59B1}"/>
              </a:ext>
            </a:extLst>
          </p:cNvPr>
          <p:cNvSpPr>
            <a:spLocks noGrp="1" noChangeArrowheads="1"/>
          </p:cNvSpPr>
          <p:nvPr>
            <p:ph type="title"/>
          </p:nvPr>
        </p:nvSpPr>
        <p:spPr/>
        <p:txBody>
          <a:bodyPr/>
          <a:lstStyle/>
          <a:p>
            <a:r>
              <a:rPr lang="en-US" altLang="zh-TW"/>
              <a:t> </a:t>
            </a:r>
          </a:p>
        </p:txBody>
      </p:sp>
      <p:sp>
        <p:nvSpPr>
          <p:cNvPr id="107523" name="Rectangle 3">
            <a:extLst>
              <a:ext uri="{FF2B5EF4-FFF2-40B4-BE49-F238E27FC236}">
                <a16:creationId xmlns:a16="http://schemas.microsoft.com/office/drawing/2014/main" id="{2D75FE63-FED8-DF48-92AA-7CC85E77D80B}"/>
              </a:ext>
            </a:extLst>
          </p:cNvPr>
          <p:cNvSpPr>
            <a:spLocks noGrp="1" noChangeArrowheads="1"/>
          </p:cNvSpPr>
          <p:nvPr>
            <p:ph type="body" idx="1"/>
          </p:nvPr>
        </p:nvSpPr>
        <p:spPr/>
        <p:txBody>
          <a:bodyPr/>
          <a:lstStyle/>
          <a:p>
            <a:pPr lvl="1"/>
            <a:r>
              <a:rPr lang="zh-TW" altLang="en-US"/>
              <a:t>連結器與可執行程式</a:t>
            </a:r>
          </a:p>
          <a:p>
            <a:pPr lvl="2"/>
            <a:r>
              <a:rPr lang="zh-TW" altLang="en-US"/>
              <a:t>標準函式庫的函式 </a:t>
            </a:r>
            <a:r>
              <a:rPr lang="en-US" altLang="zh-TW"/>
              <a:t>(</a:t>
            </a:r>
            <a:r>
              <a:rPr lang="zh-TW" altLang="en-US"/>
              <a:t>如</a:t>
            </a:r>
            <a:r>
              <a:rPr lang="en-US" altLang="zh-TW" b="1">
                <a:latin typeface="Courier New" panose="02070309020205020404" pitchFamily="49" charset="0"/>
              </a:rPr>
              <a:t>printf</a:t>
            </a:r>
            <a:r>
              <a:rPr lang="zh-TW" altLang="en-US"/>
              <a:t>或</a:t>
            </a:r>
            <a:r>
              <a:rPr lang="en-US" altLang="zh-TW" b="1">
                <a:latin typeface="Courier New" panose="02070309020205020404" pitchFamily="49" charset="0"/>
              </a:rPr>
              <a:t>scanf</a:t>
            </a:r>
            <a:r>
              <a:rPr lang="en-US" altLang="zh-TW"/>
              <a:t>) </a:t>
            </a:r>
            <a:r>
              <a:rPr lang="zh-TW" altLang="en-US"/>
              <a:t>並不是</a:t>
            </a:r>
            <a:r>
              <a:rPr lang="en-US" altLang="zh-TW"/>
              <a:t>C</a:t>
            </a:r>
            <a:r>
              <a:rPr lang="zh-TW" altLang="en-US"/>
              <a:t>語言的一部分。所以編譯器無法發現他們是否拼字錯誤。當編譯器在編譯</a:t>
            </a:r>
            <a:r>
              <a:rPr lang="en-US" altLang="zh-TW" b="1">
                <a:latin typeface="Courier New" panose="02070309020205020404" pitchFamily="49" charset="0"/>
              </a:rPr>
              <a:t>printf</a:t>
            </a:r>
            <a:r>
              <a:rPr lang="zh-TW" altLang="en-US"/>
              <a:t>敘述式時，它只是在目的碼中空出一塊空間來「呼叫」函式庫函式。編譯器不知道函式庫函式在哪裡──但是連結器知道。</a:t>
            </a: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F648B08B-5857-BE69-B1E8-68F06EC9CDAF}"/>
              </a:ext>
            </a:extLst>
          </p:cNvPr>
          <p:cNvSpPr>
            <a:spLocks noGrp="1" noChangeArrowheads="1"/>
          </p:cNvSpPr>
          <p:nvPr>
            <p:ph type="title"/>
          </p:nvPr>
        </p:nvSpPr>
        <p:spPr/>
        <p:txBody>
          <a:bodyPr/>
          <a:lstStyle/>
          <a:p>
            <a:r>
              <a:rPr lang="en-US" altLang="zh-TW"/>
              <a:t> </a:t>
            </a:r>
          </a:p>
        </p:txBody>
      </p:sp>
      <p:sp>
        <p:nvSpPr>
          <p:cNvPr id="161795" name="Rectangle 3">
            <a:extLst>
              <a:ext uri="{FF2B5EF4-FFF2-40B4-BE49-F238E27FC236}">
                <a16:creationId xmlns:a16="http://schemas.microsoft.com/office/drawing/2014/main" id="{A3C7EF95-8893-AB77-44DA-0B95821D4CC0}"/>
              </a:ext>
            </a:extLst>
          </p:cNvPr>
          <p:cNvSpPr>
            <a:spLocks noGrp="1" noChangeArrowheads="1"/>
          </p:cNvSpPr>
          <p:nvPr>
            <p:ph type="body" idx="1"/>
          </p:nvPr>
        </p:nvSpPr>
        <p:spPr/>
        <p:txBody>
          <a:bodyPr/>
          <a:lstStyle/>
          <a:p>
            <a:pPr lvl="2"/>
            <a:r>
              <a:rPr lang="zh-TW" altLang="en-US"/>
              <a:t>一直要到連結器進行連結的時候，才會找出函式庫函式的位置，然後在目的碼中插入對函式庫函式正確的呼叫。此時，目的碼便是完整且可執行的了。因此，已經連結的程式通常稱為</a:t>
            </a:r>
            <a:r>
              <a:rPr lang="zh-TW" altLang="en-US" b="1">
                <a:solidFill>
                  <a:srgbClr val="FF0000"/>
                </a:solidFill>
              </a:rPr>
              <a:t>可執行 </a:t>
            </a:r>
            <a:r>
              <a:rPr lang="en-US" altLang="zh-TW" b="1">
                <a:solidFill>
                  <a:srgbClr val="FF0000"/>
                </a:solidFill>
              </a:rPr>
              <a:t>(executable) </a:t>
            </a:r>
            <a:r>
              <a:rPr lang="zh-TW" altLang="en-US"/>
              <a:t>的程式。</a:t>
            </a: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74C6F3C-22B0-3A47-5629-64F0078EDB8A}"/>
              </a:ext>
            </a:extLst>
          </p:cNvPr>
          <p:cNvSpPr>
            <a:spLocks noGrp="1" noChangeArrowheads="1"/>
          </p:cNvSpPr>
          <p:nvPr>
            <p:ph type="title"/>
          </p:nvPr>
        </p:nvSpPr>
        <p:spPr/>
        <p:txBody>
          <a:bodyPr/>
          <a:lstStyle/>
          <a:p>
            <a:r>
              <a:rPr lang="en-US" altLang="zh-TW"/>
              <a:t> </a:t>
            </a:r>
          </a:p>
        </p:txBody>
      </p:sp>
      <p:sp>
        <p:nvSpPr>
          <p:cNvPr id="108547" name="Rectangle 3">
            <a:extLst>
              <a:ext uri="{FF2B5EF4-FFF2-40B4-BE49-F238E27FC236}">
                <a16:creationId xmlns:a16="http://schemas.microsoft.com/office/drawing/2014/main" id="{2DDCEB8F-37D6-7D49-405E-ECFC8F20E489}"/>
              </a:ext>
            </a:extLst>
          </p:cNvPr>
          <p:cNvSpPr>
            <a:spLocks noGrp="1" noChangeArrowheads="1"/>
          </p:cNvSpPr>
          <p:nvPr>
            <p:ph type="body" idx="1"/>
          </p:nvPr>
        </p:nvSpPr>
        <p:spPr/>
        <p:txBody>
          <a:bodyPr/>
          <a:lstStyle/>
          <a:p>
            <a:pPr lvl="1"/>
            <a:r>
              <a:rPr lang="zh-TW" altLang="en-US"/>
              <a:t>使用多個 </a:t>
            </a:r>
            <a:r>
              <a:rPr lang="en-US" altLang="zh-TW"/>
              <a:t>printf</a:t>
            </a:r>
          </a:p>
          <a:p>
            <a:pPr lvl="2"/>
            <a:r>
              <a:rPr lang="en-US" altLang="zh-TW" b="1">
                <a:latin typeface="Courier New" panose="02070309020205020404" pitchFamily="49" charset="0"/>
              </a:rPr>
              <a:t>printf</a:t>
            </a:r>
            <a:r>
              <a:rPr lang="zh-TW" altLang="en-US"/>
              <a:t>函式能以數種不同的方式印出</a:t>
            </a:r>
            <a:r>
              <a:rPr lang="en-US" altLang="zh-TW" b="1">
                <a:latin typeface="Courier New" panose="02070309020205020404" pitchFamily="49" charset="0"/>
              </a:rPr>
              <a:t>Welcome to C!</a:t>
            </a:r>
            <a:r>
              <a:rPr lang="en-US" altLang="zh-TW"/>
              <a:t> </a:t>
            </a:r>
            <a:r>
              <a:rPr lang="zh-TW" altLang="en-US"/>
              <a:t>舉例來說，圖</a:t>
            </a:r>
            <a:r>
              <a:rPr lang="en-US" altLang="zh-TW"/>
              <a:t>2.3</a:t>
            </a:r>
            <a:r>
              <a:rPr lang="zh-TW" altLang="en-US"/>
              <a:t>的程式就可以產生與圖</a:t>
            </a:r>
            <a:r>
              <a:rPr lang="en-US" altLang="zh-TW"/>
              <a:t>2.1</a:t>
            </a:r>
            <a:r>
              <a:rPr lang="zh-TW" altLang="en-US"/>
              <a:t>程式相同的輸出。這是因為每個</a:t>
            </a:r>
            <a:r>
              <a:rPr lang="en-US" altLang="zh-TW" b="1">
                <a:latin typeface="Courier New" panose="02070309020205020404" pitchFamily="49" charset="0"/>
              </a:rPr>
              <a:t>printf</a:t>
            </a:r>
            <a:r>
              <a:rPr lang="zh-TW" altLang="en-US"/>
              <a:t>都會從上一個</a:t>
            </a:r>
            <a:r>
              <a:rPr lang="en-US" altLang="zh-TW" b="1">
                <a:latin typeface="Courier New" panose="02070309020205020404" pitchFamily="49" charset="0"/>
              </a:rPr>
              <a:t>printf</a:t>
            </a:r>
            <a:r>
              <a:rPr lang="zh-TW" altLang="en-US"/>
              <a:t>結束列印的地方開始列印。第一個</a:t>
            </a:r>
            <a:r>
              <a:rPr lang="en-US" altLang="zh-TW" b="1">
                <a:latin typeface="Courier New" panose="02070309020205020404" pitchFamily="49" charset="0"/>
              </a:rPr>
              <a:t>printf</a:t>
            </a:r>
            <a:r>
              <a:rPr lang="en-US" altLang="zh-TW"/>
              <a:t> (</a:t>
            </a:r>
            <a:r>
              <a:rPr lang="zh-TW" altLang="en-US"/>
              <a:t>第</a:t>
            </a:r>
            <a:r>
              <a:rPr lang="en-US" altLang="zh-TW"/>
              <a:t>8</a:t>
            </a:r>
            <a:r>
              <a:rPr lang="zh-TW" altLang="en-US"/>
              <a:t>行</a:t>
            </a:r>
            <a:r>
              <a:rPr lang="en-US" altLang="zh-TW"/>
              <a:t>) </a:t>
            </a:r>
            <a:r>
              <a:rPr lang="zh-TW" altLang="en-US"/>
              <a:t>印出</a:t>
            </a:r>
            <a:r>
              <a:rPr lang="en-US" altLang="zh-TW" b="1">
                <a:latin typeface="Courier New" panose="02070309020205020404" pitchFamily="49" charset="0"/>
              </a:rPr>
              <a:t>Welcome</a:t>
            </a:r>
            <a:r>
              <a:rPr lang="zh-TW" altLang="en-US"/>
              <a:t>及一個空格，而第二個</a:t>
            </a:r>
            <a:r>
              <a:rPr lang="en-US" altLang="zh-TW" b="1">
                <a:latin typeface="Courier New" panose="02070309020205020404" pitchFamily="49" charset="0"/>
              </a:rPr>
              <a:t>printf</a:t>
            </a:r>
            <a:r>
              <a:rPr lang="en-US" altLang="zh-TW"/>
              <a:t> (</a:t>
            </a:r>
            <a:r>
              <a:rPr lang="zh-TW" altLang="en-US"/>
              <a:t>第</a:t>
            </a:r>
            <a:r>
              <a:rPr lang="en-US" altLang="zh-TW"/>
              <a:t>9</a:t>
            </a:r>
            <a:r>
              <a:rPr lang="zh-TW" altLang="en-US"/>
              <a:t>行</a:t>
            </a:r>
            <a:r>
              <a:rPr lang="en-US" altLang="zh-TW"/>
              <a:t>) </a:t>
            </a:r>
            <a:r>
              <a:rPr lang="zh-TW" altLang="en-US"/>
              <a:t>便從同一行的空格之後開始列印。</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CC418411-D673-5A23-71C0-7246518C2151}"/>
              </a:ext>
            </a:extLst>
          </p:cNvPr>
          <p:cNvSpPr>
            <a:spLocks noGrp="1" noChangeArrowheads="1"/>
          </p:cNvSpPr>
          <p:nvPr>
            <p:ph type="title"/>
          </p:nvPr>
        </p:nvSpPr>
        <p:spPr/>
        <p:txBody>
          <a:bodyPr/>
          <a:lstStyle/>
          <a:p>
            <a:r>
              <a:rPr lang="en-US" altLang="zh-TW"/>
              <a:t> </a:t>
            </a:r>
          </a:p>
        </p:txBody>
      </p:sp>
      <p:sp>
        <p:nvSpPr>
          <p:cNvPr id="109571" name="Rectangle 3">
            <a:extLst>
              <a:ext uri="{FF2B5EF4-FFF2-40B4-BE49-F238E27FC236}">
                <a16:creationId xmlns:a16="http://schemas.microsoft.com/office/drawing/2014/main" id="{885A7FDD-EECD-2CA0-870E-332056AD3814}"/>
              </a:ext>
            </a:extLst>
          </p:cNvPr>
          <p:cNvSpPr>
            <a:spLocks noGrp="1" noChangeArrowheads="1"/>
          </p:cNvSpPr>
          <p:nvPr>
            <p:ph type="body" idx="1"/>
          </p:nvPr>
        </p:nvSpPr>
        <p:spPr/>
        <p:txBody>
          <a:bodyPr/>
          <a:lstStyle/>
          <a:p>
            <a:pPr lvl="4"/>
            <a:endParaRPr lang="en-US" altLang="zh-TW"/>
          </a:p>
          <a:p>
            <a:pPr lvl="4"/>
            <a:endParaRPr lang="en-US" altLang="zh-TW"/>
          </a:p>
          <a:p>
            <a:pPr lvl="4"/>
            <a:endParaRPr lang="en-US" altLang="zh-TW"/>
          </a:p>
          <a:p>
            <a:pPr lvl="4"/>
            <a:endParaRPr lang="en-US" altLang="zh-TW"/>
          </a:p>
          <a:p>
            <a:pPr lvl="4"/>
            <a:endParaRPr lang="en-US" altLang="zh-TW"/>
          </a:p>
          <a:p>
            <a:pPr lvl="4"/>
            <a:endParaRPr lang="en-US" altLang="zh-TW"/>
          </a:p>
          <a:p>
            <a:pPr lvl="4"/>
            <a:endParaRPr lang="en-US" altLang="zh-TW"/>
          </a:p>
          <a:p>
            <a:pPr lvl="4"/>
            <a:endParaRPr lang="en-US" altLang="zh-TW"/>
          </a:p>
          <a:p>
            <a:pPr lvl="4"/>
            <a:endParaRPr lang="en-US" altLang="zh-TW"/>
          </a:p>
          <a:p>
            <a:pPr lvl="4"/>
            <a:endParaRPr lang="en-US" altLang="zh-TW"/>
          </a:p>
          <a:p>
            <a:pPr lvl="4"/>
            <a:r>
              <a:rPr lang="en-US" altLang="zh-TW"/>
              <a:t>		</a:t>
            </a:r>
            <a:r>
              <a:rPr lang="zh-TW" altLang="en-US"/>
              <a:t>圖</a:t>
            </a:r>
            <a:r>
              <a:rPr lang="en-US" altLang="zh-TW"/>
              <a:t>2.3</a:t>
            </a:r>
            <a:r>
              <a:rPr lang="zh-TW" altLang="en-US"/>
              <a:t>　以兩個</a:t>
            </a:r>
            <a:r>
              <a:rPr lang="en-US" altLang="zh-TW" b="1">
                <a:latin typeface="Courier New" panose="02070309020205020404" pitchFamily="49" charset="0"/>
              </a:rPr>
              <a:t>printf</a:t>
            </a:r>
            <a:r>
              <a:rPr lang="zh-TW" altLang="en-US"/>
              <a:t>敘述式列印一行文字</a:t>
            </a:r>
          </a:p>
        </p:txBody>
      </p:sp>
      <p:pic>
        <p:nvPicPr>
          <p:cNvPr id="109573" name="Picture 5">
            <a:extLst>
              <a:ext uri="{FF2B5EF4-FFF2-40B4-BE49-F238E27FC236}">
                <a16:creationId xmlns:a16="http://schemas.microsoft.com/office/drawing/2014/main" id="{766112A7-AE74-B08C-E65B-F47D38937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2060575"/>
            <a:ext cx="7334250" cy="263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0ED77E5-2818-7C2B-7A37-DBA78FDF48BB}"/>
              </a:ext>
            </a:extLst>
          </p:cNvPr>
          <p:cNvSpPr>
            <a:spLocks noGrp="1" noChangeArrowheads="1"/>
          </p:cNvSpPr>
          <p:nvPr>
            <p:ph type="title"/>
          </p:nvPr>
        </p:nvSpPr>
        <p:spPr/>
        <p:txBody>
          <a:bodyPr/>
          <a:lstStyle/>
          <a:p>
            <a:r>
              <a:rPr lang="en-US" altLang="zh-TW"/>
              <a:t> </a:t>
            </a:r>
          </a:p>
        </p:txBody>
      </p:sp>
      <p:sp>
        <p:nvSpPr>
          <p:cNvPr id="110595" name="Rectangle 3">
            <a:extLst>
              <a:ext uri="{FF2B5EF4-FFF2-40B4-BE49-F238E27FC236}">
                <a16:creationId xmlns:a16="http://schemas.microsoft.com/office/drawing/2014/main" id="{1208C75A-65BA-F794-C8A9-5A7CF26FB033}"/>
              </a:ext>
            </a:extLst>
          </p:cNvPr>
          <p:cNvSpPr>
            <a:spLocks noGrp="1" noChangeArrowheads="1"/>
          </p:cNvSpPr>
          <p:nvPr>
            <p:ph type="body" idx="1"/>
          </p:nvPr>
        </p:nvSpPr>
        <p:spPr/>
        <p:txBody>
          <a:bodyPr/>
          <a:lstStyle/>
          <a:p>
            <a:pPr lvl="2"/>
            <a:r>
              <a:rPr lang="zh-TW" altLang="en-US"/>
              <a:t>同一個</a:t>
            </a:r>
            <a:r>
              <a:rPr lang="en-US" altLang="zh-TW" b="1">
                <a:latin typeface="Courier New" panose="02070309020205020404" pitchFamily="49" charset="0"/>
              </a:rPr>
              <a:t>printf</a:t>
            </a:r>
            <a:r>
              <a:rPr lang="zh-TW" altLang="en-US"/>
              <a:t>可利用</a:t>
            </a:r>
            <a:r>
              <a:rPr lang="en-US" altLang="zh-TW" b="1">
                <a:latin typeface="Courier New" panose="02070309020205020404" pitchFamily="49" charset="0"/>
              </a:rPr>
              <a:t>newline</a:t>
            </a:r>
            <a:r>
              <a:rPr lang="zh-TW" altLang="en-US"/>
              <a:t>字元印出數行文字 </a:t>
            </a:r>
            <a:r>
              <a:rPr lang="en-US" altLang="zh-TW"/>
              <a:t>(</a:t>
            </a:r>
            <a:r>
              <a:rPr lang="zh-TW" altLang="en-US"/>
              <a:t>如圖</a:t>
            </a:r>
            <a:r>
              <a:rPr lang="en-US" altLang="zh-TW"/>
              <a:t>2.4)</a:t>
            </a:r>
            <a:r>
              <a:rPr lang="zh-TW" altLang="en-US"/>
              <a:t>。每次碰到 </a:t>
            </a:r>
            <a:r>
              <a:rPr lang="en-US" altLang="zh-TW" b="1">
                <a:latin typeface="Courier New" panose="02070309020205020404" pitchFamily="49" charset="0"/>
              </a:rPr>
              <a:t>\n</a:t>
            </a:r>
            <a:r>
              <a:rPr lang="en-US" altLang="zh-TW"/>
              <a:t> (newline)</a:t>
            </a:r>
            <a:r>
              <a:rPr lang="zh-TW" altLang="en-US"/>
              <a:t>跳脫序列時，</a:t>
            </a:r>
            <a:r>
              <a:rPr lang="en-US" altLang="zh-TW" b="1">
                <a:latin typeface="Courier New" panose="02070309020205020404" pitchFamily="49" charset="0"/>
              </a:rPr>
              <a:t>printf</a:t>
            </a:r>
            <a:r>
              <a:rPr lang="zh-TW" altLang="en-US"/>
              <a:t>便移至下一行的起頭位置。</a:t>
            </a:r>
          </a:p>
          <a:p>
            <a:pPr lvl="4"/>
            <a:endParaRPr lang="zh-TW" altLang="en-US"/>
          </a:p>
          <a:p>
            <a:pPr lvl="4"/>
            <a:endParaRPr lang="zh-TW" altLang="en-US"/>
          </a:p>
          <a:p>
            <a:pPr lvl="4"/>
            <a:endParaRPr lang="zh-TW" altLang="en-US"/>
          </a:p>
          <a:p>
            <a:pPr lvl="4"/>
            <a:endParaRPr lang="zh-TW" altLang="en-US"/>
          </a:p>
          <a:p>
            <a:pPr lvl="4"/>
            <a:endParaRPr lang="zh-TW" altLang="en-US"/>
          </a:p>
          <a:p>
            <a:pPr lvl="4"/>
            <a:endParaRPr lang="zh-TW" altLang="en-US"/>
          </a:p>
          <a:p>
            <a:pPr lvl="4"/>
            <a:endParaRPr lang="zh-TW" altLang="en-US"/>
          </a:p>
          <a:p>
            <a:pPr lvl="4"/>
            <a:endParaRPr lang="zh-TW" altLang="en-US"/>
          </a:p>
          <a:p>
            <a:pPr lvl="4"/>
            <a:r>
              <a:rPr lang="zh-TW" altLang="en-US"/>
              <a:t>		圖</a:t>
            </a:r>
            <a:r>
              <a:rPr lang="en-US" altLang="zh-TW"/>
              <a:t>2.4</a:t>
            </a:r>
            <a:r>
              <a:rPr lang="zh-TW" altLang="en-US"/>
              <a:t>　以一個</a:t>
            </a:r>
            <a:r>
              <a:rPr lang="en-US" altLang="zh-TW" b="1">
                <a:latin typeface="Courier New" panose="02070309020205020404" pitchFamily="49" charset="0"/>
              </a:rPr>
              <a:t>printf</a:t>
            </a:r>
            <a:r>
              <a:rPr lang="zh-TW" altLang="en-US"/>
              <a:t>列印數行文字</a:t>
            </a:r>
          </a:p>
        </p:txBody>
      </p:sp>
      <p:pic>
        <p:nvPicPr>
          <p:cNvPr id="110597" name="Picture 5">
            <a:extLst>
              <a:ext uri="{FF2B5EF4-FFF2-40B4-BE49-F238E27FC236}">
                <a16:creationId xmlns:a16="http://schemas.microsoft.com/office/drawing/2014/main" id="{12C7F15E-B7AE-ECCF-9CD4-8536AA657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087688"/>
            <a:ext cx="7331075" cy="278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a:extLst>
              <a:ext uri="{FF2B5EF4-FFF2-40B4-BE49-F238E27FC236}">
                <a16:creationId xmlns:a16="http://schemas.microsoft.com/office/drawing/2014/main" id="{010D84CC-4CD3-891B-0C90-C3D0023E4BC4}"/>
              </a:ext>
            </a:extLst>
          </p:cNvPr>
          <p:cNvSpPr>
            <a:spLocks noGrp="1" noChangeArrowheads="1"/>
          </p:cNvSpPr>
          <p:nvPr>
            <p:ph type="title"/>
          </p:nvPr>
        </p:nvSpPr>
        <p:spPr/>
        <p:txBody>
          <a:bodyPr/>
          <a:lstStyle/>
          <a:p>
            <a:pPr marL="1033463" indent="-1033463"/>
            <a:r>
              <a:rPr lang="en-US" altLang="zh-TW"/>
              <a:t>2.3</a:t>
            </a:r>
            <a:r>
              <a:rPr lang="zh-TW" altLang="en-US"/>
              <a:t>　另一個簡單的</a:t>
            </a:r>
            <a:r>
              <a:rPr lang="en-US" altLang="zh-TW"/>
              <a:t>C</a:t>
            </a:r>
            <a:r>
              <a:rPr lang="zh-TW" altLang="en-US"/>
              <a:t>程式：將兩個整數相加</a:t>
            </a:r>
          </a:p>
        </p:txBody>
      </p:sp>
      <p:sp>
        <p:nvSpPr>
          <p:cNvPr id="111621" name="Rectangle 5">
            <a:extLst>
              <a:ext uri="{FF2B5EF4-FFF2-40B4-BE49-F238E27FC236}">
                <a16:creationId xmlns:a16="http://schemas.microsoft.com/office/drawing/2014/main" id="{F8329FD2-80CF-4641-D523-25F0BE97416F}"/>
              </a:ext>
            </a:extLst>
          </p:cNvPr>
          <p:cNvSpPr>
            <a:spLocks noGrp="1" noChangeArrowheads="1"/>
          </p:cNvSpPr>
          <p:nvPr>
            <p:ph type="body" idx="1"/>
          </p:nvPr>
        </p:nvSpPr>
        <p:spPr>
          <a:xfrm>
            <a:off x="323850" y="1700213"/>
            <a:ext cx="8064500" cy="4681537"/>
          </a:xfrm>
        </p:spPr>
        <p:txBody>
          <a:bodyPr/>
          <a:lstStyle/>
          <a:p>
            <a:pPr lvl="2"/>
            <a:r>
              <a:rPr lang="zh-TW" altLang="en-US"/>
              <a:t>我們的下一個程式使用了標準函式庫函式</a:t>
            </a:r>
            <a:r>
              <a:rPr lang="en-US" altLang="zh-TW" b="1">
                <a:latin typeface="Courier New" panose="02070309020205020404" pitchFamily="49" charset="0"/>
              </a:rPr>
              <a:t>scanf</a:t>
            </a:r>
            <a:r>
              <a:rPr lang="zh-TW" altLang="en-US"/>
              <a:t>，來讀進使用者鍵入的兩個整數，然後計算這兩個值的和，再以</a:t>
            </a:r>
            <a:r>
              <a:rPr lang="en-US" altLang="zh-TW" b="1">
                <a:latin typeface="Courier New" panose="02070309020205020404" pitchFamily="49" charset="0"/>
              </a:rPr>
              <a:t>printf</a:t>
            </a:r>
            <a:r>
              <a:rPr lang="zh-TW" altLang="en-US"/>
              <a:t>將結果印出來。程式和輸出範例如圖</a:t>
            </a:r>
            <a:r>
              <a:rPr lang="en-US" altLang="zh-TW"/>
              <a:t>2.5</a:t>
            </a:r>
            <a:r>
              <a:rPr lang="zh-TW" altLang="en-US"/>
              <a:t>所示。</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325D80B4-2A26-A77A-03F8-3580AAC43F1A}"/>
              </a:ext>
            </a:extLst>
          </p:cNvPr>
          <p:cNvSpPr>
            <a:spLocks noGrp="1" noChangeArrowheads="1"/>
          </p:cNvSpPr>
          <p:nvPr>
            <p:ph type="title"/>
          </p:nvPr>
        </p:nvSpPr>
        <p:spPr/>
        <p:txBody>
          <a:bodyPr/>
          <a:lstStyle/>
          <a:p>
            <a:r>
              <a:rPr lang="en-US" altLang="zh-TW"/>
              <a:t> </a:t>
            </a:r>
          </a:p>
        </p:txBody>
      </p:sp>
      <p:sp>
        <p:nvSpPr>
          <p:cNvPr id="112643" name="Rectangle 3">
            <a:extLst>
              <a:ext uri="{FF2B5EF4-FFF2-40B4-BE49-F238E27FC236}">
                <a16:creationId xmlns:a16="http://schemas.microsoft.com/office/drawing/2014/main" id="{906A8F4C-921C-0E4E-DEBA-D0ED18974EAC}"/>
              </a:ext>
            </a:extLst>
          </p:cNvPr>
          <p:cNvSpPr>
            <a:spLocks noGrp="1" noChangeArrowheads="1"/>
          </p:cNvSpPr>
          <p:nvPr>
            <p:ph type="body" idx="1"/>
          </p:nvPr>
        </p:nvSpPr>
        <p:spPr>
          <a:xfrm>
            <a:off x="323850" y="5876925"/>
            <a:ext cx="8064500" cy="504825"/>
          </a:xfrm>
        </p:spPr>
        <p:txBody>
          <a:bodyPr/>
          <a:lstStyle/>
          <a:p>
            <a:pPr lvl="4"/>
            <a:r>
              <a:rPr lang="en-US" altLang="zh-TW"/>
              <a:t>		</a:t>
            </a:r>
            <a:r>
              <a:rPr lang="zh-TW" altLang="en-US"/>
              <a:t>圖</a:t>
            </a:r>
            <a:r>
              <a:rPr lang="en-US" altLang="zh-TW"/>
              <a:t>2.5</a:t>
            </a:r>
            <a:r>
              <a:rPr lang="zh-TW" altLang="en-US"/>
              <a:t>　一個有關加法的程式</a:t>
            </a:r>
          </a:p>
        </p:txBody>
      </p:sp>
      <p:pic>
        <p:nvPicPr>
          <p:cNvPr id="112645" name="Picture 5">
            <a:extLst>
              <a:ext uri="{FF2B5EF4-FFF2-40B4-BE49-F238E27FC236}">
                <a16:creationId xmlns:a16="http://schemas.microsoft.com/office/drawing/2014/main" id="{2B777690-13D0-F60C-B247-6B6EE8BA1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534988"/>
            <a:ext cx="7334250" cy="541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67AE1375-ED53-EAA0-4BB4-4F7196593A74}"/>
              </a:ext>
            </a:extLst>
          </p:cNvPr>
          <p:cNvSpPr>
            <a:spLocks noGrp="1" noChangeArrowheads="1"/>
          </p:cNvSpPr>
          <p:nvPr>
            <p:ph type="title"/>
          </p:nvPr>
        </p:nvSpPr>
        <p:spPr/>
        <p:txBody>
          <a:bodyPr/>
          <a:lstStyle/>
          <a:p>
            <a:r>
              <a:rPr lang="en-US" altLang="zh-TW"/>
              <a:t>2.1</a:t>
            </a:r>
            <a:r>
              <a:rPr lang="zh-TW" altLang="en-US"/>
              <a:t>　簡介</a:t>
            </a:r>
          </a:p>
        </p:txBody>
      </p:sp>
      <p:sp>
        <p:nvSpPr>
          <p:cNvPr id="97283" name="Rectangle 3">
            <a:extLst>
              <a:ext uri="{FF2B5EF4-FFF2-40B4-BE49-F238E27FC236}">
                <a16:creationId xmlns:a16="http://schemas.microsoft.com/office/drawing/2014/main" id="{12254C4D-2F38-ABF4-6A1E-E52ADDD40772}"/>
              </a:ext>
            </a:extLst>
          </p:cNvPr>
          <p:cNvSpPr>
            <a:spLocks noGrp="1" noChangeArrowheads="1"/>
          </p:cNvSpPr>
          <p:nvPr>
            <p:ph type="body" idx="1"/>
          </p:nvPr>
        </p:nvSpPr>
        <p:spPr/>
        <p:txBody>
          <a:bodyPr/>
          <a:lstStyle/>
          <a:p>
            <a:pPr lvl="2"/>
            <a:r>
              <a:rPr lang="en-US" altLang="zh-TW"/>
              <a:t>C</a:t>
            </a:r>
            <a:r>
              <a:rPr lang="zh-TW" altLang="en-US"/>
              <a:t>語言使得程式設計者能以結構化且有條理的方法來設計電腦程式。本章將簡單介紹</a:t>
            </a:r>
            <a:r>
              <a:rPr lang="en-US" altLang="zh-TW"/>
              <a:t>C</a:t>
            </a:r>
            <a:r>
              <a:rPr lang="zh-TW" altLang="en-US"/>
              <a:t>程式的設計，並舉出數個例子來說明</a:t>
            </a:r>
            <a:r>
              <a:rPr lang="en-US" altLang="zh-TW"/>
              <a:t>C</a:t>
            </a:r>
            <a:r>
              <a:rPr lang="zh-TW" altLang="en-US"/>
              <a:t>語言的一些重要特性。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88A3182E-C152-E507-99D5-D9C2E9A9D2AF}"/>
              </a:ext>
            </a:extLst>
          </p:cNvPr>
          <p:cNvSpPr>
            <a:spLocks noGrp="1" noChangeArrowheads="1"/>
          </p:cNvSpPr>
          <p:nvPr>
            <p:ph type="title"/>
          </p:nvPr>
        </p:nvSpPr>
        <p:spPr/>
        <p:txBody>
          <a:bodyPr/>
          <a:lstStyle/>
          <a:p>
            <a:r>
              <a:rPr lang="en-US" altLang="zh-TW"/>
              <a:t> </a:t>
            </a:r>
          </a:p>
        </p:txBody>
      </p:sp>
      <p:sp>
        <p:nvSpPr>
          <p:cNvPr id="113667" name="Rectangle 3">
            <a:extLst>
              <a:ext uri="{FF2B5EF4-FFF2-40B4-BE49-F238E27FC236}">
                <a16:creationId xmlns:a16="http://schemas.microsoft.com/office/drawing/2014/main" id="{691CBBB1-A9DA-AA54-3922-33BD0E0F0DFF}"/>
              </a:ext>
            </a:extLst>
          </p:cNvPr>
          <p:cNvSpPr>
            <a:spLocks noGrp="1" noChangeArrowheads="1"/>
          </p:cNvSpPr>
          <p:nvPr>
            <p:ph type="body" idx="1"/>
          </p:nvPr>
        </p:nvSpPr>
        <p:spPr/>
        <p:txBody>
          <a:bodyPr/>
          <a:lstStyle/>
          <a:p>
            <a:pPr lvl="1"/>
            <a:r>
              <a:rPr lang="zh-TW" altLang="en-US"/>
              <a:t>變數與定義</a:t>
            </a:r>
          </a:p>
          <a:p>
            <a:pPr lvl="2"/>
            <a:r>
              <a:rPr lang="zh-TW" altLang="en-US"/>
              <a:t>第</a:t>
            </a:r>
            <a:r>
              <a:rPr lang="en-US" altLang="zh-TW"/>
              <a:t>8-10</a:t>
            </a:r>
            <a:r>
              <a:rPr lang="zh-TW" altLang="en-US"/>
              <a:t>行</a:t>
            </a:r>
          </a:p>
          <a:p>
            <a:pPr lvl="2">
              <a:spcAft>
                <a:spcPct val="50000"/>
              </a:spcAft>
            </a:pPr>
            <a:endParaRPr lang="zh-TW" altLang="en-US"/>
          </a:p>
          <a:p>
            <a:pPr lvl="2"/>
            <a:r>
              <a:rPr lang="zh-TW" altLang="en-US"/>
              <a:t>都是</a:t>
            </a:r>
            <a:r>
              <a:rPr lang="zh-TW" altLang="en-US" b="1">
                <a:solidFill>
                  <a:srgbClr val="FF0000"/>
                </a:solidFill>
              </a:rPr>
              <a:t>定義 </a:t>
            </a:r>
            <a:r>
              <a:rPr lang="en-US" altLang="zh-TW" b="1">
                <a:solidFill>
                  <a:srgbClr val="FF0000"/>
                </a:solidFill>
              </a:rPr>
              <a:t>(definitions)</a:t>
            </a:r>
            <a:r>
              <a:rPr lang="zh-TW" altLang="en-US"/>
              <a:t>。</a:t>
            </a:r>
            <a:r>
              <a:rPr lang="en-US" altLang="zh-TW" b="1">
                <a:latin typeface="Courier New" panose="02070309020205020404" pitchFamily="49" charset="0"/>
              </a:rPr>
              <a:t>integer1</a:t>
            </a:r>
            <a:r>
              <a:rPr lang="zh-TW" altLang="en-US"/>
              <a:t>、</a:t>
            </a:r>
            <a:r>
              <a:rPr lang="en-US" altLang="zh-TW" b="1">
                <a:latin typeface="Courier New" panose="02070309020205020404" pitchFamily="49" charset="0"/>
              </a:rPr>
              <a:t>integer2</a:t>
            </a:r>
            <a:r>
              <a:rPr lang="zh-TW" altLang="en-US"/>
              <a:t>和</a:t>
            </a:r>
            <a:r>
              <a:rPr lang="en-US" altLang="zh-TW" b="1">
                <a:latin typeface="Courier New" panose="02070309020205020404" pitchFamily="49" charset="0"/>
              </a:rPr>
              <a:t>sum</a:t>
            </a:r>
            <a:r>
              <a:rPr lang="zh-TW" altLang="en-US"/>
              <a:t>是</a:t>
            </a:r>
            <a:r>
              <a:rPr lang="zh-TW" altLang="en-US" b="1">
                <a:solidFill>
                  <a:srgbClr val="FF0000"/>
                </a:solidFill>
              </a:rPr>
              <a:t>變數 </a:t>
            </a:r>
            <a:r>
              <a:rPr lang="en-US" altLang="zh-TW" b="1">
                <a:solidFill>
                  <a:srgbClr val="FF0000"/>
                </a:solidFill>
              </a:rPr>
              <a:t>(variables) </a:t>
            </a:r>
            <a:r>
              <a:rPr lang="zh-TW" altLang="en-US"/>
              <a:t>名稱。變數就是電腦記憶體中，存放數值供程式使用的位置。</a:t>
            </a:r>
          </a:p>
          <a:p>
            <a:pPr lvl="2"/>
            <a:r>
              <a:rPr lang="zh-TW" altLang="en-US"/>
              <a:t>前述的定義也可以合併成為單一定義敘述式，如下：</a:t>
            </a:r>
          </a:p>
        </p:txBody>
      </p:sp>
      <p:pic>
        <p:nvPicPr>
          <p:cNvPr id="113670" name="Picture 6">
            <a:extLst>
              <a:ext uri="{FF2B5EF4-FFF2-40B4-BE49-F238E27FC236}">
                <a16:creationId xmlns:a16="http://schemas.microsoft.com/office/drawing/2014/main" id="{84D12A71-D411-DC57-132D-7EF7C1F5C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92375"/>
            <a:ext cx="712946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71" name="Picture 7">
            <a:extLst>
              <a:ext uri="{FF2B5EF4-FFF2-40B4-BE49-F238E27FC236}">
                <a16:creationId xmlns:a16="http://schemas.microsoft.com/office/drawing/2014/main" id="{A3BA5A83-C6B0-AC75-EDB3-A5F485076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5805488"/>
            <a:ext cx="71183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678738F-143A-358E-25F8-171F7B7AFC9A}"/>
              </a:ext>
            </a:extLst>
          </p:cNvPr>
          <p:cNvSpPr>
            <a:spLocks noGrp="1" noChangeArrowheads="1"/>
          </p:cNvSpPr>
          <p:nvPr>
            <p:ph type="title"/>
          </p:nvPr>
        </p:nvSpPr>
        <p:spPr/>
        <p:txBody>
          <a:bodyPr/>
          <a:lstStyle/>
          <a:p>
            <a:r>
              <a:rPr lang="en-US" altLang="zh-TW"/>
              <a:t> </a:t>
            </a:r>
          </a:p>
        </p:txBody>
      </p:sp>
      <p:sp>
        <p:nvSpPr>
          <p:cNvPr id="114691" name="Rectangle 3">
            <a:extLst>
              <a:ext uri="{FF2B5EF4-FFF2-40B4-BE49-F238E27FC236}">
                <a16:creationId xmlns:a16="http://schemas.microsoft.com/office/drawing/2014/main" id="{727C9035-2A28-F18D-DFBD-53C9D5E24715}"/>
              </a:ext>
            </a:extLst>
          </p:cNvPr>
          <p:cNvSpPr>
            <a:spLocks noGrp="1" noChangeArrowheads="1"/>
          </p:cNvSpPr>
          <p:nvPr>
            <p:ph type="body" idx="1"/>
          </p:nvPr>
        </p:nvSpPr>
        <p:spPr/>
        <p:txBody>
          <a:bodyPr/>
          <a:lstStyle/>
          <a:p>
            <a:pPr lvl="1"/>
            <a:r>
              <a:rPr lang="zh-TW" altLang="en-US"/>
              <a:t>識別字和大小寫區別</a:t>
            </a:r>
          </a:p>
          <a:p>
            <a:pPr lvl="2"/>
            <a:r>
              <a:rPr lang="en-US" altLang="zh-TW"/>
              <a:t>C</a:t>
            </a:r>
            <a:r>
              <a:rPr lang="zh-TW" altLang="en-US"/>
              <a:t>語言當中變數的名稱可以是任意合法的</a:t>
            </a:r>
            <a:r>
              <a:rPr lang="zh-TW" altLang="en-US" b="1">
                <a:solidFill>
                  <a:srgbClr val="FF0000"/>
                </a:solidFill>
              </a:rPr>
              <a:t>識別字 </a:t>
            </a:r>
            <a:r>
              <a:rPr lang="en-US" altLang="zh-TW" b="1">
                <a:solidFill>
                  <a:srgbClr val="FF0000"/>
                </a:solidFill>
              </a:rPr>
              <a:t>(identifier)</a:t>
            </a:r>
            <a:r>
              <a:rPr lang="zh-TW" altLang="en-US"/>
              <a:t>。識別字是由字母、數字和底線 </a:t>
            </a:r>
            <a:r>
              <a:rPr lang="en-US" altLang="zh-TW"/>
              <a:t>( </a:t>
            </a:r>
            <a:r>
              <a:rPr lang="en-US" altLang="zh-TW" b="1">
                <a:latin typeface="Courier New" panose="02070309020205020404" pitchFamily="49" charset="0"/>
              </a:rPr>
              <a:t>_</a:t>
            </a:r>
            <a:r>
              <a:rPr lang="en-US" altLang="zh-TW" b="1">
                <a:solidFill>
                  <a:srgbClr val="0000FF"/>
                </a:solidFill>
              </a:rPr>
              <a:t> </a:t>
            </a:r>
            <a:r>
              <a:rPr lang="en-US" altLang="zh-TW"/>
              <a:t>) </a:t>
            </a:r>
            <a:r>
              <a:rPr lang="zh-TW" altLang="en-US"/>
              <a:t>組成的一連串字元，但第一個字元不可以是數字。識別字的長度沒有限制，不過</a:t>
            </a:r>
            <a:r>
              <a:rPr lang="en-US" altLang="zh-TW"/>
              <a:t>C</a:t>
            </a:r>
            <a:r>
              <a:rPr lang="zh-TW" altLang="en-US"/>
              <a:t>標準中規定編譯器只需辨認前</a:t>
            </a:r>
            <a:r>
              <a:rPr lang="en-US" altLang="zh-TW"/>
              <a:t>31</a:t>
            </a:r>
            <a:r>
              <a:rPr lang="zh-TW" altLang="en-US"/>
              <a:t>個字元。</a:t>
            </a:r>
            <a:r>
              <a:rPr lang="en-US" altLang="zh-TW"/>
              <a:t>C</a:t>
            </a:r>
            <a:r>
              <a:rPr lang="zh-TW" altLang="en-US"/>
              <a:t>會</a:t>
            </a:r>
            <a:r>
              <a:rPr lang="zh-TW" altLang="en-US" b="1">
                <a:solidFill>
                  <a:srgbClr val="FF0000"/>
                </a:solidFill>
              </a:rPr>
              <a:t>區分大小寫 </a:t>
            </a:r>
            <a:r>
              <a:rPr lang="en-US" altLang="zh-TW" b="1">
                <a:solidFill>
                  <a:srgbClr val="FF0000"/>
                </a:solidFill>
              </a:rPr>
              <a:t>(case sensitive)</a:t>
            </a:r>
            <a:r>
              <a:rPr lang="zh-TW" altLang="en-US"/>
              <a:t>，所以</a:t>
            </a:r>
            <a:r>
              <a:rPr lang="en-US" altLang="zh-TW" b="1">
                <a:latin typeface="Courier New" panose="02070309020205020404" pitchFamily="49" charset="0"/>
              </a:rPr>
              <a:t>a1</a:t>
            </a:r>
            <a:r>
              <a:rPr lang="zh-TW" altLang="en-US"/>
              <a:t>與</a:t>
            </a:r>
            <a:r>
              <a:rPr lang="en-US" altLang="zh-TW" b="1">
                <a:latin typeface="Courier New" panose="02070309020205020404" pitchFamily="49" charset="0"/>
              </a:rPr>
              <a:t>A1</a:t>
            </a:r>
            <a:r>
              <a:rPr lang="zh-TW" altLang="en-US"/>
              <a:t>是不同的識別字。</a:t>
            </a: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7DECE85A-52D6-E4B0-9D51-D09146DB0A40}"/>
              </a:ext>
            </a:extLst>
          </p:cNvPr>
          <p:cNvSpPr>
            <a:spLocks noGrp="1" noChangeArrowheads="1"/>
          </p:cNvSpPr>
          <p:nvPr>
            <p:ph type="title"/>
          </p:nvPr>
        </p:nvSpPr>
        <p:spPr/>
        <p:txBody>
          <a:bodyPr/>
          <a:lstStyle/>
          <a:p>
            <a:r>
              <a:rPr lang="en-US" altLang="zh-TW"/>
              <a:t> </a:t>
            </a:r>
          </a:p>
        </p:txBody>
      </p:sp>
      <p:sp>
        <p:nvSpPr>
          <p:cNvPr id="115715" name="Rectangle 3">
            <a:extLst>
              <a:ext uri="{FF2B5EF4-FFF2-40B4-BE49-F238E27FC236}">
                <a16:creationId xmlns:a16="http://schemas.microsoft.com/office/drawing/2014/main" id="{47A159B4-D460-0187-02EA-A170A00216D9}"/>
              </a:ext>
            </a:extLst>
          </p:cNvPr>
          <p:cNvSpPr>
            <a:spLocks noGrp="1" noChangeArrowheads="1"/>
          </p:cNvSpPr>
          <p:nvPr>
            <p:ph type="body" idx="1"/>
          </p:nvPr>
        </p:nvSpPr>
        <p:spPr/>
        <p:txBody>
          <a:bodyPr/>
          <a:lstStyle/>
          <a:p>
            <a:pPr lvl="1"/>
            <a:r>
              <a:rPr lang="zh-TW" altLang="en-US"/>
              <a:t>語法錯誤</a:t>
            </a:r>
          </a:p>
          <a:p>
            <a:pPr lvl="2"/>
            <a:r>
              <a:rPr lang="zh-TW" altLang="en-US"/>
              <a:t>我們已經在第一章討論過語法錯誤</a:t>
            </a:r>
            <a:r>
              <a:rPr lang="en-US" altLang="zh-TW"/>
              <a:t>(syntax error)</a:t>
            </a:r>
            <a:r>
              <a:rPr lang="zh-TW" altLang="en-US"/>
              <a:t>，提醒你，</a:t>
            </a:r>
            <a:r>
              <a:rPr lang="en-US" altLang="zh-TW"/>
              <a:t>Microsoft Visual C++ </a:t>
            </a:r>
            <a:r>
              <a:rPr lang="zh-TW" altLang="en-US"/>
              <a:t>編譯器，變數宣告必須放在函式的左大括號之後以及</a:t>
            </a:r>
            <a:r>
              <a:rPr lang="zh-TW" altLang="en-US" b="1">
                <a:solidFill>
                  <a:srgbClr val="FF0000"/>
                </a:solidFill>
              </a:rPr>
              <a:t>任何</a:t>
            </a:r>
            <a:r>
              <a:rPr lang="zh-TW" altLang="en-US"/>
              <a:t>可執行的敘述式之間。因此在圖</a:t>
            </a:r>
            <a:r>
              <a:rPr lang="en-US" altLang="zh-TW"/>
              <a:t>2.5</a:t>
            </a:r>
            <a:r>
              <a:rPr lang="zh-TW" altLang="en-US"/>
              <a:t>的程式中，若我們在</a:t>
            </a:r>
            <a:r>
              <a:rPr lang="en-US" altLang="zh-TW" b="1">
                <a:latin typeface="Courier New" panose="02070309020205020404" pitchFamily="49" charset="0"/>
              </a:rPr>
              <a:t>printf</a:t>
            </a:r>
            <a:r>
              <a:rPr lang="zh-TW" altLang="en-US"/>
              <a:t>之後加入</a:t>
            </a:r>
            <a:r>
              <a:rPr lang="en-US" altLang="zh-TW"/>
              <a:t>integer1</a:t>
            </a:r>
            <a:r>
              <a:rPr lang="zh-TW" altLang="en-US"/>
              <a:t>的宣告，將會在</a:t>
            </a:r>
            <a:r>
              <a:rPr lang="en-US" altLang="zh-TW"/>
              <a:t>Visual C++</a:t>
            </a:r>
            <a:r>
              <a:rPr lang="zh-TW" altLang="en-US"/>
              <a:t>造成語法錯誤。</a:t>
            </a:r>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3EB3E2E5-8ACB-8331-432F-C4EB669A20EF}"/>
              </a:ext>
            </a:extLst>
          </p:cNvPr>
          <p:cNvSpPr>
            <a:spLocks noGrp="1" noChangeArrowheads="1"/>
          </p:cNvSpPr>
          <p:nvPr>
            <p:ph type="title"/>
          </p:nvPr>
        </p:nvSpPr>
        <p:spPr/>
        <p:txBody>
          <a:bodyPr/>
          <a:lstStyle/>
          <a:p>
            <a:r>
              <a:rPr lang="en-US" altLang="zh-TW"/>
              <a:t> </a:t>
            </a:r>
          </a:p>
        </p:txBody>
      </p:sp>
      <p:sp>
        <p:nvSpPr>
          <p:cNvPr id="116739" name="Rectangle 3">
            <a:extLst>
              <a:ext uri="{FF2B5EF4-FFF2-40B4-BE49-F238E27FC236}">
                <a16:creationId xmlns:a16="http://schemas.microsoft.com/office/drawing/2014/main" id="{475ED016-231F-5154-FCC7-78706FC27F83}"/>
              </a:ext>
            </a:extLst>
          </p:cNvPr>
          <p:cNvSpPr>
            <a:spLocks noGrp="1" noChangeArrowheads="1"/>
          </p:cNvSpPr>
          <p:nvPr>
            <p:ph type="body" idx="1"/>
          </p:nvPr>
        </p:nvSpPr>
        <p:spPr/>
        <p:txBody>
          <a:bodyPr/>
          <a:lstStyle/>
          <a:p>
            <a:pPr lvl="1"/>
            <a:r>
              <a:rPr lang="zh-TW" altLang="en-US"/>
              <a:t>提示訊息</a:t>
            </a:r>
          </a:p>
          <a:p>
            <a:pPr lvl="2"/>
            <a:r>
              <a:rPr lang="zh-TW" altLang="en-US"/>
              <a:t>第</a:t>
            </a:r>
            <a:r>
              <a:rPr lang="en-US" altLang="zh-TW"/>
              <a:t>12</a:t>
            </a:r>
            <a:r>
              <a:rPr lang="zh-TW" altLang="en-US"/>
              <a:t>行</a:t>
            </a:r>
          </a:p>
          <a:p>
            <a:pPr lvl="2"/>
            <a:endParaRPr lang="zh-TW" altLang="en-US"/>
          </a:p>
          <a:p>
            <a:pPr lvl="2"/>
            <a:r>
              <a:rPr lang="zh-TW" altLang="en-US"/>
              <a:t>如字面印出</a:t>
            </a:r>
            <a:r>
              <a:rPr lang="en-US" altLang="zh-TW" b="1">
                <a:latin typeface="Courier New" panose="02070309020205020404" pitchFamily="49" charset="0"/>
              </a:rPr>
              <a:t>Enter first integer</a:t>
            </a:r>
            <a:r>
              <a:rPr lang="zh-TW" altLang="en-US"/>
              <a:t>，並將游標移至下一行的開頭。 這個訊息就叫作</a:t>
            </a:r>
            <a:r>
              <a:rPr lang="zh-TW" altLang="en-US" b="1">
                <a:solidFill>
                  <a:srgbClr val="FF0000"/>
                </a:solidFill>
              </a:rPr>
              <a:t>提示 </a:t>
            </a:r>
            <a:r>
              <a:rPr lang="en-US" altLang="zh-TW" b="1">
                <a:solidFill>
                  <a:srgbClr val="FF0000"/>
                </a:solidFill>
              </a:rPr>
              <a:t>(prompt)</a:t>
            </a:r>
            <a:r>
              <a:rPr lang="zh-TW" altLang="en-US"/>
              <a:t>，因為它指示使用者進行某特定動作。</a:t>
            </a:r>
          </a:p>
        </p:txBody>
      </p:sp>
      <p:pic>
        <p:nvPicPr>
          <p:cNvPr id="116741" name="Picture 5">
            <a:extLst>
              <a:ext uri="{FF2B5EF4-FFF2-40B4-BE49-F238E27FC236}">
                <a16:creationId xmlns:a16="http://schemas.microsoft.com/office/drawing/2014/main" id="{4D10FB39-16F6-43E2-9685-4EAAC7F79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65400"/>
            <a:ext cx="717232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7C98E834-A160-7E87-0C59-F55B24BF53F3}"/>
              </a:ext>
            </a:extLst>
          </p:cNvPr>
          <p:cNvSpPr>
            <a:spLocks noGrp="1" noChangeArrowheads="1"/>
          </p:cNvSpPr>
          <p:nvPr>
            <p:ph type="title"/>
          </p:nvPr>
        </p:nvSpPr>
        <p:spPr/>
        <p:txBody>
          <a:bodyPr/>
          <a:lstStyle/>
          <a:p>
            <a:r>
              <a:rPr lang="en-US" altLang="zh-TW"/>
              <a:t> </a:t>
            </a:r>
          </a:p>
        </p:txBody>
      </p:sp>
      <p:sp>
        <p:nvSpPr>
          <p:cNvPr id="117763" name="Rectangle 3">
            <a:extLst>
              <a:ext uri="{FF2B5EF4-FFF2-40B4-BE49-F238E27FC236}">
                <a16:creationId xmlns:a16="http://schemas.microsoft.com/office/drawing/2014/main" id="{07F3BF51-657E-527F-EB2B-6F124C6D4735}"/>
              </a:ext>
            </a:extLst>
          </p:cNvPr>
          <p:cNvSpPr>
            <a:spLocks noGrp="1" noChangeArrowheads="1"/>
          </p:cNvSpPr>
          <p:nvPr>
            <p:ph type="body" idx="1"/>
          </p:nvPr>
        </p:nvSpPr>
        <p:spPr/>
        <p:txBody>
          <a:bodyPr/>
          <a:lstStyle/>
          <a:p>
            <a:pPr lvl="1"/>
            <a:r>
              <a:rPr lang="en-US" altLang="zh-TW"/>
              <a:t>Scanf</a:t>
            </a:r>
            <a:r>
              <a:rPr lang="zh-TW" altLang="en-US"/>
              <a:t>函式與格式化輸入</a:t>
            </a:r>
          </a:p>
          <a:p>
            <a:pPr lvl="2"/>
            <a:r>
              <a:rPr lang="zh-TW" altLang="en-US"/>
              <a:t>下一個敘述式</a:t>
            </a:r>
          </a:p>
          <a:p>
            <a:pPr lvl="2"/>
            <a:endParaRPr lang="zh-TW" altLang="en-US"/>
          </a:p>
          <a:p>
            <a:pPr lvl="2"/>
            <a:r>
              <a:rPr lang="zh-TW" altLang="en-US"/>
              <a:t>使用</a:t>
            </a:r>
            <a:r>
              <a:rPr lang="en-US" altLang="zh-TW" b="1">
                <a:latin typeface="Courier New" panose="02070309020205020404" pitchFamily="49" charset="0"/>
              </a:rPr>
              <a:t>scanf</a:t>
            </a:r>
            <a:r>
              <a:rPr lang="zh-TW" altLang="en-US"/>
              <a:t>從使用者處讀取一個數值。</a:t>
            </a:r>
            <a:r>
              <a:rPr lang="en-US" altLang="zh-TW" b="1">
                <a:latin typeface="Courier New" panose="02070309020205020404" pitchFamily="49" charset="0"/>
              </a:rPr>
              <a:t>scanf</a:t>
            </a:r>
            <a:r>
              <a:rPr lang="zh-TW" altLang="en-US"/>
              <a:t>函式由標準輸入 </a:t>
            </a:r>
            <a:r>
              <a:rPr lang="en-US" altLang="zh-TW"/>
              <a:t>(</a:t>
            </a:r>
            <a:r>
              <a:rPr lang="zh-TW" altLang="en-US"/>
              <a:t>通常是鍵盤</a:t>
            </a:r>
            <a:r>
              <a:rPr lang="en-US" altLang="zh-TW"/>
              <a:t>) </a:t>
            </a:r>
            <a:r>
              <a:rPr lang="zh-TW" altLang="en-US"/>
              <a:t>讀取輸入值。</a:t>
            </a:r>
          </a:p>
        </p:txBody>
      </p:sp>
      <p:pic>
        <p:nvPicPr>
          <p:cNvPr id="117765" name="Picture 5">
            <a:extLst>
              <a:ext uri="{FF2B5EF4-FFF2-40B4-BE49-F238E27FC236}">
                <a16:creationId xmlns:a16="http://schemas.microsoft.com/office/drawing/2014/main" id="{BD279121-051E-F55A-ABFE-B7299B5A2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65400"/>
            <a:ext cx="7126288"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1B789779-F955-F1E0-4E38-E6A8013CF895}"/>
              </a:ext>
            </a:extLst>
          </p:cNvPr>
          <p:cNvSpPr>
            <a:spLocks noGrp="1" noChangeArrowheads="1"/>
          </p:cNvSpPr>
          <p:nvPr>
            <p:ph type="title"/>
          </p:nvPr>
        </p:nvSpPr>
        <p:spPr/>
        <p:txBody>
          <a:bodyPr/>
          <a:lstStyle/>
          <a:p>
            <a:r>
              <a:rPr lang="en-US" altLang="zh-TW"/>
              <a:t> </a:t>
            </a:r>
          </a:p>
        </p:txBody>
      </p:sp>
      <p:sp>
        <p:nvSpPr>
          <p:cNvPr id="118787" name="Rectangle 3">
            <a:extLst>
              <a:ext uri="{FF2B5EF4-FFF2-40B4-BE49-F238E27FC236}">
                <a16:creationId xmlns:a16="http://schemas.microsoft.com/office/drawing/2014/main" id="{AC061033-875A-9D2B-A47C-206FD02028E7}"/>
              </a:ext>
            </a:extLst>
          </p:cNvPr>
          <p:cNvSpPr>
            <a:spLocks noGrp="1" noChangeArrowheads="1"/>
          </p:cNvSpPr>
          <p:nvPr>
            <p:ph type="body" idx="1"/>
          </p:nvPr>
        </p:nvSpPr>
        <p:spPr/>
        <p:txBody>
          <a:bodyPr/>
          <a:lstStyle/>
          <a:p>
            <a:pPr lvl="1"/>
            <a:r>
              <a:rPr lang="zh-TW" altLang="en-US"/>
              <a:t>指定敘述句</a:t>
            </a:r>
          </a:p>
          <a:p>
            <a:pPr lvl="2"/>
            <a:r>
              <a:rPr lang="zh-TW" altLang="en-US"/>
              <a:t>第</a:t>
            </a:r>
            <a:r>
              <a:rPr lang="en-US" altLang="zh-TW"/>
              <a:t>18</a:t>
            </a:r>
            <a:r>
              <a:rPr lang="zh-TW" altLang="en-US"/>
              <a:t>行的</a:t>
            </a:r>
            <a:r>
              <a:rPr lang="zh-TW" altLang="en-US" b="1">
                <a:solidFill>
                  <a:srgbClr val="FF0000"/>
                </a:solidFill>
              </a:rPr>
              <a:t>指定敘述句 </a:t>
            </a:r>
            <a:r>
              <a:rPr lang="en-US" altLang="zh-TW" b="1">
                <a:solidFill>
                  <a:srgbClr val="FF0000"/>
                </a:solidFill>
              </a:rPr>
              <a:t>(assignment statement)</a:t>
            </a:r>
            <a:endParaRPr lang="en-US" altLang="zh-TW"/>
          </a:p>
          <a:p>
            <a:pPr lvl="2"/>
            <a:endParaRPr lang="en-US" altLang="zh-TW"/>
          </a:p>
          <a:p>
            <a:pPr lvl="2"/>
            <a:r>
              <a:rPr lang="zh-TW" altLang="en-US"/>
              <a:t>計算了變數</a:t>
            </a:r>
            <a:r>
              <a:rPr lang="en-US" altLang="zh-TW" b="1">
                <a:latin typeface="Courier New" panose="02070309020205020404" pitchFamily="49" charset="0"/>
              </a:rPr>
              <a:t>integer1</a:t>
            </a:r>
            <a:r>
              <a:rPr lang="zh-TW" altLang="en-US"/>
              <a:t>和</a:t>
            </a:r>
            <a:r>
              <a:rPr lang="en-US" altLang="zh-TW" b="1">
                <a:latin typeface="Courier New" panose="02070309020205020404" pitchFamily="49" charset="0"/>
              </a:rPr>
              <a:t>integer2</a:t>
            </a:r>
            <a:r>
              <a:rPr lang="zh-TW" altLang="en-US"/>
              <a:t>的和，並使用指定運算子 </a:t>
            </a:r>
            <a:r>
              <a:rPr lang="en-US" altLang="zh-TW"/>
              <a:t>= (assignment operator) </a:t>
            </a:r>
            <a:r>
              <a:rPr lang="zh-TW" altLang="en-US"/>
              <a:t>將結果設定給變數</a:t>
            </a:r>
            <a:r>
              <a:rPr lang="en-US" altLang="zh-TW" b="1">
                <a:latin typeface="Courier New" panose="02070309020205020404" pitchFamily="49" charset="0"/>
              </a:rPr>
              <a:t>sum</a:t>
            </a:r>
            <a:r>
              <a:rPr lang="zh-TW" altLang="en-US"/>
              <a:t>。大部分的計算都是用指定敘述式來執行。運算子 </a:t>
            </a:r>
            <a:r>
              <a:rPr lang="en-US" altLang="zh-TW" b="1">
                <a:latin typeface="Courier New" panose="02070309020205020404" pitchFamily="49" charset="0"/>
              </a:rPr>
              <a:t>=</a:t>
            </a:r>
            <a:r>
              <a:rPr lang="en-US" altLang="zh-TW" b="1">
                <a:solidFill>
                  <a:srgbClr val="0000FF"/>
                </a:solidFill>
              </a:rPr>
              <a:t> </a:t>
            </a:r>
            <a:r>
              <a:rPr lang="zh-TW" altLang="en-US"/>
              <a:t>和 </a:t>
            </a:r>
            <a:r>
              <a:rPr lang="en-US" altLang="zh-TW" b="1">
                <a:latin typeface="Courier New" panose="02070309020205020404" pitchFamily="49" charset="0"/>
              </a:rPr>
              <a:t>+</a:t>
            </a:r>
            <a:r>
              <a:rPr lang="en-US" altLang="zh-TW"/>
              <a:t> </a:t>
            </a:r>
            <a:r>
              <a:rPr lang="zh-TW" altLang="en-US"/>
              <a:t>稱為二元運算子 </a:t>
            </a:r>
            <a:r>
              <a:rPr lang="en-US" altLang="zh-TW"/>
              <a:t>(binary operator)</a:t>
            </a:r>
            <a:r>
              <a:rPr lang="zh-TW" altLang="en-US"/>
              <a:t>，因為它們具有二個</a:t>
            </a:r>
            <a:r>
              <a:rPr lang="zh-TW" altLang="en-US" b="1">
                <a:solidFill>
                  <a:srgbClr val="FF0000"/>
                </a:solidFill>
              </a:rPr>
              <a:t>運算元 </a:t>
            </a:r>
            <a:r>
              <a:rPr lang="en-US" altLang="zh-TW" b="1">
                <a:solidFill>
                  <a:srgbClr val="FF0000"/>
                </a:solidFill>
              </a:rPr>
              <a:t>(operands)</a:t>
            </a:r>
            <a:r>
              <a:rPr lang="zh-TW" altLang="en-US"/>
              <a:t>。</a:t>
            </a:r>
          </a:p>
        </p:txBody>
      </p:sp>
      <p:pic>
        <p:nvPicPr>
          <p:cNvPr id="118789" name="Picture 5">
            <a:extLst>
              <a:ext uri="{FF2B5EF4-FFF2-40B4-BE49-F238E27FC236}">
                <a16:creationId xmlns:a16="http://schemas.microsoft.com/office/drawing/2014/main" id="{5B0926C7-FEA0-5F2E-DBAE-A3C2C4BDB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65400"/>
            <a:ext cx="7132638"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DBA4351C-1014-8D02-1C85-8886A05FDE7E}"/>
              </a:ext>
            </a:extLst>
          </p:cNvPr>
          <p:cNvSpPr>
            <a:spLocks noGrp="1" noChangeArrowheads="1"/>
          </p:cNvSpPr>
          <p:nvPr>
            <p:ph type="title"/>
          </p:nvPr>
        </p:nvSpPr>
        <p:spPr/>
        <p:txBody>
          <a:bodyPr/>
          <a:lstStyle/>
          <a:p>
            <a:r>
              <a:rPr lang="en-US" altLang="zh-TW"/>
              <a:t> </a:t>
            </a:r>
          </a:p>
        </p:txBody>
      </p:sp>
      <p:sp>
        <p:nvSpPr>
          <p:cNvPr id="119811" name="Rectangle 3">
            <a:extLst>
              <a:ext uri="{FF2B5EF4-FFF2-40B4-BE49-F238E27FC236}">
                <a16:creationId xmlns:a16="http://schemas.microsoft.com/office/drawing/2014/main" id="{2F3BCB10-F842-E8ED-A6AD-9A028B2D149C}"/>
              </a:ext>
            </a:extLst>
          </p:cNvPr>
          <p:cNvSpPr>
            <a:spLocks noGrp="1" noChangeArrowheads="1"/>
          </p:cNvSpPr>
          <p:nvPr>
            <p:ph type="body" idx="1"/>
          </p:nvPr>
        </p:nvSpPr>
        <p:spPr/>
        <p:txBody>
          <a:bodyPr/>
          <a:lstStyle/>
          <a:p>
            <a:pPr lvl="1"/>
            <a:r>
              <a:rPr lang="zh-TW" altLang="en-US"/>
              <a:t>使用格式控制字串列印</a:t>
            </a:r>
          </a:p>
          <a:p>
            <a:pPr lvl="2"/>
            <a:r>
              <a:rPr lang="zh-TW" altLang="en-US"/>
              <a:t>第</a:t>
            </a:r>
            <a:r>
              <a:rPr lang="en-US" altLang="zh-TW"/>
              <a:t>20</a:t>
            </a:r>
            <a:r>
              <a:rPr lang="zh-TW" altLang="en-US"/>
              <a:t>行</a:t>
            </a:r>
          </a:p>
          <a:p>
            <a:pPr lvl="2"/>
            <a:endParaRPr lang="zh-TW" altLang="en-US"/>
          </a:p>
          <a:p>
            <a:pPr lvl="2"/>
            <a:r>
              <a:rPr lang="zh-TW" altLang="en-US"/>
              <a:t>呼叫函式</a:t>
            </a:r>
            <a:r>
              <a:rPr lang="en-US" altLang="zh-TW" b="1">
                <a:latin typeface="Courier New" panose="02070309020205020404" pitchFamily="49" charset="0"/>
              </a:rPr>
              <a:t>printf</a:t>
            </a:r>
            <a:r>
              <a:rPr lang="zh-TW" altLang="en-US"/>
              <a:t>，在螢幕上印出字面常數</a:t>
            </a:r>
            <a:r>
              <a:rPr lang="en-US" altLang="zh-TW" b="1">
                <a:latin typeface="Courier New" panose="02070309020205020404" pitchFamily="49" charset="0"/>
              </a:rPr>
              <a:t>Sum is</a:t>
            </a:r>
            <a:r>
              <a:rPr lang="zh-TW" altLang="en-US"/>
              <a:t>以及變數</a:t>
            </a:r>
            <a:r>
              <a:rPr lang="en-US" altLang="zh-TW" b="1">
                <a:latin typeface="Courier New" panose="02070309020205020404" pitchFamily="49" charset="0"/>
              </a:rPr>
              <a:t>sum</a:t>
            </a:r>
            <a:r>
              <a:rPr lang="zh-TW" altLang="en-US"/>
              <a:t>的值。</a:t>
            </a:r>
          </a:p>
        </p:txBody>
      </p:sp>
      <p:pic>
        <p:nvPicPr>
          <p:cNvPr id="119813" name="Picture 5">
            <a:extLst>
              <a:ext uri="{FF2B5EF4-FFF2-40B4-BE49-F238E27FC236}">
                <a16:creationId xmlns:a16="http://schemas.microsoft.com/office/drawing/2014/main" id="{EF0B07FD-CA3D-FF66-D0DD-B5ACD67C7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65400"/>
            <a:ext cx="7132638"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1B9BA59-D109-E15B-372F-1AA013240149}"/>
              </a:ext>
            </a:extLst>
          </p:cNvPr>
          <p:cNvSpPr>
            <a:spLocks noGrp="1" noChangeArrowheads="1"/>
          </p:cNvSpPr>
          <p:nvPr>
            <p:ph type="title"/>
          </p:nvPr>
        </p:nvSpPr>
        <p:spPr/>
        <p:txBody>
          <a:bodyPr/>
          <a:lstStyle/>
          <a:p>
            <a:r>
              <a:rPr lang="en-US" altLang="zh-TW"/>
              <a:t> </a:t>
            </a:r>
          </a:p>
        </p:txBody>
      </p:sp>
      <p:sp>
        <p:nvSpPr>
          <p:cNvPr id="120835" name="Rectangle 3">
            <a:extLst>
              <a:ext uri="{FF2B5EF4-FFF2-40B4-BE49-F238E27FC236}">
                <a16:creationId xmlns:a16="http://schemas.microsoft.com/office/drawing/2014/main" id="{B2A723E8-B9BD-98B5-24A2-0E975E02B861}"/>
              </a:ext>
            </a:extLst>
          </p:cNvPr>
          <p:cNvSpPr>
            <a:spLocks noGrp="1" noChangeArrowheads="1"/>
          </p:cNvSpPr>
          <p:nvPr>
            <p:ph type="body" idx="1"/>
          </p:nvPr>
        </p:nvSpPr>
        <p:spPr/>
        <p:txBody>
          <a:bodyPr/>
          <a:lstStyle/>
          <a:p>
            <a:pPr lvl="1"/>
            <a:r>
              <a:rPr lang="zh-TW" altLang="en-US"/>
              <a:t>在</a:t>
            </a:r>
            <a:r>
              <a:rPr lang="en-US" altLang="zh-TW"/>
              <a:t>printf</a:t>
            </a:r>
            <a:r>
              <a:rPr lang="zh-TW" altLang="en-US"/>
              <a:t>敘述式裡執行計算</a:t>
            </a:r>
          </a:p>
          <a:p>
            <a:pPr lvl="2"/>
            <a:r>
              <a:rPr lang="zh-TW" altLang="en-US"/>
              <a:t>我們也可以將計算的執行放在</a:t>
            </a:r>
            <a:r>
              <a:rPr lang="en-US" altLang="zh-TW" b="1">
                <a:latin typeface="Courier New" panose="02070309020205020404" pitchFamily="49" charset="0"/>
              </a:rPr>
              <a:t>printf</a:t>
            </a:r>
            <a:r>
              <a:rPr lang="zh-TW" altLang="en-US"/>
              <a:t>敘述式裡。上面兩道敘述式可以合併成</a:t>
            </a:r>
          </a:p>
          <a:p>
            <a:pPr lvl="2"/>
            <a:endParaRPr lang="zh-TW" altLang="en-US"/>
          </a:p>
          <a:p>
            <a:pPr lvl="2"/>
            <a:r>
              <a:rPr lang="zh-TW" altLang="en-US"/>
              <a:t>第</a:t>
            </a:r>
            <a:r>
              <a:rPr lang="en-US" altLang="zh-TW"/>
              <a:t>21</a:t>
            </a:r>
            <a:r>
              <a:rPr lang="zh-TW" altLang="en-US"/>
              <a:t>行的右大括號 </a:t>
            </a:r>
            <a:r>
              <a:rPr lang="en-US" altLang="zh-TW"/>
              <a:t>( } ) </a:t>
            </a:r>
            <a:r>
              <a:rPr lang="zh-TW" altLang="en-US"/>
              <a:t>表示</a:t>
            </a:r>
            <a:r>
              <a:rPr lang="en-US" altLang="zh-TW"/>
              <a:t>main</a:t>
            </a:r>
            <a:r>
              <a:rPr lang="zh-TW" altLang="en-US"/>
              <a:t>函式結束。</a:t>
            </a:r>
          </a:p>
        </p:txBody>
      </p:sp>
      <p:pic>
        <p:nvPicPr>
          <p:cNvPr id="120837" name="Picture 5">
            <a:extLst>
              <a:ext uri="{FF2B5EF4-FFF2-40B4-BE49-F238E27FC236}">
                <a16:creationId xmlns:a16="http://schemas.microsoft.com/office/drawing/2014/main" id="{AAA2CF70-F3FA-CEBA-6E1D-B9AE35C8E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068638"/>
            <a:ext cx="71405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8471FF9-F365-9666-AAF3-94E9901A4C44}"/>
              </a:ext>
            </a:extLst>
          </p:cNvPr>
          <p:cNvSpPr>
            <a:spLocks noGrp="1" noChangeArrowheads="1"/>
          </p:cNvSpPr>
          <p:nvPr>
            <p:ph type="title"/>
          </p:nvPr>
        </p:nvSpPr>
        <p:spPr/>
        <p:txBody>
          <a:bodyPr/>
          <a:lstStyle/>
          <a:p>
            <a:r>
              <a:rPr lang="en-US" altLang="zh-TW"/>
              <a:t>2.4</a:t>
            </a:r>
            <a:r>
              <a:rPr lang="zh-TW" altLang="en-US"/>
              <a:t>　記憶體觀念</a:t>
            </a:r>
          </a:p>
        </p:txBody>
      </p:sp>
      <p:sp>
        <p:nvSpPr>
          <p:cNvPr id="121859" name="Rectangle 3">
            <a:extLst>
              <a:ext uri="{FF2B5EF4-FFF2-40B4-BE49-F238E27FC236}">
                <a16:creationId xmlns:a16="http://schemas.microsoft.com/office/drawing/2014/main" id="{6A417372-52F2-1F26-5B12-7B4506BC07C8}"/>
              </a:ext>
            </a:extLst>
          </p:cNvPr>
          <p:cNvSpPr>
            <a:spLocks noGrp="1" noChangeArrowheads="1"/>
          </p:cNvSpPr>
          <p:nvPr>
            <p:ph type="body" idx="1"/>
          </p:nvPr>
        </p:nvSpPr>
        <p:spPr/>
        <p:txBody>
          <a:bodyPr/>
          <a:lstStyle/>
          <a:p>
            <a:pPr lvl="2"/>
            <a:r>
              <a:rPr lang="zh-TW" altLang="en-US"/>
              <a:t>像</a:t>
            </a:r>
            <a:r>
              <a:rPr lang="en-US" altLang="zh-TW" b="1">
                <a:latin typeface="Courier New" panose="02070309020205020404" pitchFamily="49" charset="0"/>
              </a:rPr>
              <a:t>integer1</a:t>
            </a:r>
            <a:r>
              <a:rPr lang="zh-TW" altLang="en-US"/>
              <a:t>、</a:t>
            </a:r>
            <a:r>
              <a:rPr lang="en-US" altLang="zh-TW" b="1">
                <a:latin typeface="Courier New" panose="02070309020205020404" pitchFamily="49" charset="0"/>
              </a:rPr>
              <a:t>integer2</a:t>
            </a:r>
            <a:r>
              <a:rPr lang="zh-TW" altLang="en-US"/>
              <a:t>和</a:t>
            </a:r>
            <a:r>
              <a:rPr lang="en-US" altLang="zh-TW" b="1">
                <a:latin typeface="Courier New" panose="02070309020205020404" pitchFamily="49" charset="0"/>
              </a:rPr>
              <a:t>sum</a:t>
            </a:r>
            <a:r>
              <a:rPr lang="zh-TW" altLang="en-US"/>
              <a:t>這樣的變數名稱都會對應到電腦裡的記憶體位置 </a:t>
            </a:r>
            <a:r>
              <a:rPr lang="en-US" altLang="zh-TW"/>
              <a:t>(locations)</a:t>
            </a:r>
            <a:r>
              <a:rPr lang="zh-TW" altLang="en-US"/>
              <a:t>。每個變數都具有一個名稱 </a:t>
            </a:r>
            <a:r>
              <a:rPr lang="en-US" altLang="zh-TW"/>
              <a:t>(name)</a:t>
            </a:r>
            <a:r>
              <a:rPr lang="zh-TW" altLang="en-US"/>
              <a:t>、一個</a:t>
            </a:r>
            <a:r>
              <a:rPr lang="zh-TW" altLang="en-US" b="1">
                <a:solidFill>
                  <a:srgbClr val="FF0000"/>
                </a:solidFill>
              </a:rPr>
              <a:t>型別 </a:t>
            </a:r>
            <a:r>
              <a:rPr lang="en-US" altLang="zh-TW" b="1">
                <a:solidFill>
                  <a:srgbClr val="FF0000"/>
                </a:solidFill>
              </a:rPr>
              <a:t>(type)</a:t>
            </a:r>
            <a:r>
              <a:rPr lang="zh-TW" altLang="en-US"/>
              <a:t>、及一個</a:t>
            </a:r>
            <a:r>
              <a:rPr lang="zh-TW" altLang="en-US" b="1">
                <a:solidFill>
                  <a:srgbClr val="FF0000"/>
                </a:solidFill>
              </a:rPr>
              <a:t>數值 </a:t>
            </a:r>
            <a:r>
              <a:rPr lang="en-US" altLang="zh-TW" b="1">
                <a:solidFill>
                  <a:srgbClr val="FF0000"/>
                </a:solidFill>
              </a:rPr>
              <a:t>(value)</a:t>
            </a:r>
            <a:r>
              <a:rPr lang="zh-TW" altLang="en-US"/>
              <a:t>。</a:t>
            </a:r>
          </a:p>
          <a:p>
            <a:pPr lvl="2"/>
            <a:r>
              <a:rPr lang="zh-TW" altLang="en-US"/>
              <a:t>在圖</a:t>
            </a:r>
            <a:r>
              <a:rPr lang="en-US" altLang="zh-TW"/>
              <a:t>2.5</a:t>
            </a:r>
            <a:r>
              <a:rPr lang="zh-TW" altLang="en-US"/>
              <a:t>的加法程式中，當敘述式 </a:t>
            </a:r>
            <a:r>
              <a:rPr lang="en-US" altLang="zh-TW"/>
              <a:t>(</a:t>
            </a:r>
            <a:r>
              <a:rPr lang="zh-TW" altLang="en-US"/>
              <a:t>第</a:t>
            </a:r>
            <a:r>
              <a:rPr lang="en-US" altLang="zh-TW"/>
              <a:t>13</a:t>
            </a:r>
            <a:r>
              <a:rPr lang="zh-TW" altLang="en-US"/>
              <a:t>行</a:t>
            </a:r>
            <a:r>
              <a:rPr lang="en-US" altLang="zh-TW"/>
              <a:t>)</a:t>
            </a:r>
          </a:p>
        </p:txBody>
      </p:sp>
      <p:pic>
        <p:nvPicPr>
          <p:cNvPr id="121861" name="Picture 5">
            <a:extLst>
              <a:ext uri="{FF2B5EF4-FFF2-40B4-BE49-F238E27FC236}">
                <a16:creationId xmlns:a16="http://schemas.microsoft.com/office/drawing/2014/main" id="{639CDCCD-F669-6E0B-F231-64B06C9A7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076700"/>
            <a:ext cx="7126288"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B1EF2FBE-9604-D0CC-2592-48F33DDB0E44}"/>
              </a:ext>
            </a:extLst>
          </p:cNvPr>
          <p:cNvSpPr>
            <a:spLocks noGrp="1" noChangeArrowheads="1"/>
          </p:cNvSpPr>
          <p:nvPr>
            <p:ph type="title"/>
          </p:nvPr>
        </p:nvSpPr>
        <p:spPr/>
        <p:txBody>
          <a:bodyPr/>
          <a:lstStyle/>
          <a:p>
            <a:r>
              <a:rPr lang="en-US" altLang="zh-TW"/>
              <a:t> </a:t>
            </a:r>
          </a:p>
        </p:txBody>
      </p:sp>
      <p:sp>
        <p:nvSpPr>
          <p:cNvPr id="122883" name="Rectangle 3">
            <a:extLst>
              <a:ext uri="{FF2B5EF4-FFF2-40B4-BE49-F238E27FC236}">
                <a16:creationId xmlns:a16="http://schemas.microsoft.com/office/drawing/2014/main" id="{9D5D60AE-D762-0365-A9C5-467A0DDD44B1}"/>
              </a:ext>
            </a:extLst>
          </p:cNvPr>
          <p:cNvSpPr>
            <a:spLocks noGrp="1" noChangeArrowheads="1"/>
          </p:cNvSpPr>
          <p:nvPr>
            <p:ph type="body" idx="1"/>
          </p:nvPr>
        </p:nvSpPr>
        <p:spPr/>
        <p:txBody>
          <a:bodyPr/>
          <a:lstStyle/>
          <a:p>
            <a:pPr lvl="2"/>
            <a:r>
              <a:rPr lang="zh-TW" altLang="en-US"/>
              <a:t>執行時，使用者鍵入的數值會被放在</a:t>
            </a:r>
            <a:r>
              <a:rPr lang="en-US" altLang="zh-TW" b="1">
                <a:latin typeface="Courier New" panose="02070309020205020404" pitchFamily="49" charset="0"/>
              </a:rPr>
              <a:t>integer1</a:t>
            </a:r>
            <a:r>
              <a:rPr lang="zh-TW" altLang="en-US"/>
              <a:t>所被指定的記憶體位置。假設使用者輸入數字</a:t>
            </a:r>
            <a:r>
              <a:rPr lang="en-US" altLang="zh-TW" b="1">
                <a:latin typeface="Courier New" panose="02070309020205020404" pitchFamily="49" charset="0"/>
              </a:rPr>
              <a:t>45</a:t>
            </a:r>
            <a:r>
              <a:rPr lang="zh-TW" altLang="en-US"/>
              <a:t>作為變數</a:t>
            </a:r>
            <a:r>
              <a:rPr lang="en-US" altLang="zh-TW" b="1">
                <a:latin typeface="Courier New" panose="02070309020205020404" pitchFamily="49" charset="0"/>
              </a:rPr>
              <a:t>integer1</a:t>
            </a:r>
            <a:r>
              <a:rPr lang="zh-TW" altLang="en-US"/>
              <a:t>的值。</a:t>
            </a:r>
          </a:p>
          <a:p>
            <a:pPr lvl="4"/>
            <a:endParaRPr lang="zh-TW" altLang="en-US"/>
          </a:p>
          <a:p>
            <a:pPr lvl="4"/>
            <a:endParaRPr lang="zh-TW" altLang="en-US"/>
          </a:p>
          <a:p>
            <a:pPr lvl="4"/>
            <a:endParaRPr lang="zh-TW" altLang="en-US"/>
          </a:p>
          <a:p>
            <a:pPr lvl="4"/>
            <a:endParaRPr lang="zh-TW" altLang="en-US"/>
          </a:p>
          <a:p>
            <a:pPr lvl="4"/>
            <a:r>
              <a:rPr lang="zh-TW" altLang="en-US"/>
              <a:t>		圖</a:t>
            </a:r>
            <a:r>
              <a:rPr lang="en-US" altLang="zh-TW"/>
              <a:t>2.6</a:t>
            </a:r>
            <a:r>
              <a:rPr lang="zh-TW" altLang="en-US"/>
              <a:t>　顯示變數名稱及數值的記憶體位置</a:t>
            </a:r>
          </a:p>
        </p:txBody>
      </p:sp>
      <p:pic>
        <p:nvPicPr>
          <p:cNvPr id="122885" name="Picture 5">
            <a:extLst>
              <a:ext uri="{FF2B5EF4-FFF2-40B4-BE49-F238E27FC236}">
                <a16:creationId xmlns:a16="http://schemas.microsoft.com/office/drawing/2014/main" id="{FA157B93-43AE-B142-5C72-EA8E9725D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429000"/>
            <a:ext cx="71866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BE349FE-792B-29FE-5BA6-1C86B73F5962}"/>
              </a:ext>
            </a:extLst>
          </p:cNvPr>
          <p:cNvSpPr>
            <a:spLocks noGrp="1" noChangeArrowheads="1"/>
          </p:cNvSpPr>
          <p:nvPr>
            <p:ph type="title"/>
          </p:nvPr>
        </p:nvSpPr>
        <p:spPr/>
        <p:txBody>
          <a:bodyPr/>
          <a:lstStyle/>
          <a:p>
            <a:r>
              <a:rPr lang="en-US" altLang="zh-TW"/>
              <a:t>2.2</a:t>
            </a:r>
            <a:r>
              <a:rPr lang="zh-TW" altLang="en-US"/>
              <a:t>　一個簡單的</a:t>
            </a:r>
            <a:r>
              <a:rPr lang="en-US" altLang="zh-TW"/>
              <a:t>C</a:t>
            </a:r>
            <a:r>
              <a:rPr lang="zh-TW" altLang="en-US"/>
              <a:t>程式：列印一行文字</a:t>
            </a:r>
          </a:p>
        </p:txBody>
      </p:sp>
      <p:sp>
        <p:nvSpPr>
          <p:cNvPr id="98307" name="Rectangle 3">
            <a:extLst>
              <a:ext uri="{FF2B5EF4-FFF2-40B4-BE49-F238E27FC236}">
                <a16:creationId xmlns:a16="http://schemas.microsoft.com/office/drawing/2014/main" id="{0FF9B77D-8775-D90D-38AB-E1BABF1C18DB}"/>
              </a:ext>
            </a:extLst>
          </p:cNvPr>
          <p:cNvSpPr>
            <a:spLocks noGrp="1" noChangeArrowheads="1"/>
          </p:cNvSpPr>
          <p:nvPr>
            <p:ph type="body" idx="1"/>
          </p:nvPr>
        </p:nvSpPr>
        <p:spPr/>
        <p:txBody>
          <a:bodyPr/>
          <a:lstStyle/>
          <a:p>
            <a:pPr lvl="2"/>
            <a:r>
              <a:rPr lang="zh-TW" altLang="en-US"/>
              <a:t>從未寫過程式的人可能會對</a:t>
            </a:r>
            <a:r>
              <a:rPr lang="en-US" altLang="zh-TW"/>
              <a:t>C</a:t>
            </a:r>
            <a:r>
              <a:rPr lang="zh-TW" altLang="en-US"/>
              <a:t>語言中的某些符號感到陌生。我們從一個簡單的</a:t>
            </a:r>
            <a:r>
              <a:rPr lang="en-US" altLang="zh-TW"/>
              <a:t>C</a:t>
            </a:r>
            <a:r>
              <a:rPr lang="zh-TW" altLang="en-US"/>
              <a:t>程式開始。第一個例子是列印一行文字。程式和輸出範例如圖</a:t>
            </a:r>
            <a:r>
              <a:rPr lang="en-US" altLang="zh-TW"/>
              <a:t>2.1</a:t>
            </a:r>
            <a:r>
              <a:rPr lang="zh-TW" altLang="en-US"/>
              <a:t>所示。</a:t>
            </a:r>
          </a:p>
          <a:p>
            <a:pPr lvl="4">
              <a:spcBef>
                <a:spcPct val="100000"/>
              </a:spcBef>
            </a:pPr>
            <a:endParaRPr lang="zh-TW" altLang="en-US"/>
          </a:p>
          <a:p>
            <a:pPr lvl="4"/>
            <a:endParaRPr lang="zh-TW" altLang="en-US"/>
          </a:p>
          <a:p>
            <a:pPr lvl="4"/>
            <a:endParaRPr lang="zh-TW" altLang="en-US"/>
          </a:p>
          <a:p>
            <a:pPr lvl="4"/>
            <a:endParaRPr lang="zh-TW" altLang="en-US"/>
          </a:p>
          <a:p>
            <a:pPr lvl="4"/>
            <a:endParaRPr lang="zh-TW" altLang="en-US"/>
          </a:p>
          <a:p>
            <a:pPr lvl="4"/>
            <a:endParaRPr lang="zh-TW" altLang="en-US"/>
          </a:p>
          <a:p>
            <a:pPr lvl="4"/>
            <a:r>
              <a:rPr lang="zh-TW" altLang="en-US"/>
              <a:t>		圖</a:t>
            </a:r>
            <a:r>
              <a:rPr lang="en-US" altLang="zh-TW"/>
              <a:t>2.1</a:t>
            </a:r>
            <a:r>
              <a:rPr lang="zh-TW" altLang="en-US"/>
              <a:t>　第一個</a:t>
            </a:r>
            <a:r>
              <a:rPr lang="en-US" altLang="zh-TW"/>
              <a:t>C</a:t>
            </a:r>
            <a:r>
              <a:rPr lang="zh-TW" altLang="en-US"/>
              <a:t>程式</a:t>
            </a:r>
          </a:p>
        </p:txBody>
      </p:sp>
      <p:pic>
        <p:nvPicPr>
          <p:cNvPr id="98309" name="Picture 5">
            <a:extLst>
              <a:ext uri="{FF2B5EF4-FFF2-40B4-BE49-F238E27FC236}">
                <a16:creationId xmlns:a16="http://schemas.microsoft.com/office/drawing/2014/main" id="{E3A4C69F-4C90-E877-F1B2-407016432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433763"/>
            <a:ext cx="7342187" cy="251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03C1706D-2800-6FE4-657B-A62752DD70FE}"/>
              </a:ext>
            </a:extLst>
          </p:cNvPr>
          <p:cNvSpPr>
            <a:spLocks noGrp="1" noChangeArrowheads="1"/>
          </p:cNvSpPr>
          <p:nvPr>
            <p:ph type="title"/>
          </p:nvPr>
        </p:nvSpPr>
        <p:spPr/>
        <p:txBody>
          <a:bodyPr/>
          <a:lstStyle/>
          <a:p>
            <a:r>
              <a:rPr lang="en-US" altLang="zh-TW"/>
              <a:t> </a:t>
            </a:r>
          </a:p>
        </p:txBody>
      </p:sp>
      <p:sp>
        <p:nvSpPr>
          <p:cNvPr id="123907" name="Rectangle 3">
            <a:extLst>
              <a:ext uri="{FF2B5EF4-FFF2-40B4-BE49-F238E27FC236}">
                <a16:creationId xmlns:a16="http://schemas.microsoft.com/office/drawing/2014/main" id="{DA4D6337-6D16-485E-948C-6FFB19289CE9}"/>
              </a:ext>
            </a:extLst>
          </p:cNvPr>
          <p:cNvSpPr>
            <a:spLocks noGrp="1" noChangeArrowheads="1"/>
          </p:cNvSpPr>
          <p:nvPr>
            <p:ph type="body" idx="1"/>
          </p:nvPr>
        </p:nvSpPr>
        <p:spPr/>
        <p:txBody>
          <a:bodyPr/>
          <a:lstStyle/>
          <a:p>
            <a:pPr lvl="2"/>
            <a:r>
              <a:rPr lang="zh-TW" altLang="en-US"/>
              <a:t>回到我們的加法程式，當下列敘述式 </a:t>
            </a:r>
            <a:r>
              <a:rPr lang="en-US" altLang="zh-TW"/>
              <a:t>(</a:t>
            </a:r>
            <a:r>
              <a:rPr lang="zh-TW" altLang="en-US"/>
              <a:t>第</a:t>
            </a:r>
            <a:r>
              <a:rPr lang="en-US" altLang="zh-TW"/>
              <a:t>16</a:t>
            </a:r>
            <a:r>
              <a:rPr lang="zh-TW" altLang="en-US"/>
              <a:t>行</a:t>
            </a:r>
            <a:r>
              <a:rPr lang="en-US" altLang="zh-TW"/>
              <a:t>)</a:t>
            </a:r>
          </a:p>
          <a:p>
            <a:pPr lvl="2">
              <a:spcBef>
                <a:spcPct val="50000"/>
              </a:spcBef>
              <a:spcAft>
                <a:spcPct val="50000"/>
              </a:spcAft>
            </a:pPr>
            <a:endParaRPr lang="en-US" altLang="zh-TW"/>
          </a:p>
          <a:p>
            <a:pPr lvl="2"/>
            <a:r>
              <a:rPr lang="zh-TW" altLang="en-US"/>
              <a:t>執行時，假設使用者輸入</a:t>
            </a:r>
            <a:r>
              <a:rPr lang="en-US" altLang="zh-TW" b="1">
                <a:latin typeface="Courier New" panose="02070309020205020404" pitchFamily="49" charset="0"/>
              </a:rPr>
              <a:t>72</a:t>
            </a:r>
            <a:r>
              <a:rPr lang="zh-TW" altLang="en-US"/>
              <a:t>，這個數值就會存到</a:t>
            </a:r>
            <a:r>
              <a:rPr lang="en-US" altLang="zh-TW" b="1">
                <a:latin typeface="Courier New" panose="02070309020205020404" pitchFamily="49" charset="0"/>
              </a:rPr>
              <a:t>integer2</a:t>
            </a:r>
            <a:r>
              <a:rPr lang="zh-TW" altLang="en-US"/>
              <a:t>的位置，其記憶體配置如圖</a:t>
            </a:r>
            <a:r>
              <a:rPr lang="en-US" altLang="zh-TW"/>
              <a:t>2.7</a:t>
            </a:r>
            <a:r>
              <a:rPr lang="zh-TW" altLang="en-US"/>
              <a:t>所示。</a:t>
            </a:r>
          </a:p>
          <a:p>
            <a:pPr lvl="4"/>
            <a:endParaRPr lang="zh-TW" altLang="en-US"/>
          </a:p>
          <a:p>
            <a:pPr lvl="4"/>
            <a:endParaRPr lang="zh-TW" altLang="en-US"/>
          </a:p>
          <a:p>
            <a:pPr lvl="4"/>
            <a:endParaRPr lang="zh-TW" altLang="en-US"/>
          </a:p>
          <a:p>
            <a:pPr lvl="4"/>
            <a:endParaRPr lang="zh-TW" altLang="en-US"/>
          </a:p>
          <a:p>
            <a:pPr lvl="4"/>
            <a:endParaRPr lang="zh-TW" altLang="en-US"/>
          </a:p>
          <a:p>
            <a:pPr lvl="4"/>
            <a:r>
              <a:rPr lang="zh-TW" altLang="en-US"/>
              <a:t>		圖</a:t>
            </a:r>
            <a:r>
              <a:rPr lang="en-US" altLang="zh-TW"/>
              <a:t>2.7</a:t>
            </a:r>
            <a:r>
              <a:rPr lang="zh-TW" altLang="en-US"/>
              <a:t>　輸入兩個變數之後的記憶體位置</a:t>
            </a:r>
          </a:p>
        </p:txBody>
      </p:sp>
      <p:pic>
        <p:nvPicPr>
          <p:cNvPr id="123910" name="Picture 6">
            <a:extLst>
              <a:ext uri="{FF2B5EF4-FFF2-40B4-BE49-F238E27FC236}">
                <a16:creationId xmlns:a16="http://schemas.microsoft.com/office/drawing/2014/main" id="{DF653A02-AC83-1F2E-D264-EC82F6957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89138"/>
            <a:ext cx="7154863"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911" name="Picture 7">
            <a:extLst>
              <a:ext uri="{FF2B5EF4-FFF2-40B4-BE49-F238E27FC236}">
                <a16:creationId xmlns:a16="http://schemas.microsoft.com/office/drawing/2014/main" id="{1010ACFF-5BAD-87D6-D515-A93DBAA1C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25" y="4365625"/>
            <a:ext cx="719455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7F72206-5243-C84D-A64E-6E4F4C669B87}"/>
              </a:ext>
            </a:extLst>
          </p:cNvPr>
          <p:cNvSpPr>
            <a:spLocks noGrp="1" noChangeArrowheads="1"/>
          </p:cNvSpPr>
          <p:nvPr>
            <p:ph type="title"/>
          </p:nvPr>
        </p:nvSpPr>
        <p:spPr/>
        <p:txBody>
          <a:bodyPr/>
          <a:lstStyle/>
          <a:p>
            <a:r>
              <a:rPr lang="en-US" altLang="zh-TW"/>
              <a:t> </a:t>
            </a:r>
          </a:p>
        </p:txBody>
      </p:sp>
      <p:sp>
        <p:nvSpPr>
          <p:cNvPr id="124931" name="Rectangle 3">
            <a:extLst>
              <a:ext uri="{FF2B5EF4-FFF2-40B4-BE49-F238E27FC236}">
                <a16:creationId xmlns:a16="http://schemas.microsoft.com/office/drawing/2014/main" id="{A97A4CD3-2B98-9554-A239-E5DD6A3D5616}"/>
              </a:ext>
            </a:extLst>
          </p:cNvPr>
          <p:cNvSpPr>
            <a:spLocks noGrp="1" noChangeArrowheads="1"/>
          </p:cNvSpPr>
          <p:nvPr>
            <p:ph type="body" idx="1"/>
          </p:nvPr>
        </p:nvSpPr>
        <p:spPr/>
        <p:txBody>
          <a:bodyPr/>
          <a:lstStyle/>
          <a:p>
            <a:pPr lvl="2"/>
            <a:r>
              <a:rPr lang="zh-TW" altLang="en-US"/>
              <a:t>在程式讀取</a:t>
            </a:r>
            <a:r>
              <a:rPr lang="en-US" altLang="zh-TW" b="1">
                <a:latin typeface="Courier New" panose="02070309020205020404" pitchFamily="49" charset="0"/>
              </a:rPr>
              <a:t>integer1</a:t>
            </a:r>
            <a:r>
              <a:rPr lang="zh-TW" altLang="en-US"/>
              <a:t>和</a:t>
            </a:r>
            <a:r>
              <a:rPr lang="en-US" altLang="zh-TW" b="1">
                <a:latin typeface="Courier New" panose="02070309020205020404" pitchFamily="49" charset="0"/>
              </a:rPr>
              <a:t>integer2</a:t>
            </a:r>
            <a:r>
              <a:rPr lang="zh-TW" altLang="en-US"/>
              <a:t>的值之後，它會將這兩個值相加，然後將其和放到變數</a:t>
            </a:r>
            <a:r>
              <a:rPr lang="en-US" altLang="zh-TW" b="1">
                <a:latin typeface="Courier New" panose="02070309020205020404" pitchFamily="49" charset="0"/>
              </a:rPr>
              <a:t>sum</a:t>
            </a:r>
            <a:r>
              <a:rPr lang="zh-TW" altLang="en-US"/>
              <a:t>。敘述式 </a:t>
            </a:r>
            <a:r>
              <a:rPr lang="en-US" altLang="zh-TW"/>
              <a:t>(</a:t>
            </a:r>
            <a:r>
              <a:rPr lang="zh-TW" altLang="en-US"/>
              <a:t>第</a:t>
            </a:r>
            <a:r>
              <a:rPr lang="en-US" altLang="zh-TW"/>
              <a:t>18</a:t>
            </a:r>
            <a:r>
              <a:rPr lang="zh-TW" altLang="en-US"/>
              <a:t>行</a:t>
            </a:r>
            <a:r>
              <a:rPr lang="en-US" altLang="zh-TW"/>
              <a:t>)</a:t>
            </a:r>
          </a:p>
          <a:p>
            <a:pPr lvl="2"/>
            <a:endParaRPr lang="en-US" altLang="zh-TW"/>
          </a:p>
          <a:p>
            <a:pPr lvl="2"/>
            <a:r>
              <a:rPr lang="zh-TW" altLang="en-US"/>
              <a:t>會執行加法，並取代目前</a:t>
            </a:r>
            <a:r>
              <a:rPr lang="en-US" altLang="zh-TW"/>
              <a:t>sum</a:t>
            </a:r>
            <a:r>
              <a:rPr lang="zh-TW" altLang="en-US"/>
              <a:t>的值。</a:t>
            </a:r>
          </a:p>
          <a:p>
            <a:pPr lvl="3"/>
            <a:endParaRPr lang="zh-TW" altLang="en-US"/>
          </a:p>
          <a:p>
            <a:pPr lvl="4"/>
            <a:endParaRPr lang="zh-TW" altLang="en-US"/>
          </a:p>
          <a:p>
            <a:pPr lvl="4"/>
            <a:endParaRPr lang="zh-TW" altLang="en-US"/>
          </a:p>
          <a:p>
            <a:pPr lvl="4"/>
            <a:endParaRPr lang="zh-TW" altLang="en-US"/>
          </a:p>
          <a:p>
            <a:pPr lvl="4"/>
            <a:endParaRPr lang="zh-TW" altLang="en-US"/>
          </a:p>
          <a:p>
            <a:pPr lvl="4"/>
            <a:r>
              <a:rPr lang="zh-TW" altLang="en-US"/>
              <a:t>		圖</a:t>
            </a:r>
            <a:r>
              <a:rPr lang="en-US" altLang="zh-TW"/>
              <a:t>2.8</a:t>
            </a:r>
            <a:r>
              <a:rPr lang="zh-TW" altLang="en-US"/>
              <a:t>　在計算執行之後的記憶體情形</a:t>
            </a:r>
          </a:p>
        </p:txBody>
      </p:sp>
      <p:pic>
        <p:nvPicPr>
          <p:cNvPr id="124934" name="Picture 6">
            <a:extLst>
              <a:ext uri="{FF2B5EF4-FFF2-40B4-BE49-F238E27FC236}">
                <a16:creationId xmlns:a16="http://schemas.microsoft.com/office/drawing/2014/main" id="{6F09BC79-9B83-C44A-BEBC-D250B071E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011488"/>
            <a:ext cx="71405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935" name="Picture 7">
            <a:extLst>
              <a:ext uri="{FF2B5EF4-FFF2-40B4-BE49-F238E27FC236}">
                <a16:creationId xmlns:a16="http://schemas.microsoft.com/office/drawing/2014/main" id="{1531FAC7-4CF5-435E-1816-99E8DAEB4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090988"/>
            <a:ext cx="7172325" cy="17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43F1F36D-E35E-9C72-A530-9260A47ED60C}"/>
              </a:ext>
            </a:extLst>
          </p:cNvPr>
          <p:cNvSpPr>
            <a:spLocks noGrp="1" noChangeArrowheads="1"/>
          </p:cNvSpPr>
          <p:nvPr>
            <p:ph type="title"/>
          </p:nvPr>
        </p:nvSpPr>
        <p:spPr/>
        <p:txBody>
          <a:bodyPr/>
          <a:lstStyle/>
          <a:p>
            <a:r>
              <a:rPr lang="en-US" altLang="zh-TW"/>
              <a:t>2.5</a:t>
            </a:r>
            <a:r>
              <a:rPr lang="zh-TW" altLang="en-US"/>
              <a:t>　</a:t>
            </a:r>
            <a:r>
              <a:rPr lang="en-US" altLang="zh-TW"/>
              <a:t>C</a:t>
            </a:r>
            <a:r>
              <a:rPr lang="zh-TW" altLang="en-US"/>
              <a:t>的算術運算</a:t>
            </a:r>
          </a:p>
        </p:txBody>
      </p:sp>
      <p:sp>
        <p:nvSpPr>
          <p:cNvPr id="125955" name="Rectangle 3">
            <a:extLst>
              <a:ext uri="{FF2B5EF4-FFF2-40B4-BE49-F238E27FC236}">
                <a16:creationId xmlns:a16="http://schemas.microsoft.com/office/drawing/2014/main" id="{C30356A5-FFC7-466E-1B11-7DFF85395B88}"/>
              </a:ext>
            </a:extLst>
          </p:cNvPr>
          <p:cNvSpPr>
            <a:spLocks noGrp="1" noChangeArrowheads="1"/>
          </p:cNvSpPr>
          <p:nvPr>
            <p:ph type="body" idx="1"/>
          </p:nvPr>
        </p:nvSpPr>
        <p:spPr/>
        <p:txBody>
          <a:bodyPr/>
          <a:lstStyle/>
          <a:p>
            <a:pPr lvl="4"/>
            <a:endParaRPr lang="en-US" altLang="zh-TW"/>
          </a:p>
          <a:p>
            <a:pPr lvl="4"/>
            <a:endParaRPr lang="en-US" altLang="zh-TW"/>
          </a:p>
          <a:p>
            <a:pPr lvl="4"/>
            <a:endParaRPr lang="en-US" altLang="zh-TW"/>
          </a:p>
          <a:p>
            <a:pPr lvl="4"/>
            <a:endParaRPr lang="en-US" altLang="zh-TW"/>
          </a:p>
          <a:p>
            <a:pPr lvl="4"/>
            <a:endParaRPr lang="en-US" altLang="zh-TW"/>
          </a:p>
          <a:p>
            <a:pPr lvl="4"/>
            <a:endParaRPr lang="en-US" altLang="zh-TW"/>
          </a:p>
          <a:p>
            <a:pPr lvl="4"/>
            <a:endParaRPr lang="en-US" altLang="zh-TW"/>
          </a:p>
          <a:p>
            <a:pPr lvl="4"/>
            <a:endParaRPr lang="en-US" altLang="zh-TW"/>
          </a:p>
          <a:p>
            <a:pPr lvl="4"/>
            <a:endParaRPr lang="en-US" altLang="zh-TW"/>
          </a:p>
          <a:p>
            <a:pPr lvl="4"/>
            <a:endParaRPr lang="en-US" altLang="zh-TW"/>
          </a:p>
          <a:p>
            <a:pPr lvl="4"/>
            <a:r>
              <a:rPr lang="en-US" altLang="zh-TW"/>
              <a:t>		</a:t>
            </a:r>
            <a:r>
              <a:rPr lang="zh-TW" altLang="en-US"/>
              <a:t>圖</a:t>
            </a:r>
            <a:r>
              <a:rPr lang="en-US" altLang="zh-TW"/>
              <a:t>2.9</a:t>
            </a:r>
            <a:r>
              <a:rPr lang="zh-TW" altLang="en-US"/>
              <a:t>　算術運算子</a:t>
            </a:r>
          </a:p>
        </p:txBody>
      </p:sp>
      <p:pic>
        <p:nvPicPr>
          <p:cNvPr id="125957" name="Picture 5">
            <a:extLst>
              <a:ext uri="{FF2B5EF4-FFF2-40B4-BE49-F238E27FC236}">
                <a16:creationId xmlns:a16="http://schemas.microsoft.com/office/drawing/2014/main" id="{4A19C95A-DDC0-9948-42BC-E51E8008E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205038"/>
            <a:ext cx="7172325" cy="265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300C0017-233B-24FF-6961-673C081C3325}"/>
              </a:ext>
            </a:extLst>
          </p:cNvPr>
          <p:cNvSpPr>
            <a:spLocks noGrp="1" noChangeArrowheads="1"/>
          </p:cNvSpPr>
          <p:nvPr>
            <p:ph type="title"/>
          </p:nvPr>
        </p:nvSpPr>
        <p:spPr/>
        <p:txBody>
          <a:bodyPr/>
          <a:lstStyle/>
          <a:p>
            <a:r>
              <a:rPr lang="en-US" altLang="zh-TW"/>
              <a:t> </a:t>
            </a:r>
          </a:p>
        </p:txBody>
      </p:sp>
      <p:sp>
        <p:nvSpPr>
          <p:cNvPr id="126979" name="Rectangle 3">
            <a:extLst>
              <a:ext uri="{FF2B5EF4-FFF2-40B4-BE49-F238E27FC236}">
                <a16:creationId xmlns:a16="http://schemas.microsoft.com/office/drawing/2014/main" id="{14E8F4BF-04E3-7C87-3415-97CBC33E49F1}"/>
              </a:ext>
            </a:extLst>
          </p:cNvPr>
          <p:cNvSpPr>
            <a:spLocks noGrp="1" noChangeArrowheads="1"/>
          </p:cNvSpPr>
          <p:nvPr>
            <p:ph type="body" idx="1"/>
          </p:nvPr>
        </p:nvSpPr>
        <p:spPr/>
        <p:txBody>
          <a:bodyPr/>
          <a:lstStyle/>
          <a:p>
            <a:pPr lvl="1"/>
            <a:r>
              <a:rPr lang="zh-TW" altLang="en-US"/>
              <a:t>整數除法與模數運算子</a:t>
            </a:r>
          </a:p>
          <a:p>
            <a:pPr lvl="2"/>
            <a:r>
              <a:rPr lang="zh-TW" altLang="en-US" b="1">
                <a:solidFill>
                  <a:srgbClr val="FF0000"/>
                </a:solidFill>
              </a:rPr>
              <a:t>整數除法 </a:t>
            </a:r>
            <a:r>
              <a:rPr lang="en-US" altLang="zh-TW" b="1">
                <a:solidFill>
                  <a:srgbClr val="FF0000"/>
                </a:solidFill>
              </a:rPr>
              <a:t>(Integer division)</a:t>
            </a:r>
            <a:r>
              <a:rPr lang="en-US" altLang="zh-TW"/>
              <a:t> </a:t>
            </a:r>
            <a:r>
              <a:rPr lang="zh-TW" altLang="en-US"/>
              <a:t>得到的結果會是個整數。如</a:t>
            </a:r>
            <a:r>
              <a:rPr lang="en-US" altLang="zh-TW" b="1">
                <a:latin typeface="Courier New" panose="02070309020205020404" pitchFamily="49" charset="0"/>
              </a:rPr>
              <a:t>7/4</a:t>
            </a:r>
            <a:r>
              <a:rPr lang="zh-TW" altLang="en-US"/>
              <a:t>會等於</a:t>
            </a:r>
            <a:r>
              <a:rPr lang="en-US" altLang="zh-TW" b="1">
                <a:latin typeface="Courier New" panose="02070309020205020404" pitchFamily="49" charset="0"/>
              </a:rPr>
              <a:t>1</a:t>
            </a:r>
            <a:r>
              <a:rPr lang="zh-TW" altLang="en-US"/>
              <a:t>，而</a:t>
            </a:r>
            <a:r>
              <a:rPr lang="en-US" altLang="zh-TW" b="1">
                <a:latin typeface="Courier New" panose="02070309020205020404" pitchFamily="49" charset="0"/>
              </a:rPr>
              <a:t>17/5</a:t>
            </a:r>
            <a:r>
              <a:rPr lang="zh-TW" altLang="en-US"/>
              <a:t>會等於</a:t>
            </a:r>
            <a:r>
              <a:rPr lang="en-US" altLang="zh-TW" b="1">
                <a:latin typeface="Courier New" panose="02070309020205020404" pitchFamily="49" charset="0"/>
              </a:rPr>
              <a:t>3</a:t>
            </a:r>
            <a:r>
              <a:rPr lang="zh-TW" altLang="en-US"/>
              <a:t>。</a:t>
            </a:r>
            <a:r>
              <a:rPr lang="en-US" altLang="zh-TW"/>
              <a:t>C</a:t>
            </a:r>
            <a:r>
              <a:rPr lang="zh-TW" altLang="en-US"/>
              <a:t>還提供了</a:t>
            </a:r>
            <a:r>
              <a:rPr lang="zh-TW" altLang="en-US" b="1">
                <a:solidFill>
                  <a:srgbClr val="FF0000"/>
                </a:solidFill>
              </a:rPr>
              <a:t>模數運算子 </a:t>
            </a:r>
            <a:r>
              <a:rPr lang="en-US" altLang="zh-TW" b="1">
                <a:solidFill>
                  <a:srgbClr val="FF0000"/>
                </a:solidFill>
              </a:rPr>
              <a:t>% (remainder operator)</a:t>
            </a:r>
            <a:r>
              <a:rPr lang="zh-TW" altLang="en-US"/>
              <a:t>，它的運算結果是整數相除後的餘數。模數運算子是個整數運算子，它的運算元必須是整數。運算式</a:t>
            </a:r>
            <a:r>
              <a:rPr lang="en-US" altLang="zh-TW" b="1">
                <a:latin typeface="Courier New" panose="02070309020205020404" pitchFamily="49" charset="0"/>
              </a:rPr>
              <a:t>x</a:t>
            </a:r>
            <a:r>
              <a:rPr lang="en-US" altLang="zh-TW">
                <a:latin typeface="Futura Lt BT" charset="0"/>
              </a:rPr>
              <a:t>%</a:t>
            </a:r>
            <a:r>
              <a:rPr lang="en-US" altLang="zh-TW" b="1">
                <a:latin typeface="Courier New" panose="02070309020205020404" pitchFamily="49" charset="0"/>
              </a:rPr>
              <a:t>y</a:t>
            </a:r>
            <a:r>
              <a:rPr lang="zh-TW" altLang="en-US"/>
              <a:t>會產生</a:t>
            </a:r>
            <a:r>
              <a:rPr lang="en-US" altLang="zh-TW" b="1">
                <a:latin typeface="Courier New" panose="02070309020205020404" pitchFamily="49" charset="0"/>
              </a:rPr>
              <a:t>x</a:t>
            </a:r>
            <a:r>
              <a:rPr lang="zh-TW" altLang="en-US"/>
              <a:t>除以</a:t>
            </a:r>
            <a:r>
              <a:rPr lang="en-US" altLang="zh-TW" b="1">
                <a:latin typeface="Courier New" panose="02070309020205020404" pitchFamily="49" charset="0"/>
              </a:rPr>
              <a:t>y</a:t>
            </a:r>
            <a:r>
              <a:rPr lang="zh-TW" altLang="en-US"/>
              <a:t>的餘數。因此</a:t>
            </a:r>
            <a:r>
              <a:rPr lang="en-US" altLang="zh-TW" b="1">
                <a:latin typeface="Courier New" panose="02070309020205020404" pitchFamily="49" charset="0"/>
              </a:rPr>
              <a:t>7</a:t>
            </a:r>
            <a:r>
              <a:rPr lang="en-US" altLang="zh-TW">
                <a:latin typeface="Futura Lt BT" charset="0"/>
              </a:rPr>
              <a:t>%</a:t>
            </a:r>
            <a:r>
              <a:rPr lang="en-US" altLang="zh-TW" b="1">
                <a:latin typeface="Courier New" panose="02070309020205020404" pitchFamily="49" charset="0"/>
              </a:rPr>
              <a:t>4</a:t>
            </a:r>
            <a:r>
              <a:rPr lang="zh-TW" altLang="en-US"/>
              <a:t>等於</a:t>
            </a:r>
            <a:r>
              <a:rPr lang="en-US" altLang="zh-TW" b="1">
                <a:latin typeface="Courier New" panose="02070309020205020404" pitchFamily="49" charset="0"/>
              </a:rPr>
              <a:t>3</a:t>
            </a:r>
            <a:r>
              <a:rPr lang="zh-TW" altLang="en-US"/>
              <a:t>，而</a:t>
            </a:r>
            <a:r>
              <a:rPr lang="en-US" altLang="zh-TW" b="1">
                <a:latin typeface="Courier New" panose="02070309020205020404" pitchFamily="49" charset="0"/>
              </a:rPr>
              <a:t>17</a:t>
            </a:r>
            <a:r>
              <a:rPr lang="en-US" altLang="zh-TW">
                <a:latin typeface="Futura Lt BT" charset="0"/>
              </a:rPr>
              <a:t>%</a:t>
            </a:r>
            <a:r>
              <a:rPr lang="en-US" altLang="zh-TW" b="1">
                <a:latin typeface="Courier New" panose="02070309020205020404" pitchFamily="49" charset="0"/>
              </a:rPr>
              <a:t>5</a:t>
            </a:r>
            <a:r>
              <a:rPr lang="zh-TW" altLang="en-US"/>
              <a:t>等於</a:t>
            </a:r>
            <a:r>
              <a:rPr lang="en-US" altLang="zh-TW" b="1">
                <a:latin typeface="Courier New" panose="02070309020205020404" pitchFamily="49" charset="0"/>
              </a:rPr>
              <a:t>2</a:t>
            </a:r>
            <a:r>
              <a:rPr lang="zh-TW" altLang="en-US"/>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59AE433B-CF77-5DF7-88EA-8C8A0887DA0B}"/>
              </a:ext>
            </a:extLst>
          </p:cNvPr>
          <p:cNvSpPr>
            <a:spLocks noGrp="1" noChangeArrowheads="1"/>
          </p:cNvSpPr>
          <p:nvPr>
            <p:ph type="title"/>
          </p:nvPr>
        </p:nvSpPr>
        <p:spPr/>
        <p:txBody>
          <a:bodyPr/>
          <a:lstStyle/>
          <a:p>
            <a:r>
              <a:rPr lang="en-US" altLang="zh-TW"/>
              <a:t> </a:t>
            </a:r>
          </a:p>
        </p:txBody>
      </p:sp>
      <p:sp>
        <p:nvSpPr>
          <p:cNvPr id="128003" name="Rectangle 3">
            <a:extLst>
              <a:ext uri="{FF2B5EF4-FFF2-40B4-BE49-F238E27FC236}">
                <a16:creationId xmlns:a16="http://schemas.microsoft.com/office/drawing/2014/main" id="{2BF77287-4569-1A4A-EA4C-0E3DB88F6B3E}"/>
              </a:ext>
            </a:extLst>
          </p:cNvPr>
          <p:cNvSpPr>
            <a:spLocks noGrp="1" noChangeArrowheads="1"/>
          </p:cNvSpPr>
          <p:nvPr>
            <p:ph type="body" idx="1"/>
          </p:nvPr>
        </p:nvSpPr>
        <p:spPr/>
        <p:txBody>
          <a:bodyPr/>
          <a:lstStyle/>
          <a:p>
            <a:pPr lvl="1"/>
            <a:r>
              <a:rPr lang="zh-TW" altLang="en-US"/>
              <a:t>橫行形式的算術運算式</a:t>
            </a:r>
          </a:p>
          <a:p>
            <a:pPr lvl="2"/>
            <a:r>
              <a:rPr lang="en-US" altLang="zh-TW"/>
              <a:t>C</a:t>
            </a:r>
            <a:r>
              <a:rPr lang="zh-TW" altLang="en-US"/>
              <a:t>的算術運算式須以</a:t>
            </a:r>
            <a:r>
              <a:rPr lang="zh-TW" altLang="en-US" b="1">
                <a:solidFill>
                  <a:srgbClr val="FF0000"/>
                </a:solidFill>
              </a:rPr>
              <a:t>橫行形式 </a:t>
            </a:r>
            <a:r>
              <a:rPr lang="en-US" altLang="zh-TW" b="1">
                <a:solidFill>
                  <a:srgbClr val="FF0000"/>
                </a:solidFill>
              </a:rPr>
              <a:t>(straight-line form) </a:t>
            </a:r>
            <a:r>
              <a:rPr lang="zh-TW" altLang="en-US"/>
              <a:t>輸入電腦，方便將程式輸入電腦。因此，像是「</a:t>
            </a:r>
            <a:r>
              <a:rPr lang="en-US" altLang="zh-TW" b="1">
                <a:latin typeface="Courier New" panose="02070309020205020404" pitchFamily="49" charset="0"/>
              </a:rPr>
              <a:t>a</a:t>
            </a:r>
            <a:r>
              <a:rPr lang="zh-TW" altLang="en-US"/>
              <a:t>除以</a:t>
            </a:r>
            <a:r>
              <a:rPr lang="en-US" altLang="zh-TW" b="1">
                <a:latin typeface="Courier New" panose="02070309020205020404" pitchFamily="49" charset="0"/>
              </a:rPr>
              <a:t>b</a:t>
            </a:r>
            <a:r>
              <a:rPr lang="zh-TW" altLang="en-US"/>
              <a:t>」的運算式就必須寫成</a:t>
            </a:r>
            <a:r>
              <a:rPr lang="en-US" altLang="zh-TW" b="1">
                <a:latin typeface="Courier New" panose="02070309020205020404" pitchFamily="49" charset="0"/>
              </a:rPr>
              <a:t>a/b</a:t>
            </a:r>
            <a:r>
              <a:rPr lang="zh-TW" altLang="en-US"/>
              <a:t>，如此所有的運算子和運算元都會排成橫行。以下的代數符號</a:t>
            </a:r>
          </a:p>
        </p:txBody>
      </p:sp>
      <p:grpSp>
        <p:nvGrpSpPr>
          <p:cNvPr id="128007" name="Group 7">
            <a:extLst>
              <a:ext uri="{FF2B5EF4-FFF2-40B4-BE49-F238E27FC236}">
                <a16:creationId xmlns:a16="http://schemas.microsoft.com/office/drawing/2014/main" id="{9F6BA798-6C3C-3AC5-F99F-FF9C8372571E}"/>
              </a:ext>
            </a:extLst>
          </p:cNvPr>
          <p:cNvGrpSpPr>
            <a:grpSpLocks/>
          </p:cNvGrpSpPr>
          <p:nvPr/>
        </p:nvGrpSpPr>
        <p:grpSpPr bwMode="auto">
          <a:xfrm>
            <a:off x="755650" y="4795838"/>
            <a:ext cx="7632700" cy="1081087"/>
            <a:chOff x="476" y="3021"/>
            <a:chExt cx="4808" cy="681"/>
          </a:xfrm>
        </p:grpSpPr>
        <p:sp>
          <p:nvSpPr>
            <p:cNvPr id="128005" name="Rectangle 5">
              <a:extLst>
                <a:ext uri="{FF2B5EF4-FFF2-40B4-BE49-F238E27FC236}">
                  <a16:creationId xmlns:a16="http://schemas.microsoft.com/office/drawing/2014/main" id="{B29A8757-4504-B6CE-B042-D4BDDA06196A}"/>
                </a:ext>
              </a:extLst>
            </p:cNvPr>
            <p:cNvSpPr>
              <a:spLocks noChangeArrowheads="1"/>
            </p:cNvSpPr>
            <p:nvPr/>
          </p:nvSpPr>
          <p:spPr bwMode="auto">
            <a:xfrm>
              <a:off x="476" y="3021"/>
              <a:ext cx="4808" cy="681"/>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aphicFrame>
          <p:nvGraphicFramePr>
            <p:cNvPr id="128006" name="Object 6">
              <a:extLst>
                <a:ext uri="{FF2B5EF4-FFF2-40B4-BE49-F238E27FC236}">
                  <a16:creationId xmlns:a16="http://schemas.microsoft.com/office/drawing/2014/main" id="{8DB0969A-0579-E207-79D3-231D31A577F0}"/>
                </a:ext>
              </a:extLst>
            </p:cNvPr>
            <p:cNvGraphicFramePr>
              <a:graphicFrameLocks noChangeAspect="1"/>
            </p:cNvGraphicFramePr>
            <p:nvPr/>
          </p:nvGraphicFramePr>
          <p:xfrm>
            <a:off x="2792" y="3097"/>
            <a:ext cx="176" cy="528"/>
          </p:xfrm>
          <a:graphic>
            <a:graphicData uri="http://schemas.openxmlformats.org/presentationml/2006/ole">
              <mc:AlternateContent xmlns:mc="http://schemas.openxmlformats.org/markup-compatibility/2006">
                <mc:Choice xmlns:v="urn:schemas-microsoft-com:vml" Requires="v">
                  <p:oleObj name="Equation" r:id="rId2" imgW="279360" imgH="838080" progId="Equation.DSMT4">
                    <p:embed/>
                  </p:oleObj>
                </mc:Choice>
                <mc:Fallback>
                  <p:oleObj name="Equation" r:id="rId2" imgW="279360" imgH="83808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 y="3097"/>
                          <a:ext cx="176"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250B4544-B21F-F912-92FF-DDCD6F908BFB}"/>
              </a:ext>
            </a:extLst>
          </p:cNvPr>
          <p:cNvSpPr>
            <a:spLocks noGrp="1" noChangeArrowheads="1"/>
          </p:cNvSpPr>
          <p:nvPr>
            <p:ph type="title"/>
          </p:nvPr>
        </p:nvSpPr>
        <p:spPr/>
        <p:txBody>
          <a:bodyPr/>
          <a:lstStyle/>
          <a:p>
            <a:r>
              <a:rPr lang="en-US" altLang="zh-TW"/>
              <a:t> </a:t>
            </a:r>
          </a:p>
        </p:txBody>
      </p:sp>
      <p:sp>
        <p:nvSpPr>
          <p:cNvPr id="163843" name="Rectangle 3">
            <a:extLst>
              <a:ext uri="{FF2B5EF4-FFF2-40B4-BE49-F238E27FC236}">
                <a16:creationId xmlns:a16="http://schemas.microsoft.com/office/drawing/2014/main" id="{C705C384-DAA6-DD1D-52E7-207D66FDEB26}"/>
              </a:ext>
            </a:extLst>
          </p:cNvPr>
          <p:cNvSpPr>
            <a:spLocks noGrp="1" noChangeArrowheads="1"/>
          </p:cNvSpPr>
          <p:nvPr>
            <p:ph type="body" idx="1"/>
          </p:nvPr>
        </p:nvSpPr>
        <p:spPr/>
        <p:txBody>
          <a:bodyPr/>
          <a:lstStyle/>
          <a:p>
            <a:pPr lvl="2"/>
            <a:r>
              <a:rPr lang="zh-TW" altLang="en-US"/>
              <a:t>通常無法為編譯器接受，不過某些特殊用途的軟體套件，的確支援以更自然的符號寫法來表示複雜的數學運算式。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46F54260-8E0A-8BAE-1F57-72388EE8D438}"/>
              </a:ext>
            </a:extLst>
          </p:cNvPr>
          <p:cNvSpPr>
            <a:spLocks noGrp="1" noChangeArrowheads="1"/>
          </p:cNvSpPr>
          <p:nvPr>
            <p:ph type="title"/>
          </p:nvPr>
        </p:nvSpPr>
        <p:spPr/>
        <p:txBody>
          <a:bodyPr/>
          <a:lstStyle/>
          <a:p>
            <a:r>
              <a:rPr lang="en-US" altLang="zh-TW"/>
              <a:t> </a:t>
            </a:r>
          </a:p>
        </p:txBody>
      </p:sp>
      <p:sp>
        <p:nvSpPr>
          <p:cNvPr id="129027" name="Rectangle 3">
            <a:extLst>
              <a:ext uri="{FF2B5EF4-FFF2-40B4-BE49-F238E27FC236}">
                <a16:creationId xmlns:a16="http://schemas.microsoft.com/office/drawing/2014/main" id="{1A04DBED-3891-694F-E871-E9ACA3E34D04}"/>
              </a:ext>
            </a:extLst>
          </p:cNvPr>
          <p:cNvSpPr>
            <a:spLocks noGrp="1" noChangeArrowheads="1"/>
          </p:cNvSpPr>
          <p:nvPr>
            <p:ph type="body" idx="1"/>
          </p:nvPr>
        </p:nvSpPr>
        <p:spPr/>
        <p:txBody>
          <a:bodyPr/>
          <a:lstStyle/>
          <a:p>
            <a:pPr lvl="1"/>
            <a:r>
              <a:rPr lang="zh-TW" altLang="en-US"/>
              <a:t>用小括號將子運算式分群</a:t>
            </a:r>
          </a:p>
          <a:p>
            <a:pPr lvl="2"/>
            <a:r>
              <a:rPr lang="zh-TW" altLang="en-US"/>
              <a:t>在</a:t>
            </a:r>
            <a:r>
              <a:rPr lang="en-US" altLang="zh-TW"/>
              <a:t>C</a:t>
            </a:r>
            <a:r>
              <a:rPr lang="zh-TW" altLang="en-US"/>
              <a:t>運算式中，小括號的用法跟代數運算的用法很像。例如，要將</a:t>
            </a:r>
            <a:r>
              <a:rPr lang="en-US" altLang="zh-TW" b="1">
                <a:latin typeface="Courier New" panose="02070309020205020404" pitchFamily="49" charset="0"/>
              </a:rPr>
              <a:t>a</a:t>
            </a:r>
            <a:r>
              <a:rPr lang="zh-TW" altLang="en-US"/>
              <a:t>乘以</a:t>
            </a:r>
            <a:r>
              <a:rPr lang="en-US" altLang="zh-TW" b="1">
                <a:latin typeface="Courier New" panose="02070309020205020404" pitchFamily="49" charset="0"/>
              </a:rPr>
              <a:t>b + c</a:t>
            </a:r>
            <a:r>
              <a:rPr lang="zh-TW" altLang="en-US"/>
              <a:t>的值，就寫成</a:t>
            </a:r>
            <a:br>
              <a:rPr lang="zh-TW" altLang="en-US"/>
            </a:br>
            <a:r>
              <a:rPr lang="en-US" altLang="zh-TW" b="1">
                <a:latin typeface="Courier New" panose="02070309020205020404" pitchFamily="49" charset="0"/>
              </a:rPr>
              <a:t>a * ( b + c )</a:t>
            </a:r>
            <a:r>
              <a:rPr lang="zh-TW" altLang="en-US"/>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9F199B0-3B9C-7663-FEB3-FD719D1B20F5}"/>
              </a:ext>
            </a:extLst>
          </p:cNvPr>
          <p:cNvSpPr>
            <a:spLocks noGrp="1" noChangeArrowheads="1"/>
          </p:cNvSpPr>
          <p:nvPr>
            <p:ph type="title"/>
          </p:nvPr>
        </p:nvSpPr>
        <p:spPr/>
        <p:txBody>
          <a:bodyPr/>
          <a:lstStyle/>
          <a:p>
            <a:r>
              <a:rPr lang="en-US" altLang="zh-TW"/>
              <a:t> </a:t>
            </a:r>
          </a:p>
        </p:txBody>
      </p:sp>
      <p:sp>
        <p:nvSpPr>
          <p:cNvPr id="130051" name="Rectangle 3">
            <a:extLst>
              <a:ext uri="{FF2B5EF4-FFF2-40B4-BE49-F238E27FC236}">
                <a16:creationId xmlns:a16="http://schemas.microsoft.com/office/drawing/2014/main" id="{4C6933AB-E328-8577-5916-6DCE7D3A48B7}"/>
              </a:ext>
            </a:extLst>
          </p:cNvPr>
          <p:cNvSpPr>
            <a:spLocks noGrp="1" noChangeArrowheads="1"/>
          </p:cNvSpPr>
          <p:nvPr>
            <p:ph type="body" idx="1"/>
          </p:nvPr>
        </p:nvSpPr>
        <p:spPr/>
        <p:txBody>
          <a:bodyPr/>
          <a:lstStyle/>
          <a:p>
            <a:pPr lvl="1"/>
            <a:r>
              <a:rPr lang="zh-TW" altLang="en-US"/>
              <a:t>運算子優先順序規則</a:t>
            </a:r>
          </a:p>
          <a:p>
            <a:pPr lvl="2">
              <a:buFont typeface="Wingdings" panose="05000000000000000000" pitchFamily="2" charset="2"/>
              <a:buNone/>
            </a:pPr>
            <a:r>
              <a:rPr lang="en-US" altLang="zh-TW"/>
              <a:t>1.</a:t>
            </a:r>
            <a:r>
              <a:rPr lang="zh-TW" altLang="en-US"/>
              <a:t>在同一對小括號中的運算子先進行計算。小括號具有「最高優先權」。若為</a:t>
            </a:r>
            <a:r>
              <a:rPr lang="zh-TW" altLang="en-US" b="1">
                <a:solidFill>
                  <a:srgbClr val="FF0000"/>
                </a:solidFill>
              </a:rPr>
              <a:t>巢狀 </a:t>
            </a:r>
            <a:r>
              <a:rPr lang="en-US" altLang="zh-TW" b="1">
                <a:solidFill>
                  <a:srgbClr val="FF0000"/>
                </a:solidFill>
              </a:rPr>
              <a:t>(nested)</a:t>
            </a:r>
            <a:r>
              <a:rPr lang="zh-TW" altLang="en-US"/>
              <a:t>，或稱</a:t>
            </a:r>
            <a:r>
              <a:rPr lang="zh-TW" altLang="en-US" b="1">
                <a:solidFill>
                  <a:srgbClr val="FF0000"/>
                </a:solidFill>
              </a:rPr>
              <a:t>嵌入 </a:t>
            </a:r>
            <a:r>
              <a:rPr lang="en-US" altLang="zh-TW" b="1">
                <a:solidFill>
                  <a:srgbClr val="FF0000"/>
                </a:solidFill>
              </a:rPr>
              <a:t>(embedded)</a:t>
            </a:r>
            <a:r>
              <a:rPr lang="en-US" altLang="zh-TW" b="1"/>
              <a:t> </a:t>
            </a:r>
            <a:r>
              <a:rPr lang="zh-TW" altLang="en-US"/>
              <a:t>的</a:t>
            </a:r>
            <a:r>
              <a:rPr lang="zh-TW" altLang="en-US" b="1">
                <a:solidFill>
                  <a:srgbClr val="FF0000"/>
                </a:solidFill>
              </a:rPr>
              <a:t>小括號 </a:t>
            </a:r>
            <a:r>
              <a:rPr lang="en-US" altLang="zh-TW" b="1">
                <a:solidFill>
                  <a:srgbClr val="FF0000"/>
                </a:solidFill>
              </a:rPr>
              <a:t>(parentheses)</a:t>
            </a:r>
            <a:r>
              <a:rPr lang="zh-TW" altLang="en-US"/>
              <a:t>，如</a:t>
            </a:r>
          </a:p>
          <a:p>
            <a:pPr lvl="2">
              <a:spcBef>
                <a:spcPct val="50000"/>
              </a:spcBef>
              <a:spcAft>
                <a:spcPct val="50000"/>
              </a:spcAft>
            </a:pPr>
            <a:endParaRPr lang="zh-TW" altLang="en-US"/>
          </a:p>
          <a:p>
            <a:pPr lvl="2"/>
            <a:r>
              <a:rPr lang="zh-TW" altLang="en-US"/>
              <a:t>最裡面那對小括號中的運算子會先計算。</a:t>
            </a:r>
          </a:p>
        </p:txBody>
      </p:sp>
      <p:pic>
        <p:nvPicPr>
          <p:cNvPr id="130053" name="Picture 5">
            <a:extLst>
              <a:ext uri="{FF2B5EF4-FFF2-40B4-BE49-F238E27FC236}">
                <a16:creationId xmlns:a16="http://schemas.microsoft.com/office/drawing/2014/main" id="{5A71C320-1BF6-0150-8035-092998FAB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660775"/>
            <a:ext cx="7132638" cy="27305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DAD5EAF1-362A-D47D-805A-13A8D84B2FEB}"/>
              </a:ext>
            </a:extLst>
          </p:cNvPr>
          <p:cNvSpPr>
            <a:spLocks noGrp="1" noChangeArrowheads="1"/>
          </p:cNvSpPr>
          <p:nvPr>
            <p:ph type="title"/>
          </p:nvPr>
        </p:nvSpPr>
        <p:spPr/>
        <p:txBody>
          <a:bodyPr/>
          <a:lstStyle/>
          <a:p>
            <a:r>
              <a:rPr lang="en-US" altLang="zh-TW"/>
              <a:t> </a:t>
            </a:r>
          </a:p>
        </p:txBody>
      </p:sp>
      <p:sp>
        <p:nvSpPr>
          <p:cNvPr id="131075" name="Rectangle 3">
            <a:extLst>
              <a:ext uri="{FF2B5EF4-FFF2-40B4-BE49-F238E27FC236}">
                <a16:creationId xmlns:a16="http://schemas.microsoft.com/office/drawing/2014/main" id="{12356E16-531D-CF71-4067-54CD26B85E1B}"/>
              </a:ext>
            </a:extLst>
          </p:cNvPr>
          <p:cNvSpPr>
            <a:spLocks noGrp="1" noChangeArrowheads="1"/>
          </p:cNvSpPr>
          <p:nvPr>
            <p:ph type="body" idx="1"/>
          </p:nvPr>
        </p:nvSpPr>
        <p:spPr/>
        <p:txBody>
          <a:bodyPr/>
          <a:lstStyle/>
          <a:p>
            <a:pPr lvl="2">
              <a:buFont typeface="Wingdings" panose="05000000000000000000" pitchFamily="2" charset="2"/>
              <a:buNone/>
            </a:pPr>
            <a:r>
              <a:rPr lang="en-US" altLang="zh-TW"/>
              <a:t>2.</a:t>
            </a:r>
            <a:r>
              <a:rPr lang="zh-TW" altLang="en-US"/>
              <a:t>接著會處理乘法、除法和模數運算。	若運算式有多個乘法、除法和模數運算，則從左到右進行計算。因此乘法、除法和模數運算具有相同的優先權層級。</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52097514-33FC-3789-9964-492AA3626677}"/>
              </a:ext>
            </a:extLst>
          </p:cNvPr>
          <p:cNvSpPr>
            <a:spLocks noGrp="1" noChangeArrowheads="1"/>
          </p:cNvSpPr>
          <p:nvPr>
            <p:ph type="title"/>
          </p:nvPr>
        </p:nvSpPr>
        <p:spPr/>
        <p:txBody>
          <a:bodyPr/>
          <a:lstStyle/>
          <a:p>
            <a:r>
              <a:rPr lang="en-US" altLang="zh-TW"/>
              <a:t> </a:t>
            </a:r>
          </a:p>
        </p:txBody>
      </p:sp>
      <p:sp>
        <p:nvSpPr>
          <p:cNvPr id="132099" name="Rectangle 3">
            <a:extLst>
              <a:ext uri="{FF2B5EF4-FFF2-40B4-BE49-F238E27FC236}">
                <a16:creationId xmlns:a16="http://schemas.microsoft.com/office/drawing/2014/main" id="{899DE6D7-5D53-A6D8-0FFE-097D1290D34E}"/>
              </a:ext>
            </a:extLst>
          </p:cNvPr>
          <p:cNvSpPr>
            <a:spLocks noGrp="1" noChangeArrowheads="1"/>
          </p:cNvSpPr>
          <p:nvPr>
            <p:ph type="body" idx="1"/>
          </p:nvPr>
        </p:nvSpPr>
        <p:spPr/>
        <p:txBody>
          <a:bodyPr/>
          <a:lstStyle/>
          <a:p>
            <a:pPr lvl="2">
              <a:buFont typeface="Wingdings" panose="05000000000000000000" pitchFamily="2" charset="2"/>
              <a:buNone/>
            </a:pPr>
            <a:r>
              <a:rPr lang="en-US" altLang="zh-TW"/>
              <a:t>3.</a:t>
            </a:r>
            <a:r>
              <a:rPr lang="zh-TW" altLang="en-US"/>
              <a:t>接下來進行加和減的運算。	若運算式有多個加減法運算，則從左到右進行計算。加和減的優先順序等級是相同的，但是優先次序低於乘法、除法以及模數運算子。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EE54557-A09C-E798-E27A-5AA9DE02E200}"/>
              </a:ext>
            </a:extLst>
          </p:cNvPr>
          <p:cNvSpPr>
            <a:spLocks noGrp="1" noChangeArrowheads="1"/>
          </p:cNvSpPr>
          <p:nvPr>
            <p:ph type="title"/>
          </p:nvPr>
        </p:nvSpPr>
        <p:spPr/>
        <p:txBody>
          <a:bodyPr/>
          <a:lstStyle/>
          <a:p>
            <a:r>
              <a:rPr lang="en-US" altLang="zh-TW"/>
              <a:t> </a:t>
            </a:r>
          </a:p>
        </p:txBody>
      </p:sp>
      <p:sp>
        <p:nvSpPr>
          <p:cNvPr id="99331" name="Rectangle 3">
            <a:extLst>
              <a:ext uri="{FF2B5EF4-FFF2-40B4-BE49-F238E27FC236}">
                <a16:creationId xmlns:a16="http://schemas.microsoft.com/office/drawing/2014/main" id="{FE5EAB76-C55E-32E7-7B42-1C0224BA5518}"/>
              </a:ext>
            </a:extLst>
          </p:cNvPr>
          <p:cNvSpPr>
            <a:spLocks noGrp="1" noChangeArrowheads="1"/>
          </p:cNvSpPr>
          <p:nvPr>
            <p:ph type="body" idx="1"/>
          </p:nvPr>
        </p:nvSpPr>
        <p:spPr/>
        <p:txBody>
          <a:bodyPr/>
          <a:lstStyle/>
          <a:p>
            <a:pPr lvl="1"/>
            <a:r>
              <a:rPr lang="zh-TW" altLang="en-US"/>
              <a:t>註解</a:t>
            </a:r>
          </a:p>
          <a:p>
            <a:pPr lvl="2"/>
            <a:r>
              <a:rPr lang="zh-TW" altLang="en-US"/>
              <a:t>雖然這個程式非常的簡單，不過它包含了</a:t>
            </a:r>
            <a:r>
              <a:rPr lang="en-US" altLang="zh-TW"/>
              <a:t>C</a:t>
            </a:r>
            <a:r>
              <a:rPr lang="zh-TW" altLang="en-US"/>
              <a:t>的幾個重要的特性。第</a:t>
            </a:r>
            <a:r>
              <a:rPr lang="en-US" altLang="zh-TW"/>
              <a:t>1</a:t>
            </a:r>
            <a:r>
              <a:rPr lang="zh-TW" altLang="en-US"/>
              <a:t>行與第</a:t>
            </a:r>
            <a:r>
              <a:rPr lang="en-US" altLang="zh-TW"/>
              <a:t>2</a:t>
            </a:r>
            <a:r>
              <a:rPr lang="zh-TW" altLang="en-US"/>
              <a:t>行</a:t>
            </a:r>
          </a:p>
          <a:p>
            <a:pPr lvl="2">
              <a:spcBef>
                <a:spcPct val="100000"/>
              </a:spcBef>
            </a:pPr>
            <a:endParaRPr lang="zh-TW" altLang="en-US"/>
          </a:p>
          <a:p>
            <a:pPr lvl="2"/>
            <a:r>
              <a:rPr lang="zh-TW" altLang="en-US"/>
              <a:t>以 </a:t>
            </a:r>
            <a:r>
              <a:rPr lang="en-US" altLang="zh-TW"/>
              <a:t>// </a:t>
            </a:r>
            <a:r>
              <a:rPr lang="zh-TW" altLang="en-US"/>
              <a:t>開頭的兩行表示這是</a:t>
            </a:r>
            <a:r>
              <a:rPr lang="zh-TW" altLang="en-US" b="1">
                <a:solidFill>
                  <a:srgbClr val="FF0000"/>
                </a:solidFill>
              </a:rPr>
              <a:t>註解 </a:t>
            </a:r>
            <a:r>
              <a:rPr lang="en-US" altLang="zh-TW" b="1">
                <a:solidFill>
                  <a:srgbClr val="FF0000"/>
                </a:solidFill>
              </a:rPr>
              <a:t>(comment)</a:t>
            </a:r>
            <a:r>
              <a:rPr lang="zh-TW" altLang="en-US"/>
              <a:t>。</a:t>
            </a:r>
          </a:p>
          <a:p>
            <a:pPr lvl="2"/>
            <a:r>
              <a:rPr lang="zh-TW" altLang="en-US"/>
              <a:t>你也可以使用 </a:t>
            </a:r>
            <a:r>
              <a:rPr lang="en-US" altLang="zh-TW"/>
              <a:t>/* */ </a:t>
            </a:r>
            <a:r>
              <a:rPr lang="zh-TW" altLang="en-US"/>
              <a:t>多行註解 （</a:t>
            </a:r>
            <a:r>
              <a:rPr lang="en-US" altLang="zh-TW"/>
              <a:t>multi-line comments</a:t>
            </a:r>
            <a:r>
              <a:rPr lang="zh-TW" altLang="en-US"/>
              <a:t>），從 </a:t>
            </a:r>
            <a:r>
              <a:rPr lang="en-US" altLang="zh-TW"/>
              <a:t>/* </a:t>
            </a:r>
            <a:r>
              <a:rPr lang="zh-TW" altLang="en-US"/>
              <a:t>開始且以 *</a:t>
            </a:r>
            <a:r>
              <a:rPr lang="en-US" altLang="zh-TW"/>
              <a:t>/ </a:t>
            </a:r>
            <a:r>
              <a:rPr lang="zh-TW" altLang="en-US"/>
              <a:t>結尾之間的任何內容都被會視為註解。</a:t>
            </a:r>
          </a:p>
        </p:txBody>
      </p:sp>
      <p:pic>
        <p:nvPicPr>
          <p:cNvPr id="99333" name="Picture 5">
            <a:extLst>
              <a:ext uri="{FF2B5EF4-FFF2-40B4-BE49-F238E27FC236}">
                <a16:creationId xmlns:a16="http://schemas.microsoft.com/office/drawing/2014/main" id="{437261EA-EDC6-36F9-65B5-E87E16319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101975"/>
            <a:ext cx="71405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A10B2066-92E0-F3C2-F709-B3D43396EB0E}"/>
              </a:ext>
            </a:extLst>
          </p:cNvPr>
          <p:cNvSpPr>
            <a:spLocks noGrp="1" noChangeArrowheads="1"/>
          </p:cNvSpPr>
          <p:nvPr>
            <p:ph type="title"/>
          </p:nvPr>
        </p:nvSpPr>
        <p:spPr/>
        <p:txBody>
          <a:bodyPr/>
          <a:lstStyle/>
          <a:p>
            <a:r>
              <a:rPr lang="en-US" altLang="zh-TW"/>
              <a:t> </a:t>
            </a:r>
          </a:p>
        </p:txBody>
      </p:sp>
      <p:sp>
        <p:nvSpPr>
          <p:cNvPr id="133123" name="Rectangle 3">
            <a:extLst>
              <a:ext uri="{FF2B5EF4-FFF2-40B4-BE49-F238E27FC236}">
                <a16:creationId xmlns:a16="http://schemas.microsoft.com/office/drawing/2014/main" id="{D3BE1111-2DFE-EF86-AECB-D4D3D14E9335}"/>
              </a:ext>
            </a:extLst>
          </p:cNvPr>
          <p:cNvSpPr>
            <a:spLocks noGrp="1" noChangeArrowheads="1"/>
          </p:cNvSpPr>
          <p:nvPr>
            <p:ph type="body" idx="1"/>
          </p:nvPr>
        </p:nvSpPr>
        <p:spPr/>
        <p:txBody>
          <a:bodyPr/>
          <a:lstStyle/>
          <a:p>
            <a:pPr lvl="2">
              <a:buFont typeface="Wingdings" panose="05000000000000000000" pitchFamily="2" charset="2"/>
              <a:buNone/>
            </a:pPr>
            <a:r>
              <a:rPr lang="en-US" altLang="zh-TW"/>
              <a:t>4. </a:t>
            </a:r>
            <a:r>
              <a:rPr lang="zh-TW" altLang="en-US"/>
              <a:t>最後處理的是賦值運算子。</a:t>
            </a:r>
          </a:p>
          <a:p>
            <a:pPr lvl="4"/>
            <a:endParaRPr lang="zh-TW" altLang="en-US"/>
          </a:p>
          <a:p>
            <a:pPr lvl="4"/>
            <a:endParaRPr lang="zh-TW" altLang="en-US"/>
          </a:p>
          <a:p>
            <a:pPr lvl="4"/>
            <a:endParaRPr lang="zh-TW" altLang="en-US"/>
          </a:p>
          <a:p>
            <a:pPr lvl="4"/>
            <a:endParaRPr lang="zh-TW" altLang="en-US"/>
          </a:p>
          <a:p>
            <a:pPr lvl="4"/>
            <a:endParaRPr lang="zh-TW" altLang="en-US"/>
          </a:p>
          <a:p>
            <a:pPr lvl="4"/>
            <a:endParaRPr lang="zh-TW" altLang="en-US"/>
          </a:p>
          <a:p>
            <a:pPr lvl="4"/>
            <a:endParaRPr lang="zh-TW" altLang="en-US"/>
          </a:p>
          <a:p>
            <a:pPr lvl="4"/>
            <a:endParaRPr lang="zh-TW" altLang="en-US"/>
          </a:p>
          <a:p>
            <a:pPr lvl="4"/>
            <a:endParaRPr lang="zh-TW" altLang="en-US"/>
          </a:p>
          <a:p>
            <a:pPr lvl="4"/>
            <a:endParaRPr lang="zh-TW" altLang="en-US"/>
          </a:p>
          <a:p>
            <a:pPr lvl="4"/>
            <a:r>
              <a:rPr lang="zh-TW" altLang="en-US"/>
              <a:t>		圖</a:t>
            </a:r>
            <a:r>
              <a:rPr lang="en-US" altLang="zh-TW"/>
              <a:t>2.10</a:t>
            </a:r>
            <a:r>
              <a:rPr lang="zh-TW" altLang="en-US"/>
              <a:t>　算術運算子的優先順序</a:t>
            </a:r>
          </a:p>
        </p:txBody>
      </p:sp>
      <p:pic>
        <p:nvPicPr>
          <p:cNvPr id="133125" name="Picture 5">
            <a:extLst>
              <a:ext uri="{FF2B5EF4-FFF2-40B4-BE49-F238E27FC236}">
                <a16:creationId xmlns:a16="http://schemas.microsoft.com/office/drawing/2014/main" id="{769B65EA-34BE-995D-C7D9-1E2DEE887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 y="2133600"/>
            <a:ext cx="7154863" cy="33909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EB0FDE9D-664D-9B24-19E1-DA5592EB327F}"/>
              </a:ext>
            </a:extLst>
          </p:cNvPr>
          <p:cNvSpPr>
            <a:spLocks noGrp="1" noChangeArrowheads="1"/>
          </p:cNvSpPr>
          <p:nvPr>
            <p:ph type="title"/>
          </p:nvPr>
        </p:nvSpPr>
        <p:spPr/>
        <p:txBody>
          <a:bodyPr/>
          <a:lstStyle/>
          <a:p>
            <a:r>
              <a:rPr lang="en-US" altLang="zh-TW"/>
              <a:t> </a:t>
            </a:r>
          </a:p>
        </p:txBody>
      </p:sp>
      <p:sp>
        <p:nvSpPr>
          <p:cNvPr id="134147" name="Rectangle 3">
            <a:extLst>
              <a:ext uri="{FF2B5EF4-FFF2-40B4-BE49-F238E27FC236}">
                <a16:creationId xmlns:a16="http://schemas.microsoft.com/office/drawing/2014/main" id="{515BC16D-420C-CAEE-3BC1-B31692F52AAC}"/>
              </a:ext>
            </a:extLst>
          </p:cNvPr>
          <p:cNvSpPr>
            <a:spLocks noGrp="1" noChangeArrowheads="1"/>
          </p:cNvSpPr>
          <p:nvPr>
            <p:ph type="body" idx="1"/>
          </p:nvPr>
        </p:nvSpPr>
        <p:spPr/>
        <p:txBody>
          <a:bodyPr/>
          <a:lstStyle/>
          <a:p>
            <a:pPr lvl="1"/>
            <a:r>
              <a:rPr lang="zh-TW" altLang="en-US"/>
              <a:t>簡單的代數與</a:t>
            </a:r>
            <a:r>
              <a:rPr lang="en-US" altLang="zh-TW"/>
              <a:t>C</a:t>
            </a:r>
            <a:r>
              <a:rPr lang="zh-TW" altLang="en-US"/>
              <a:t>運算式</a:t>
            </a:r>
          </a:p>
          <a:p>
            <a:pPr lvl="2"/>
            <a:r>
              <a:rPr lang="zh-TW" altLang="en-US"/>
              <a:t>現在看看幾個遵照運算子優先順序的運算式。每個範例都會列出一個代數運算式和對等的</a:t>
            </a:r>
            <a:r>
              <a:rPr lang="en-US" altLang="zh-TW"/>
              <a:t>C</a:t>
            </a:r>
            <a:r>
              <a:rPr lang="zh-TW" altLang="en-US"/>
              <a:t>運算式。下面的算式計算了</a:t>
            </a:r>
            <a:r>
              <a:rPr lang="en-US" altLang="zh-TW"/>
              <a:t>5</a:t>
            </a:r>
            <a:r>
              <a:rPr lang="zh-TW" altLang="en-US"/>
              <a:t>個數的算術平均數：</a:t>
            </a:r>
          </a:p>
        </p:txBody>
      </p:sp>
      <p:pic>
        <p:nvPicPr>
          <p:cNvPr id="134150" name="Picture 6">
            <a:extLst>
              <a:ext uri="{FF2B5EF4-FFF2-40B4-BE49-F238E27FC236}">
                <a16:creationId xmlns:a16="http://schemas.microsoft.com/office/drawing/2014/main" id="{E9936C5A-47D6-9573-C238-F5977C8E6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573463"/>
            <a:ext cx="7161213" cy="715962"/>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90CE047B-5E54-6F94-EEF6-3986C3C2D7C4}"/>
              </a:ext>
            </a:extLst>
          </p:cNvPr>
          <p:cNvSpPr>
            <a:spLocks noGrp="1" noChangeArrowheads="1"/>
          </p:cNvSpPr>
          <p:nvPr>
            <p:ph type="title"/>
          </p:nvPr>
        </p:nvSpPr>
        <p:spPr/>
        <p:txBody>
          <a:bodyPr/>
          <a:lstStyle/>
          <a:p>
            <a:r>
              <a:rPr lang="en-US" altLang="zh-TW"/>
              <a:t> </a:t>
            </a:r>
          </a:p>
        </p:txBody>
      </p:sp>
      <p:sp>
        <p:nvSpPr>
          <p:cNvPr id="164867" name="Rectangle 3">
            <a:extLst>
              <a:ext uri="{FF2B5EF4-FFF2-40B4-BE49-F238E27FC236}">
                <a16:creationId xmlns:a16="http://schemas.microsoft.com/office/drawing/2014/main" id="{4999266C-42DA-1264-D629-14AD2FA0695B}"/>
              </a:ext>
            </a:extLst>
          </p:cNvPr>
          <p:cNvSpPr>
            <a:spLocks noGrp="1" noChangeArrowheads="1"/>
          </p:cNvSpPr>
          <p:nvPr>
            <p:ph type="body" idx="1"/>
          </p:nvPr>
        </p:nvSpPr>
        <p:spPr/>
        <p:txBody>
          <a:bodyPr/>
          <a:lstStyle/>
          <a:p>
            <a:pPr lvl="2"/>
            <a:r>
              <a:rPr lang="zh-TW" altLang="en-US"/>
              <a:t>此處需要用小括號將加法圍起來，假如遺漏了其中的括號，便會得到</a:t>
            </a:r>
            <a:r>
              <a:rPr lang="en-US" altLang="zh-TW" b="1">
                <a:latin typeface="Courier New" panose="02070309020205020404" pitchFamily="49" charset="0"/>
              </a:rPr>
              <a:t>a</a:t>
            </a:r>
            <a:r>
              <a:rPr lang="en-US" altLang="zh-TW"/>
              <a:t> </a:t>
            </a:r>
            <a:r>
              <a:rPr lang="en-US" altLang="zh-TW" b="1">
                <a:latin typeface="Courier New" panose="02070309020205020404" pitchFamily="49" charset="0"/>
              </a:rPr>
              <a:t>+ b + c + d +</a:t>
            </a:r>
            <a:r>
              <a:rPr lang="en-US" altLang="zh-TW"/>
              <a:t> </a:t>
            </a:r>
            <a:r>
              <a:rPr lang="en-US" altLang="zh-TW" b="1">
                <a:latin typeface="Courier New" panose="02070309020205020404" pitchFamily="49" charset="0"/>
              </a:rPr>
              <a:t>e/5</a:t>
            </a:r>
            <a:r>
              <a:rPr lang="zh-TW" altLang="en-US"/>
              <a:t>，運算式就算錯了，如下所示</a:t>
            </a:r>
          </a:p>
        </p:txBody>
      </p:sp>
      <p:pic>
        <p:nvPicPr>
          <p:cNvPr id="164869" name="Picture 5">
            <a:extLst>
              <a:ext uri="{FF2B5EF4-FFF2-40B4-BE49-F238E27FC236}">
                <a16:creationId xmlns:a16="http://schemas.microsoft.com/office/drawing/2014/main" id="{8122E6BE-B0A7-0A01-EB50-37DC4D74B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141663"/>
            <a:ext cx="7158038" cy="442912"/>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7E405B5E-92B8-9776-85C8-E26DA9C4ABB7}"/>
              </a:ext>
            </a:extLst>
          </p:cNvPr>
          <p:cNvSpPr>
            <a:spLocks noGrp="1" noChangeArrowheads="1"/>
          </p:cNvSpPr>
          <p:nvPr>
            <p:ph type="title"/>
          </p:nvPr>
        </p:nvSpPr>
        <p:spPr/>
        <p:txBody>
          <a:bodyPr/>
          <a:lstStyle/>
          <a:p>
            <a:r>
              <a:rPr lang="en-US" altLang="zh-TW"/>
              <a:t> </a:t>
            </a:r>
          </a:p>
        </p:txBody>
      </p:sp>
      <p:sp>
        <p:nvSpPr>
          <p:cNvPr id="135171" name="Rectangle 3">
            <a:extLst>
              <a:ext uri="{FF2B5EF4-FFF2-40B4-BE49-F238E27FC236}">
                <a16:creationId xmlns:a16="http://schemas.microsoft.com/office/drawing/2014/main" id="{E65F1B78-09E5-2A04-5F62-328F0EA25A69}"/>
              </a:ext>
            </a:extLst>
          </p:cNvPr>
          <p:cNvSpPr>
            <a:spLocks noGrp="1" noChangeArrowheads="1"/>
          </p:cNvSpPr>
          <p:nvPr>
            <p:ph type="body" idx="1"/>
          </p:nvPr>
        </p:nvSpPr>
        <p:spPr/>
        <p:txBody>
          <a:bodyPr/>
          <a:lstStyle/>
          <a:p>
            <a:pPr lvl="2"/>
            <a:r>
              <a:rPr lang="zh-TW" altLang="en-US"/>
              <a:t>下面的算式是直線的方程式：</a:t>
            </a:r>
          </a:p>
          <a:p>
            <a:pPr lvl="2">
              <a:spcBef>
                <a:spcPct val="80000"/>
              </a:spcBef>
            </a:pPr>
            <a:endParaRPr lang="zh-TW" altLang="en-US"/>
          </a:p>
          <a:p>
            <a:pPr lvl="2"/>
            <a:r>
              <a:rPr lang="zh-TW" altLang="en-US"/>
              <a:t>這裡不需要小括號。程式會先計算乘法運算，因為乘法的優先權高於加法的優先權。</a:t>
            </a:r>
          </a:p>
          <a:p>
            <a:pPr lvl="2"/>
            <a:r>
              <a:rPr lang="zh-TW" altLang="en-US"/>
              <a:t>以下算式包括模數運算 </a:t>
            </a:r>
            <a:r>
              <a:rPr lang="en-US" altLang="zh-TW"/>
              <a:t>(%)</a:t>
            </a:r>
            <a:r>
              <a:rPr lang="zh-TW" altLang="en-US"/>
              <a:t>、乘法、除法、加法、減法和賦值等運算：</a:t>
            </a:r>
          </a:p>
        </p:txBody>
      </p:sp>
      <p:pic>
        <p:nvPicPr>
          <p:cNvPr id="135174" name="Picture 6">
            <a:extLst>
              <a:ext uri="{FF2B5EF4-FFF2-40B4-BE49-F238E27FC236}">
                <a16:creationId xmlns:a16="http://schemas.microsoft.com/office/drawing/2014/main" id="{36EB824B-9B0E-E38E-056C-B57735FDF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 y="2060575"/>
            <a:ext cx="7175500" cy="5572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5175" name="Picture 7">
            <a:extLst>
              <a:ext uri="{FF2B5EF4-FFF2-40B4-BE49-F238E27FC236}">
                <a16:creationId xmlns:a16="http://schemas.microsoft.com/office/drawing/2014/main" id="{17DEDCD9-A64B-4F20-EA51-D74C86C3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941888"/>
            <a:ext cx="7154863" cy="104457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EA34568F-4293-E094-DC5F-1AA54A34434E}"/>
              </a:ext>
            </a:extLst>
          </p:cNvPr>
          <p:cNvSpPr>
            <a:spLocks noGrp="1" noChangeArrowheads="1"/>
          </p:cNvSpPr>
          <p:nvPr>
            <p:ph type="title"/>
          </p:nvPr>
        </p:nvSpPr>
        <p:spPr/>
        <p:txBody>
          <a:bodyPr/>
          <a:lstStyle/>
          <a:p>
            <a:r>
              <a:rPr lang="en-US" altLang="zh-TW"/>
              <a:t> </a:t>
            </a:r>
          </a:p>
        </p:txBody>
      </p:sp>
      <p:sp>
        <p:nvSpPr>
          <p:cNvPr id="136195" name="Rectangle 3">
            <a:extLst>
              <a:ext uri="{FF2B5EF4-FFF2-40B4-BE49-F238E27FC236}">
                <a16:creationId xmlns:a16="http://schemas.microsoft.com/office/drawing/2014/main" id="{5A87DD41-35A6-7507-54DE-E0B55CA4543D}"/>
              </a:ext>
            </a:extLst>
          </p:cNvPr>
          <p:cNvSpPr>
            <a:spLocks noGrp="1" noChangeArrowheads="1"/>
          </p:cNvSpPr>
          <p:nvPr>
            <p:ph type="body" idx="1"/>
          </p:nvPr>
        </p:nvSpPr>
        <p:spPr/>
        <p:txBody>
          <a:bodyPr/>
          <a:lstStyle/>
          <a:p>
            <a:pPr lvl="2"/>
            <a:r>
              <a:rPr lang="zh-TW" altLang="en-US"/>
              <a:t>在運算式底下圈起來的數字，表示</a:t>
            </a:r>
            <a:r>
              <a:rPr lang="en-US" altLang="zh-TW"/>
              <a:t>C</a:t>
            </a:r>
            <a:r>
              <a:rPr lang="zh-TW" altLang="en-US"/>
              <a:t>執行這些運算子的順序。乘法、模數運算和除法首先會依據從左到右的順序進行計算，因為它們的優先權比加法和減法更高。接著才計算加法和減法。它們也是從左到右進行計算。最後，將計算結果賦值於變數</a:t>
            </a:r>
            <a:r>
              <a:rPr lang="en-US" altLang="zh-TW"/>
              <a:t>z</a:t>
            </a:r>
            <a:r>
              <a:rPr lang="zh-TW" altLang="en-US"/>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B108F7CA-D530-E2DB-FC91-2D09EBF414B9}"/>
              </a:ext>
            </a:extLst>
          </p:cNvPr>
          <p:cNvSpPr>
            <a:spLocks noGrp="1" noChangeArrowheads="1"/>
          </p:cNvSpPr>
          <p:nvPr>
            <p:ph type="title"/>
          </p:nvPr>
        </p:nvSpPr>
        <p:spPr/>
        <p:txBody>
          <a:bodyPr/>
          <a:lstStyle/>
          <a:p>
            <a:r>
              <a:rPr lang="en-US" altLang="zh-TW"/>
              <a:t> </a:t>
            </a:r>
          </a:p>
        </p:txBody>
      </p:sp>
      <p:sp>
        <p:nvSpPr>
          <p:cNvPr id="159747" name="Rectangle 3">
            <a:extLst>
              <a:ext uri="{FF2B5EF4-FFF2-40B4-BE49-F238E27FC236}">
                <a16:creationId xmlns:a16="http://schemas.microsoft.com/office/drawing/2014/main" id="{2851B369-ACE1-8D3D-F459-B0FD538E2DE3}"/>
              </a:ext>
            </a:extLst>
          </p:cNvPr>
          <p:cNvSpPr>
            <a:spLocks noGrp="1" noChangeArrowheads="1"/>
          </p:cNvSpPr>
          <p:nvPr>
            <p:ph type="body" idx="1"/>
          </p:nvPr>
        </p:nvSpPr>
        <p:spPr/>
        <p:txBody>
          <a:bodyPr/>
          <a:lstStyle/>
          <a:p>
            <a:pPr lvl="2"/>
            <a:r>
              <a:rPr lang="zh-TW" altLang="en-US"/>
              <a:t>並不是擁有一對括號以上的運算式均含有多層的括號。例如，底下的運算式就不包含多層括號，這兩對括號是屬於「同層級的」。</a:t>
            </a:r>
          </a:p>
        </p:txBody>
      </p:sp>
      <p:pic>
        <p:nvPicPr>
          <p:cNvPr id="159749" name="Picture 5">
            <a:extLst>
              <a:ext uri="{FF2B5EF4-FFF2-40B4-BE49-F238E27FC236}">
                <a16:creationId xmlns:a16="http://schemas.microsoft.com/office/drawing/2014/main" id="{7C12DAEB-CEDE-33E1-0480-5E0CFCE42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141663"/>
            <a:ext cx="7143750" cy="2667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CD0CD19F-418A-74BF-2AB2-E2792F8C81FE}"/>
              </a:ext>
            </a:extLst>
          </p:cNvPr>
          <p:cNvSpPr>
            <a:spLocks noGrp="1" noChangeArrowheads="1"/>
          </p:cNvSpPr>
          <p:nvPr>
            <p:ph type="title"/>
          </p:nvPr>
        </p:nvSpPr>
        <p:spPr/>
        <p:txBody>
          <a:bodyPr/>
          <a:lstStyle/>
          <a:p>
            <a:r>
              <a:rPr lang="en-US" altLang="zh-TW"/>
              <a:t> </a:t>
            </a:r>
          </a:p>
        </p:txBody>
      </p:sp>
      <p:sp>
        <p:nvSpPr>
          <p:cNvPr id="137219" name="Rectangle 3">
            <a:extLst>
              <a:ext uri="{FF2B5EF4-FFF2-40B4-BE49-F238E27FC236}">
                <a16:creationId xmlns:a16="http://schemas.microsoft.com/office/drawing/2014/main" id="{628FEE69-193D-23C4-4DB2-5CE331B91E49}"/>
              </a:ext>
            </a:extLst>
          </p:cNvPr>
          <p:cNvSpPr>
            <a:spLocks noGrp="1" noChangeArrowheads="1"/>
          </p:cNvSpPr>
          <p:nvPr>
            <p:ph type="body" idx="1"/>
          </p:nvPr>
        </p:nvSpPr>
        <p:spPr/>
        <p:txBody>
          <a:bodyPr/>
          <a:lstStyle/>
          <a:p>
            <a:pPr lvl="1"/>
            <a:r>
              <a:rPr lang="zh-TW" altLang="en-US"/>
              <a:t>二次多項式計算</a:t>
            </a:r>
          </a:p>
          <a:p>
            <a:pPr lvl="2"/>
            <a:r>
              <a:rPr lang="zh-TW" altLang="en-US"/>
              <a:t>為了進一步了解運算子優先順序，我們看</a:t>
            </a:r>
            <a:r>
              <a:rPr lang="en-US" altLang="zh-TW"/>
              <a:t>C</a:t>
            </a:r>
            <a:r>
              <a:rPr lang="zh-TW" altLang="en-US"/>
              <a:t>如何計算一個二次多項式。</a:t>
            </a:r>
          </a:p>
          <a:p>
            <a:pPr lvl="2"/>
            <a:endParaRPr lang="zh-TW" altLang="en-US"/>
          </a:p>
          <a:p>
            <a:pPr lvl="2"/>
            <a:endParaRPr lang="zh-TW" altLang="en-US"/>
          </a:p>
          <a:p>
            <a:pPr lvl="2"/>
            <a:endParaRPr lang="zh-TW" altLang="en-US"/>
          </a:p>
          <a:p>
            <a:pPr lvl="2"/>
            <a:r>
              <a:rPr lang="zh-TW" altLang="en-US"/>
              <a:t>在運算式底下圈起來的數字，表示</a:t>
            </a:r>
            <a:r>
              <a:rPr lang="en-US" altLang="zh-TW"/>
              <a:t>C</a:t>
            </a:r>
            <a:r>
              <a:rPr lang="zh-TW" altLang="en-US"/>
              <a:t>執行這些運算的順序。</a:t>
            </a:r>
          </a:p>
        </p:txBody>
      </p:sp>
      <p:pic>
        <p:nvPicPr>
          <p:cNvPr id="137221" name="Picture 5">
            <a:extLst>
              <a:ext uri="{FF2B5EF4-FFF2-40B4-BE49-F238E27FC236}">
                <a16:creationId xmlns:a16="http://schemas.microsoft.com/office/drawing/2014/main" id="{ED671501-E377-6EFF-8B39-9265DCEA3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206750"/>
            <a:ext cx="7121525" cy="7985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60CE8E10-00B2-45F8-CB9D-46FECBD154C2}"/>
              </a:ext>
            </a:extLst>
          </p:cNvPr>
          <p:cNvSpPr>
            <a:spLocks noGrp="1" noChangeArrowheads="1"/>
          </p:cNvSpPr>
          <p:nvPr>
            <p:ph type="title"/>
          </p:nvPr>
        </p:nvSpPr>
        <p:spPr/>
        <p:txBody>
          <a:bodyPr/>
          <a:lstStyle/>
          <a:p>
            <a:r>
              <a:rPr lang="en-US" altLang="zh-TW"/>
              <a:t> </a:t>
            </a:r>
          </a:p>
        </p:txBody>
      </p:sp>
      <p:sp>
        <p:nvSpPr>
          <p:cNvPr id="138243" name="Rectangle 3">
            <a:extLst>
              <a:ext uri="{FF2B5EF4-FFF2-40B4-BE49-F238E27FC236}">
                <a16:creationId xmlns:a16="http://schemas.microsoft.com/office/drawing/2014/main" id="{C33D7DB9-C3F1-7BF2-34D5-17D473A355B9}"/>
              </a:ext>
            </a:extLst>
          </p:cNvPr>
          <p:cNvSpPr>
            <a:spLocks noGrp="1" noChangeArrowheads="1"/>
          </p:cNvSpPr>
          <p:nvPr>
            <p:ph type="body" idx="1"/>
          </p:nvPr>
        </p:nvSpPr>
        <p:spPr/>
        <p:txBody>
          <a:bodyPr/>
          <a:lstStyle/>
          <a:p>
            <a:pPr lvl="2"/>
            <a:r>
              <a:rPr lang="zh-TW" altLang="en-US"/>
              <a:t>跟代數運算一樣，在運算式中加入非必要的小括號，可讓運算式的計算順序更清楚。這些括號稱為</a:t>
            </a:r>
            <a:r>
              <a:rPr lang="zh-TW" altLang="en-US" b="1">
                <a:solidFill>
                  <a:srgbClr val="FF0000"/>
                </a:solidFill>
              </a:rPr>
              <a:t>多餘括號 </a:t>
            </a:r>
            <a:r>
              <a:rPr lang="en-US" altLang="zh-TW" b="1">
                <a:solidFill>
                  <a:srgbClr val="FF0000"/>
                </a:solidFill>
              </a:rPr>
              <a:t>(redundant parentheses)</a:t>
            </a:r>
            <a:r>
              <a:rPr lang="zh-TW" altLang="en-US"/>
              <a:t>。例如，前述的敘述可加上以下的小括號：</a:t>
            </a:r>
          </a:p>
        </p:txBody>
      </p:sp>
      <p:pic>
        <p:nvPicPr>
          <p:cNvPr id="138245" name="Picture 5">
            <a:extLst>
              <a:ext uri="{FF2B5EF4-FFF2-40B4-BE49-F238E27FC236}">
                <a16:creationId xmlns:a16="http://schemas.microsoft.com/office/drawing/2014/main" id="{3A099193-2D14-5C45-3031-C66F292B7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716338"/>
            <a:ext cx="7129463" cy="2667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6E270E0C-5B7C-7B79-A53A-AD6F00DE3681}"/>
              </a:ext>
            </a:extLst>
          </p:cNvPr>
          <p:cNvSpPr>
            <a:spLocks noGrp="1" noChangeArrowheads="1"/>
          </p:cNvSpPr>
          <p:nvPr>
            <p:ph type="title"/>
          </p:nvPr>
        </p:nvSpPr>
        <p:spPr/>
        <p:txBody>
          <a:bodyPr/>
          <a:lstStyle/>
          <a:p>
            <a:r>
              <a:rPr lang="en-US" altLang="zh-TW"/>
              <a:t> </a:t>
            </a:r>
          </a:p>
        </p:txBody>
      </p:sp>
      <p:sp>
        <p:nvSpPr>
          <p:cNvPr id="139267" name="Rectangle 3">
            <a:extLst>
              <a:ext uri="{FF2B5EF4-FFF2-40B4-BE49-F238E27FC236}">
                <a16:creationId xmlns:a16="http://schemas.microsoft.com/office/drawing/2014/main" id="{97DB142A-588F-5A05-0B98-B2B09E0652D4}"/>
              </a:ext>
            </a:extLst>
          </p:cNvPr>
          <p:cNvSpPr>
            <a:spLocks noGrp="1" noChangeArrowheads="1"/>
          </p:cNvSpPr>
          <p:nvPr>
            <p:ph type="body" idx="1"/>
          </p:nvPr>
        </p:nvSpPr>
        <p:spPr>
          <a:xfrm>
            <a:off x="323850" y="5876925"/>
            <a:ext cx="8064500" cy="504825"/>
          </a:xfrm>
        </p:spPr>
        <p:txBody>
          <a:bodyPr/>
          <a:lstStyle/>
          <a:p>
            <a:pPr lvl="4"/>
            <a:r>
              <a:rPr lang="en-US" altLang="zh-TW"/>
              <a:t>		</a:t>
            </a:r>
            <a:r>
              <a:rPr lang="zh-TW" altLang="en-US"/>
              <a:t>圖</a:t>
            </a:r>
            <a:r>
              <a:rPr lang="en-US" altLang="zh-TW"/>
              <a:t>2.11</a:t>
            </a:r>
            <a:r>
              <a:rPr lang="zh-TW" altLang="en-US"/>
              <a:t>　二次多項式的計算順序</a:t>
            </a:r>
          </a:p>
        </p:txBody>
      </p:sp>
      <p:pic>
        <p:nvPicPr>
          <p:cNvPr id="139269" name="Picture 5">
            <a:extLst>
              <a:ext uri="{FF2B5EF4-FFF2-40B4-BE49-F238E27FC236}">
                <a16:creationId xmlns:a16="http://schemas.microsoft.com/office/drawing/2014/main" id="{AB3053F4-E029-66BF-2E59-864318CB4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838" y="1052513"/>
            <a:ext cx="5722937" cy="47244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DCA3C71C-9E93-E131-2A39-FFB6F5F684B5}"/>
              </a:ext>
            </a:extLst>
          </p:cNvPr>
          <p:cNvSpPr>
            <a:spLocks noGrp="1" noChangeArrowheads="1"/>
          </p:cNvSpPr>
          <p:nvPr>
            <p:ph type="title"/>
          </p:nvPr>
        </p:nvSpPr>
        <p:spPr/>
        <p:txBody>
          <a:bodyPr/>
          <a:lstStyle/>
          <a:p>
            <a:r>
              <a:rPr lang="en-US" altLang="zh-TW"/>
              <a:t>2.6</a:t>
            </a:r>
            <a:r>
              <a:rPr lang="zh-TW" altLang="en-US"/>
              <a:t>　判斷：等號運算子和關係運算子</a:t>
            </a:r>
          </a:p>
        </p:txBody>
      </p:sp>
      <p:sp>
        <p:nvSpPr>
          <p:cNvPr id="140291" name="Rectangle 3">
            <a:extLst>
              <a:ext uri="{FF2B5EF4-FFF2-40B4-BE49-F238E27FC236}">
                <a16:creationId xmlns:a16="http://schemas.microsoft.com/office/drawing/2014/main" id="{116C65B3-956E-F392-E8FC-22F63D74986C}"/>
              </a:ext>
            </a:extLst>
          </p:cNvPr>
          <p:cNvSpPr>
            <a:spLocks noGrp="1" noChangeArrowheads="1"/>
          </p:cNvSpPr>
          <p:nvPr>
            <p:ph type="body" idx="1"/>
          </p:nvPr>
        </p:nvSpPr>
        <p:spPr>
          <a:xfrm>
            <a:off x="323850" y="5589588"/>
            <a:ext cx="8064500" cy="792162"/>
          </a:xfrm>
        </p:spPr>
        <p:txBody>
          <a:bodyPr/>
          <a:lstStyle/>
          <a:p>
            <a:pPr lvl="4"/>
            <a:r>
              <a:rPr lang="en-US" altLang="zh-TW"/>
              <a:t>		</a:t>
            </a:r>
            <a:r>
              <a:rPr lang="zh-TW" altLang="en-US"/>
              <a:t>圖</a:t>
            </a:r>
            <a:r>
              <a:rPr lang="en-US" altLang="zh-TW"/>
              <a:t>2.12</a:t>
            </a:r>
            <a:r>
              <a:rPr lang="zh-TW" altLang="en-US"/>
              <a:t>　等號運算子和關係運算子</a:t>
            </a:r>
          </a:p>
        </p:txBody>
      </p:sp>
      <p:pic>
        <p:nvPicPr>
          <p:cNvPr id="140293" name="Picture 5">
            <a:extLst>
              <a:ext uri="{FF2B5EF4-FFF2-40B4-BE49-F238E27FC236}">
                <a16:creationId xmlns:a16="http://schemas.microsoft.com/office/drawing/2014/main" id="{2F1EBBE8-F4AD-B8D7-AE9C-293029DFD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700213"/>
            <a:ext cx="6492875" cy="384175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39E83C9-195A-E7E2-C7A0-8E1C0D21CF50}"/>
              </a:ext>
            </a:extLst>
          </p:cNvPr>
          <p:cNvSpPr>
            <a:spLocks noGrp="1" noChangeArrowheads="1"/>
          </p:cNvSpPr>
          <p:nvPr>
            <p:ph type="title"/>
          </p:nvPr>
        </p:nvSpPr>
        <p:spPr/>
        <p:txBody>
          <a:bodyPr/>
          <a:lstStyle/>
          <a:p>
            <a:r>
              <a:rPr lang="en-US" altLang="zh-TW"/>
              <a:t> </a:t>
            </a:r>
          </a:p>
        </p:txBody>
      </p:sp>
      <p:sp>
        <p:nvSpPr>
          <p:cNvPr id="100355" name="Rectangle 3">
            <a:extLst>
              <a:ext uri="{FF2B5EF4-FFF2-40B4-BE49-F238E27FC236}">
                <a16:creationId xmlns:a16="http://schemas.microsoft.com/office/drawing/2014/main" id="{8E6830F8-BFC4-754F-8534-E78132F4D696}"/>
              </a:ext>
            </a:extLst>
          </p:cNvPr>
          <p:cNvSpPr>
            <a:spLocks noGrp="1" noChangeArrowheads="1"/>
          </p:cNvSpPr>
          <p:nvPr>
            <p:ph type="body" idx="1"/>
          </p:nvPr>
        </p:nvSpPr>
        <p:spPr/>
        <p:txBody>
          <a:bodyPr/>
          <a:lstStyle/>
          <a:p>
            <a:pPr lvl="1"/>
            <a:r>
              <a:rPr lang="en-US" altLang="zh-TW"/>
              <a:t>#include </a:t>
            </a:r>
            <a:r>
              <a:rPr lang="zh-TW" altLang="en-US"/>
              <a:t>前置處理器指令</a:t>
            </a:r>
          </a:p>
          <a:p>
            <a:pPr lvl="2"/>
            <a:r>
              <a:rPr lang="zh-TW" altLang="en-US"/>
              <a:t>第</a:t>
            </a:r>
            <a:r>
              <a:rPr lang="en-US" altLang="zh-TW"/>
              <a:t>3</a:t>
            </a:r>
            <a:r>
              <a:rPr lang="zh-TW" altLang="en-US"/>
              <a:t>行</a:t>
            </a:r>
          </a:p>
          <a:p>
            <a:pPr lvl="2"/>
            <a:endParaRPr lang="zh-TW" altLang="en-US"/>
          </a:p>
          <a:p>
            <a:pPr lvl="2"/>
            <a:r>
              <a:rPr lang="zh-TW" altLang="en-US"/>
              <a:t>是個</a:t>
            </a:r>
            <a:r>
              <a:rPr lang="en-US" altLang="zh-TW" b="1">
                <a:solidFill>
                  <a:srgbClr val="FF0000"/>
                </a:solidFill>
              </a:rPr>
              <a:t>C</a:t>
            </a:r>
            <a:r>
              <a:rPr lang="zh-TW" altLang="en-US" b="1">
                <a:solidFill>
                  <a:srgbClr val="FF0000"/>
                </a:solidFill>
              </a:rPr>
              <a:t>前置處理器 </a:t>
            </a:r>
            <a:r>
              <a:rPr lang="en-US" altLang="zh-TW" b="1">
                <a:solidFill>
                  <a:srgbClr val="FF0000"/>
                </a:solidFill>
              </a:rPr>
              <a:t>(C preprocessor)</a:t>
            </a:r>
            <a:r>
              <a:rPr lang="en-US" altLang="zh-TW"/>
              <a:t> </a:t>
            </a:r>
            <a:r>
              <a:rPr lang="zh-TW" altLang="en-US"/>
              <a:t>指令。在程式編譯之前，前置處理器會處理以 </a:t>
            </a:r>
            <a:r>
              <a:rPr lang="en-US" altLang="zh-TW" b="1">
                <a:latin typeface="Courier New" panose="02070309020205020404" pitchFamily="49" charset="0"/>
              </a:rPr>
              <a:t>#</a:t>
            </a:r>
            <a:r>
              <a:rPr lang="en-US" altLang="zh-TW" b="1">
                <a:solidFill>
                  <a:srgbClr val="0000FF"/>
                </a:solidFill>
              </a:rPr>
              <a:t> </a:t>
            </a:r>
            <a:r>
              <a:rPr lang="zh-TW" altLang="en-US"/>
              <a:t>開頭的每一行。第</a:t>
            </a:r>
            <a:r>
              <a:rPr lang="en-US" altLang="zh-TW"/>
              <a:t>3</a:t>
            </a:r>
            <a:r>
              <a:rPr lang="zh-TW" altLang="en-US"/>
              <a:t>行告訴前置處理器將</a:t>
            </a:r>
            <a:r>
              <a:rPr lang="zh-TW" altLang="en-US" b="1">
                <a:solidFill>
                  <a:srgbClr val="FF0000"/>
                </a:solidFill>
              </a:rPr>
              <a:t>標準輸入／輸出標頭檔 </a:t>
            </a:r>
            <a:r>
              <a:rPr lang="en-US" altLang="zh-TW" b="1">
                <a:solidFill>
                  <a:srgbClr val="FF0000"/>
                </a:solidFill>
              </a:rPr>
              <a:t>(standard input/output header) (&lt;stdio.h&gt;) </a:t>
            </a:r>
            <a:r>
              <a:rPr lang="zh-TW" altLang="en-US"/>
              <a:t>引入到程式裡面。</a:t>
            </a:r>
          </a:p>
        </p:txBody>
      </p:sp>
      <p:pic>
        <p:nvPicPr>
          <p:cNvPr id="100357" name="Picture 5">
            <a:extLst>
              <a:ext uri="{FF2B5EF4-FFF2-40B4-BE49-F238E27FC236}">
                <a16:creationId xmlns:a16="http://schemas.microsoft.com/office/drawing/2014/main" id="{2FB77385-62BC-12FC-4304-082FC584A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08250"/>
            <a:ext cx="7126288"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11632A5-4A78-DB2D-2D6A-27237F3CD09A}"/>
              </a:ext>
            </a:extLst>
          </p:cNvPr>
          <p:cNvSpPr>
            <a:spLocks noGrp="1" noChangeArrowheads="1"/>
          </p:cNvSpPr>
          <p:nvPr>
            <p:ph type="title"/>
          </p:nvPr>
        </p:nvSpPr>
        <p:spPr/>
        <p:txBody>
          <a:bodyPr/>
          <a:lstStyle/>
          <a:p>
            <a:r>
              <a:rPr lang="en-US" altLang="zh-TW"/>
              <a:t> </a:t>
            </a:r>
          </a:p>
        </p:txBody>
      </p:sp>
      <p:sp>
        <p:nvSpPr>
          <p:cNvPr id="141315" name="Rectangle 3">
            <a:extLst>
              <a:ext uri="{FF2B5EF4-FFF2-40B4-BE49-F238E27FC236}">
                <a16:creationId xmlns:a16="http://schemas.microsoft.com/office/drawing/2014/main" id="{B3F95473-8F0E-EB9A-1272-3CA903A15769}"/>
              </a:ext>
            </a:extLst>
          </p:cNvPr>
          <p:cNvSpPr>
            <a:spLocks noGrp="1" noChangeArrowheads="1"/>
          </p:cNvSpPr>
          <p:nvPr>
            <p:ph type="body" idx="1"/>
          </p:nvPr>
        </p:nvSpPr>
        <p:spPr/>
        <p:txBody>
          <a:bodyPr/>
          <a:lstStyle/>
          <a:p>
            <a:pPr lvl="2"/>
            <a:r>
              <a:rPr lang="zh-TW" altLang="en-US"/>
              <a:t>圖</a:t>
            </a:r>
            <a:r>
              <a:rPr lang="en-US" altLang="zh-TW"/>
              <a:t>2.13</a:t>
            </a:r>
            <a:r>
              <a:rPr lang="zh-TW" altLang="en-US"/>
              <a:t>的例子用了</a:t>
            </a:r>
            <a:r>
              <a:rPr lang="en-US" altLang="zh-TW"/>
              <a:t>6</a:t>
            </a:r>
            <a:r>
              <a:rPr lang="zh-TW" altLang="en-US"/>
              <a:t>個</a:t>
            </a:r>
            <a:r>
              <a:rPr lang="en-US" altLang="zh-TW" b="1">
                <a:latin typeface="Courier New" panose="02070309020205020404" pitchFamily="49" charset="0"/>
              </a:rPr>
              <a:t>if</a:t>
            </a:r>
            <a:r>
              <a:rPr lang="zh-TW" altLang="en-US"/>
              <a:t>敘述式來比較使用者輸入的兩個數。如果任何一個</a:t>
            </a:r>
            <a:r>
              <a:rPr lang="en-US" altLang="zh-TW" b="1">
                <a:latin typeface="Courier New" panose="02070309020205020404" pitchFamily="49" charset="0"/>
              </a:rPr>
              <a:t>if</a:t>
            </a:r>
            <a:r>
              <a:rPr lang="zh-TW" altLang="en-US"/>
              <a:t>敘述式的條件滿足的話，相關的</a:t>
            </a:r>
            <a:r>
              <a:rPr lang="en-US" altLang="zh-TW" b="1">
                <a:latin typeface="Courier New" panose="02070309020205020404" pitchFamily="49" charset="0"/>
              </a:rPr>
              <a:t>printf</a:t>
            </a:r>
            <a:r>
              <a:rPr lang="zh-TW" altLang="en-US"/>
              <a:t>敘述式便會執行。此圖包括了這個程式和三個示範的輸出情形。</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2CA2E00C-3CEA-AD63-98EE-63ECF34D1433}"/>
              </a:ext>
            </a:extLst>
          </p:cNvPr>
          <p:cNvSpPr>
            <a:spLocks noGrp="1" noChangeArrowheads="1"/>
          </p:cNvSpPr>
          <p:nvPr>
            <p:ph type="title"/>
          </p:nvPr>
        </p:nvSpPr>
        <p:spPr/>
        <p:txBody>
          <a:bodyPr/>
          <a:lstStyle/>
          <a:p>
            <a:r>
              <a:rPr lang="en-US" altLang="zh-TW"/>
              <a:t> </a:t>
            </a:r>
          </a:p>
        </p:txBody>
      </p:sp>
      <p:sp>
        <p:nvSpPr>
          <p:cNvPr id="142339" name="Rectangle 3">
            <a:extLst>
              <a:ext uri="{FF2B5EF4-FFF2-40B4-BE49-F238E27FC236}">
                <a16:creationId xmlns:a16="http://schemas.microsoft.com/office/drawing/2014/main" id="{E6A78D2D-C4CA-9A4D-4AA0-74425E3A7A0C}"/>
              </a:ext>
            </a:extLst>
          </p:cNvPr>
          <p:cNvSpPr>
            <a:spLocks noGrp="1" noChangeArrowheads="1"/>
          </p:cNvSpPr>
          <p:nvPr>
            <p:ph type="body" idx="1"/>
          </p:nvPr>
        </p:nvSpPr>
        <p:spPr>
          <a:xfrm>
            <a:off x="323850" y="5661025"/>
            <a:ext cx="8064500" cy="720725"/>
          </a:xfrm>
        </p:spPr>
        <p:txBody>
          <a:bodyPr/>
          <a:lstStyle/>
          <a:p>
            <a:pPr lvl="4"/>
            <a:r>
              <a:rPr lang="en-US" altLang="zh-TW"/>
              <a:t>		</a:t>
            </a:r>
            <a:r>
              <a:rPr lang="zh-TW" altLang="en-US"/>
              <a:t>圖</a:t>
            </a:r>
            <a:r>
              <a:rPr lang="en-US" altLang="zh-TW"/>
              <a:t>2.13</a:t>
            </a:r>
            <a:r>
              <a:rPr lang="zh-TW" altLang="en-US"/>
              <a:t>　使用</a:t>
            </a:r>
            <a:r>
              <a:rPr lang="en-US" altLang="zh-TW" b="1">
                <a:latin typeface="Courier New" panose="02070309020205020404" pitchFamily="49" charset="0"/>
              </a:rPr>
              <a:t>if</a:t>
            </a:r>
            <a:r>
              <a:rPr lang="zh-TW" altLang="en-US"/>
              <a:t>敘述式、關係運算子和等號運算子</a:t>
            </a:r>
            <a:r>
              <a:rPr lang="en-US" altLang="zh-TW"/>
              <a:t>(1/3)</a:t>
            </a:r>
          </a:p>
        </p:txBody>
      </p:sp>
      <p:pic>
        <p:nvPicPr>
          <p:cNvPr id="142342" name="Picture 6">
            <a:extLst>
              <a:ext uri="{FF2B5EF4-FFF2-40B4-BE49-F238E27FC236}">
                <a16:creationId xmlns:a16="http://schemas.microsoft.com/office/drawing/2014/main" id="{39D5E8D3-4C43-719F-077F-90A3B4500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341438"/>
            <a:ext cx="6480175" cy="434022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D93E04D4-5B7F-0FB2-5C72-72FA80D53F61}"/>
              </a:ext>
            </a:extLst>
          </p:cNvPr>
          <p:cNvSpPr>
            <a:spLocks noGrp="1" noChangeArrowheads="1"/>
          </p:cNvSpPr>
          <p:nvPr>
            <p:ph type="title"/>
          </p:nvPr>
        </p:nvSpPr>
        <p:spPr/>
        <p:txBody>
          <a:bodyPr/>
          <a:lstStyle/>
          <a:p>
            <a:r>
              <a:rPr lang="en-US" altLang="zh-TW"/>
              <a:t> </a:t>
            </a:r>
          </a:p>
        </p:txBody>
      </p:sp>
      <p:sp>
        <p:nvSpPr>
          <p:cNvPr id="165891" name="Rectangle 3">
            <a:extLst>
              <a:ext uri="{FF2B5EF4-FFF2-40B4-BE49-F238E27FC236}">
                <a16:creationId xmlns:a16="http://schemas.microsoft.com/office/drawing/2014/main" id="{4F72B28C-80DF-68D5-FB64-D2031CC52295}"/>
              </a:ext>
            </a:extLst>
          </p:cNvPr>
          <p:cNvSpPr>
            <a:spLocks noGrp="1" noChangeArrowheads="1"/>
          </p:cNvSpPr>
          <p:nvPr>
            <p:ph type="body" idx="1"/>
          </p:nvPr>
        </p:nvSpPr>
        <p:spPr>
          <a:xfrm>
            <a:off x="323850" y="5661025"/>
            <a:ext cx="8064500" cy="720725"/>
          </a:xfrm>
        </p:spPr>
        <p:txBody>
          <a:bodyPr/>
          <a:lstStyle/>
          <a:p>
            <a:pPr lvl="4"/>
            <a:r>
              <a:rPr lang="en-US" altLang="zh-TW"/>
              <a:t>		</a:t>
            </a:r>
            <a:r>
              <a:rPr lang="zh-TW" altLang="en-US"/>
              <a:t>圖</a:t>
            </a:r>
            <a:r>
              <a:rPr lang="en-US" altLang="zh-TW"/>
              <a:t>2.13</a:t>
            </a:r>
            <a:r>
              <a:rPr lang="zh-TW" altLang="en-US"/>
              <a:t>　使用</a:t>
            </a:r>
            <a:r>
              <a:rPr lang="en-US" altLang="zh-TW" b="1">
                <a:latin typeface="Courier New" panose="02070309020205020404" pitchFamily="49" charset="0"/>
              </a:rPr>
              <a:t>if</a:t>
            </a:r>
            <a:r>
              <a:rPr lang="zh-TW" altLang="en-US"/>
              <a:t>敘述式、關係運算子和等號運算子</a:t>
            </a:r>
            <a:r>
              <a:rPr lang="en-US" altLang="zh-TW"/>
              <a:t>(2/3)</a:t>
            </a:r>
          </a:p>
        </p:txBody>
      </p:sp>
      <p:pic>
        <p:nvPicPr>
          <p:cNvPr id="165895" name="Picture 7">
            <a:extLst>
              <a:ext uri="{FF2B5EF4-FFF2-40B4-BE49-F238E27FC236}">
                <a16:creationId xmlns:a16="http://schemas.microsoft.com/office/drawing/2014/main" id="{15327386-02D2-F185-5505-84F383B55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341438"/>
            <a:ext cx="7056438" cy="41910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A633F677-37C1-871D-4AF0-5DEA4CBD24D1}"/>
              </a:ext>
            </a:extLst>
          </p:cNvPr>
          <p:cNvSpPr>
            <a:spLocks noGrp="1" noChangeArrowheads="1"/>
          </p:cNvSpPr>
          <p:nvPr>
            <p:ph type="title"/>
          </p:nvPr>
        </p:nvSpPr>
        <p:spPr/>
        <p:txBody>
          <a:bodyPr/>
          <a:lstStyle/>
          <a:p>
            <a:r>
              <a:rPr lang="en-US" altLang="zh-TW"/>
              <a:t> </a:t>
            </a:r>
          </a:p>
        </p:txBody>
      </p:sp>
      <p:sp>
        <p:nvSpPr>
          <p:cNvPr id="143363" name="Rectangle 3">
            <a:extLst>
              <a:ext uri="{FF2B5EF4-FFF2-40B4-BE49-F238E27FC236}">
                <a16:creationId xmlns:a16="http://schemas.microsoft.com/office/drawing/2014/main" id="{82D3885D-17C0-C9FA-DD56-C3A75560BC8D}"/>
              </a:ext>
            </a:extLst>
          </p:cNvPr>
          <p:cNvSpPr>
            <a:spLocks noGrp="1" noChangeArrowheads="1"/>
          </p:cNvSpPr>
          <p:nvPr>
            <p:ph type="body" idx="1"/>
          </p:nvPr>
        </p:nvSpPr>
        <p:spPr>
          <a:xfrm>
            <a:off x="323850" y="5661025"/>
            <a:ext cx="8064500" cy="720725"/>
          </a:xfrm>
        </p:spPr>
        <p:txBody>
          <a:bodyPr/>
          <a:lstStyle/>
          <a:p>
            <a:pPr lvl="4"/>
            <a:r>
              <a:rPr lang="en-US" altLang="zh-TW"/>
              <a:t>		</a:t>
            </a:r>
            <a:r>
              <a:rPr lang="zh-TW" altLang="en-US"/>
              <a:t>圖</a:t>
            </a:r>
            <a:r>
              <a:rPr lang="en-US" altLang="zh-TW"/>
              <a:t>2.13</a:t>
            </a:r>
            <a:r>
              <a:rPr lang="zh-TW" altLang="en-US"/>
              <a:t>　使用</a:t>
            </a:r>
            <a:r>
              <a:rPr lang="en-US" altLang="zh-TW" b="1">
                <a:latin typeface="Courier New" panose="02070309020205020404" pitchFamily="49" charset="0"/>
              </a:rPr>
              <a:t>if</a:t>
            </a:r>
            <a:r>
              <a:rPr lang="zh-TW" altLang="en-US"/>
              <a:t>敘述式、關係運算子和等號運算子</a:t>
            </a:r>
            <a:r>
              <a:rPr lang="en-US" altLang="zh-TW"/>
              <a:t>(3/3)</a:t>
            </a:r>
          </a:p>
        </p:txBody>
      </p:sp>
      <p:pic>
        <p:nvPicPr>
          <p:cNvPr id="143365" name="Picture 5">
            <a:extLst>
              <a:ext uri="{FF2B5EF4-FFF2-40B4-BE49-F238E27FC236}">
                <a16:creationId xmlns:a16="http://schemas.microsoft.com/office/drawing/2014/main" id="{9A52B017-9613-7245-6F70-AC0AD3043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852738"/>
            <a:ext cx="7316788" cy="277495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66" name="Picture 6">
            <a:extLst>
              <a:ext uri="{FF2B5EF4-FFF2-40B4-BE49-F238E27FC236}">
                <a16:creationId xmlns:a16="http://schemas.microsoft.com/office/drawing/2014/main" id="{0DC8E0AC-335C-84D3-1F25-7B2D2D344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385888"/>
            <a:ext cx="7313613" cy="1303337"/>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136B8142-8829-2DE9-FA40-F08485699CFE}"/>
              </a:ext>
            </a:extLst>
          </p:cNvPr>
          <p:cNvSpPr>
            <a:spLocks noGrp="1" noChangeArrowheads="1"/>
          </p:cNvSpPr>
          <p:nvPr>
            <p:ph type="title"/>
          </p:nvPr>
        </p:nvSpPr>
        <p:spPr/>
        <p:txBody>
          <a:bodyPr/>
          <a:lstStyle/>
          <a:p>
            <a:r>
              <a:rPr lang="en-US" altLang="zh-TW"/>
              <a:t> </a:t>
            </a:r>
          </a:p>
        </p:txBody>
      </p:sp>
      <p:sp>
        <p:nvSpPr>
          <p:cNvPr id="144387" name="Rectangle 3">
            <a:extLst>
              <a:ext uri="{FF2B5EF4-FFF2-40B4-BE49-F238E27FC236}">
                <a16:creationId xmlns:a16="http://schemas.microsoft.com/office/drawing/2014/main" id="{4B880A65-B0A8-871F-DFB5-528ED3C99767}"/>
              </a:ext>
            </a:extLst>
          </p:cNvPr>
          <p:cNvSpPr>
            <a:spLocks noGrp="1" noChangeArrowheads="1"/>
          </p:cNvSpPr>
          <p:nvPr>
            <p:ph type="body" idx="1"/>
          </p:nvPr>
        </p:nvSpPr>
        <p:spPr/>
        <p:txBody>
          <a:bodyPr/>
          <a:lstStyle/>
          <a:p>
            <a:pPr lvl="1"/>
            <a:r>
              <a:rPr lang="zh-TW" altLang="en-US"/>
              <a:t>數值比較</a:t>
            </a:r>
          </a:p>
          <a:p>
            <a:pPr lvl="2"/>
            <a:r>
              <a:rPr lang="zh-TW" altLang="en-US"/>
              <a:t>第</a:t>
            </a:r>
            <a:r>
              <a:rPr lang="en-US" altLang="zh-TW"/>
              <a:t>17-19</a:t>
            </a:r>
            <a:r>
              <a:rPr lang="zh-TW" altLang="en-US"/>
              <a:t>行的</a:t>
            </a:r>
            <a:r>
              <a:rPr lang="en-US" altLang="zh-TW" b="1">
                <a:latin typeface="Courier New" panose="02070309020205020404" pitchFamily="49" charset="0"/>
              </a:rPr>
              <a:t>if</a:t>
            </a:r>
            <a:r>
              <a:rPr lang="zh-TW" altLang="en-US"/>
              <a:t>敘述式</a:t>
            </a:r>
          </a:p>
          <a:p>
            <a:pPr lvl="2"/>
            <a:endParaRPr lang="zh-TW" altLang="en-US"/>
          </a:p>
          <a:p>
            <a:pPr lvl="2"/>
            <a:endParaRPr lang="zh-TW" altLang="en-US"/>
          </a:p>
          <a:p>
            <a:pPr lvl="2"/>
            <a:r>
              <a:rPr lang="zh-TW" altLang="en-US"/>
              <a:t>比對兩個變數</a:t>
            </a:r>
            <a:r>
              <a:rPr lang="en-US" altLang="zh-TW" b="1">
                <a:latin typeface="Courier New" panose="02070309020205020404" pitchFamily="49" charset="0"/>
              </a:rPr>
              <a:t>num1</a:t>
            </a:r>
            <a:r>
              <a:rPr lang="zh-TW" altLang="en-US"/>
              <a:t>和</a:t>
            </a:r>
            <a:r>
              <a:rPr lang="en-US" altLang="zh-TW" b="1">
                <a:latin typeface="Courier New" panose="02070309020205020404" pitchFamily="49" charset="0"/>
              </a:rPr>
              <a:t>num2</a:t>
            </a:r>
            <a:r>
              <a:rPr lang="en-US" altLang="zh-TW"/>
              <a:t> </a:t>
            </a:r>
            <a:r>
              <a:rPr lang="zh-TW" altLang="en-US"/>
              <a:t>的值是否相等。</a:t>
            </a:r>
          </a:p>
        </p:txBody>
      </p:sp>
      <p:pic>
        <p:nvPicPr>
          <p:cNvPr id="144389" name="Picture 5">
            <a:extLst>
              <a:ext uri="{FF2B5EF4-FFF2-40B4-BE49-F238E27FC236}">
                <a16:creationId xmlns:a16="http://schemas.microsoft.com/office/drawing/2014/main" id="{FB33CE4C-2472-7CCA-8B70-0F26870F9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92375"/>
            <a:ext cx="7154863" cy="67627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4" name="Rectangle 6">
            <a:extLst>
              <a:ext uri="{FF2B5EF4-FFF2-40B4-BE49-F238E27FC236}">
                <a16:creationId xmlns:a16="http://schemas.microsoft.com/office/drawing/2014/main" id="{770DA2C0-0DF0-FB4C-4E39-694EF438A32C}"/>
              </a:ext>
            </a:extLst>
          </p:cNvPr>
          <p:cNvSpPr>
            <a:spLocks noGrp="1" noChangeArrowheads="1"/>
          </p:cNvSpPr>
          <p:nvPr>
            <p:ph type="title"/>
          </p:nvPr>
        </p:nvSpPr>
        <p:spPr/>
        <p:txBody>
          <a:bodyPr/>
          <a:lstStyle/>
          <a:p>
            <a:r>
              <a:rPr lang="en-US" altLang="zh-TW"/>
              <a:t> </a:t>
            </a:r>
          </a:p>
        </p:txBody>
      </p:sp>
      <p:sp>
        <p:nvSpPr>
          <p:cNvPr id="145415" name="Rectangle 7">
            <a:extLst>
              <a:ext uri="{FF2B5EF4-FFF2-40B4-BE49-F238E27FC236}">
                <a16:creationId xmlns:a16="http://schemas.microsoft.com/office/drawing/2014/main" id="{A88D0278-C838-3AB5-818A-3A05DCE105CB}"/>
              </a:ext>
            </a:extLst>
          </p:cNvPr>
          <p:cNvSpPr>
            <a:spLocks noGrp="1" noChangeArrowheads="1"/>
          </p:cNvSpPr>
          <p:nvPr>
            <p:ph type="body" idx="1"/>
          </p:nvPr>
        </p:nvSpPr>
        <p:spPr/>
        <p:txBody>
          <a:bodyPr/>
          <a:lstStyle/>
          <a:p>
            <a:pPr lvl="2"/>
            <a:r>
              <a:rPr lang="zh-TW" altLang="en-US"/>
              <a:t>圖</a:t>
            </a:r>
            <a:r>
              <a:rPr lang="en-US" altLang="zh-TW"/>
              <a:t>2.14</a:t>
            </a:r>
            <a:r>
              <a:rPr lang="zh-TW" altLang="en-US"/>
              <a:t>由高至低列出本章所介紹運算子的運算優先順序。運算子的優先權是從上到下遞減。注意：等號也是個運算子。除了指定運算子</a:t>
            </a:r>
            <a:r>
              <a:rPr lang="zh-TW" altLang="en-US">
                <a:latin typeface="Courier New" panose="02070309020205020404" pitchFamily="49" charset="0"/>
              </a:rPr>
              <a:t> </a:t>
            </a:r>
            <a:r>
              <a:rPr lang="en-US" altLang="zh-TW" b="1">
                <a:latin typeface="Courier New" panose="02070309020205020404" pitchFamily="49" charset="0"/>
              </a:rPr>
              <a:t>= </a:t>
            </a:r>
            <a:r>
              <a:rPr lang="zh-TW" altLang="en-US"/>
              <a:t>之外，其他所有運算子的結合性都是由左至右。指定運算子 </a:t>
            </a:r>
            <a:r>
              <a:rPr lang="en-US" altLang="zh-TW"/>
              <a:t>(</a:t>
            </a:r>
            <a:r>
              <a:rPr lang="en-US" altLang="zh-TW" b="1">
                <a:latin typeface="Courier New" panose="02070309020205020404" pitchFamily="49" charset="0"/>
              </a:rPr>
              <a:t>=</a:t>
            </a:r>
            <a:r>
              <a:rPr lang="en-US" altLang="zh-TW"/>
              <a:t>) </a:t>
            </a:r>
            <a:r>
              <a:rPr lang="zh-TW" altLang="en-US"/>
              <a:t>是從右至左結合。</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FBCDB9DF-2F79-43C3-EB68-F6B72C3E030F}"/>
              </a:ext>
            </a:extLst>
          </p:cNvPr>
          <p:cNvSpPr>
            <a:spLocks noGrp="1" noChangeArrowheads="1"/>
          </p:cNvSpPr>
          <p:nvPr>
            <p:ph type="title"/>
          </p:nvPr>
        </p:nvSpPr>
        <p:spPr/>
        <p:txBody>
          <a:bodyPr/>
          <a:lstStyle/>
          <a:p>
            <a:r>
              <a:rPr lang="en-US" altLang="zh-TW"/>
              <a:t> </a:t>
            </a:r>
          </a:p>
        </p:txBody>
      </p:sp>
      <p:sp>
        <p:nvSpPr>
          <p:cNvPr id="166915" name="Rectangle 3">
            <a:extLst>
              <a:ext uri="{FF2B5EF4-FFF2-40B4-BE49-F238E27FC236}">
                <a16:creationId xmlns:a16="http://schemas.microsoft.com/office/drawing/2014/main" id="{74F064C8-2884-408F-2E74-EDA456059803}"/>
              </a:ext>
            </a:extLst>
          </p:cNvPr>
          <p:cNvSpPr>
            <a:spLocks noGrp="1" noChangeArrowheads="1"/>
          </p:cNvSpPr>
          <p:nvPr>
            <p:ph type="body" idx="1"/>
          </p:nvPr>
        </p:nvSpPr>
        <p:spPr>
          <a:xfrm>
            <a:off x="323850" y="4724400"/>
            <a:ext cx="8064500" cy="1657350"/>
          </a:xfrm>
        </p:spPr>
        <p:txBody>
          <a:bodyPr/>
          <a:lstStyle/>
          <a:p>
            <a:pPr lvl="4"/>
            <a:r>
              <a:rPr lang="en-US" altLang="zh-TW"/>
              <a:t>		</a:t>
            </a:r>
            <a:r>
              <a:rPr lang="zh-TW" altLang="en-US"/>
              <a:t>圖</a:t>
            </a:r>
            <a:r>
              <a:rPr lang="en-US" altLang="zh-TW"/>
              <a:t>2.14</a:t>
            </a:r>
            <a:r>
              <a:rPr lang="zh-TW" altLang="en-US"/>
              <a:t>　目前討論過的運算子優先順序和結合性</a:t>
            </a:r>
          </a:p>
        </p:txBody>
      </p:sp>
      <p:pic>
        <p:nvPicPr>
          <p:cNvPr id="166917" name="Picture 5">
            <a:extLst>
              <a:ext uri="{FF2B5EF4-FFF2-40B4-BE49-F238E27FC236}">
                <a16:creationId xmlns:a16="http://schemas.microsoft.com/office/drawing/2014/main" id="{3495B958-DBD3-13CC-2D1D-D68E66EF6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2060575"/>
            <a:ext cx="6805613" cy="253047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F74B326-43CD-E8FF-C6C8-E47227F0EDFE}"/>
              </a:ext>
            </a:extLst>
          </p:cNvPr>
          <p:cNvSpPr>
            <a:spLocks noGrp="1" noChangeArrowheads="1"/>
          </p:cNvSpPr>
          <p:nvPr>
            <p:ph type="title"/>
          </p:nvPr>
        </p:nvSpPr>
        <p:spPr/>
        <p:txBody>
          <a:bodyPr/>
          <a:lstStyle/>
          <a:p>
            <a:r>
              <a:rPr lang="en-US" altLang="zh-TW"/>
              <a:t> </a:t>
            </a:r>
          </a:p>
        </p:txBody>
      </p:sp>
      <p:sp>
        <p:nvSpPr>
          <p:cNvPr id="146435" name="Rectangle 3">
            <a:extLst>
              <a:ext uri="{FF2B5EF4-FFF2-40B4-BE49-F238E27FC236}">
                <a16:creationId xmlns:a16="http://schemas.microsoft.com/office/drawing/2014/main" id="{3E19533C-7523-1850-BBF8-C70FA9B61924}"/>
              </a:ext>
            </a:extLst>
          </p:cNvPr>
          <p:cNvSpPr>
            <a:spLocks noGrp="1" noChangeArrowheads="1"/>
          </p:cNvSpPr>
          <p:nvPr>
            <p:ph type="body" idx="1"/>
          </p:nvPr>
        </p:nvSpPr>
        <p:spPr/>
        <p:txBody>
          <a:bodyPr/>
          <a:lstStyle/>
          <a:p>
            <a:pPr lvl="2"/>
            <a:r>
              <a:rPr lang="zh-TW" altLang="en-US"/>
              <a:t>本章的</a:t>
            </a:r>
            <a:r>
              <a:rPr lang="en-US" altLang="zh-TW"/>
              <a:t>C</a:t>
            </a:r>
            <a:r>
              <a:rPr lang="zh-TW" altLang="en-US"/>
              <a:t>程式中，有些字是</a:t>
            </a:r>
            <a:r>
              <a:rPr lang="en-US" altLang="zh-TW"/>
              <a:t>C</a:t>
            </a:r>
            <a:r>
              <a:rPr lang="zh-TW" altLang="en-US"/>
              <a:t>語言的</a:t>
            </a:r>
            <a:r>
              <a:rPr lang="zh-TW" altLang="en-US" b="1">
                <a:solidFill>
                  <a:srgbClr val="FF0000"/>
                </a:solidFill>
              </a:rPr>
              <a:t>關鍵字 </a:t>
            </a:r>
            <a:r>
              <a:rPr lang="en-US" altLang="zh-TW" b="1">
                <a:solidFill>
                  <a:srgbClr val="FF0000"/>
                </a:solidFill>
              </a:rPr>
              <a:t>(keywords) </a:t>
            </a:r>
            <a:r>
              <a:rPr lang="zh-TW" altLang="en-US"/>
              <a:t>或保留字 </a:t>
            </a:r>
            <a:r>
              <a:rPr lang="en-US" altLang="zh-TW"/>
              <a:t>(reserved words)</a:t>
            </a:r>
            <a:r>
              <a:rPr lang="zh-TW" altLang="en-US"/>
              <a:t>。圖</a:t>
            </a:r>
            <a:r>
              <a:rPr lang="en-US" altLang="zh-TW"/>
              <a:t>2.15</a:t>
            </a:r>
            <a:r>
              <a:rPr lang="zh-TW" altLang="en-US"/>
              <a:t>包含了</a:t>
            </a:r>
            <a:r>
              <a:rPr lang="en-US" altLang="zh-TW"/>
              <a:t>C</a:t>
            </a:r>
            <a:r>
              <a:rPr lang="zh-TW" altLang="en-US"/>
              <a:t>的關鍵字。這些字對</a:t>
            </a:r>
            <a:r>
              <a:rPr lang="en-US" altLang="zh-TW"/>
              <a:t>C</a:t>
            </a:r>
            <a:r>
              <a:rPr lang="zh-TW" altLang="en-US"/>
              <a:t>編譯器來說都具有特殊的意義，因此程式設計師必須小心，不可以將他們用來做為識別字 </a:t>
            </a:r>
            <a:r>
              <a:rPr lang="en-US" altLang="zh-TW"/>
              <a:t>(</a:t>
            </a:r>
            <a:r>
              <a:rPr lang="zh-TW" altLang="en-US"/>
              <a:t>如變數名稱</a:t>
            </a:r>
            <a:r>
              <a:rPr lang="en-US" altLang="zh-TW"/>
              <a:t>)</a:t>
            </a:r>
            <a:r>
              <a:rPr lang="zh-TW" altLang="en-US"/>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B448CC86-4288-F256-C3AD-A0F864984C0B}"/>
              </a:ext>
            </a:extLst>
          </p:cNvPr>
          <p:cNvSpPr>
            <a:spLocks noGrp="1" noChangeArrowheads="1"/>
          </p:cNvSpPr>
          <p:nvPr>
            <p:ph type="title"/>
          </p:nvPr>
        </p:nvSpPr>
        <p:spPr/>
        <p:txBody>
          <a:bodyPr/>
          <a:lstStyle/>
          <a:p>
            <a:r>
              <a:rPr lang="en-US" altLang="zh-TW"/>
              <a:t> </a:t>
            </a:r>
          </a:p>
        </p:txBody>
      </p:sp>
      <p:sp>
        <p:nvSpPr>
          <p:cNvPr id="147459" name="Rectangle 3">
            <a:extLst>
              <a:ext uri="{FF2B5EF4-FFF2-40B4-BE49-F238E27FC236}">
                <a16:creationId xmlns:a16="http://schemas.microsoft.com/office/drawing/2014/main" id="{9175F49E-7CFE-010F-59FA-90F6D3CE0006}"/>
              </a:ext>
            </a:extLst>
          </p:cNvPr>
          <p:cNvSpPr>
            <a:spLocks noGrp="1" noChangeArrowheads="1"/>
          </p:cNvSpPr>
          <p:nvPr>
            <p:ph type="body" idx="1"/>
          </p:nvPr>
        </p:nvSpPr>
        <p:spPr>
          <a:xfrm>
            <a:off x="323850" y="5661025"/>
            <a:ext cx="8064500" cy="720725"/>
          </a:xfrm>
        </p:spPr>
        <p:txBody>
          <a:bodyPr/>
          <a:lstStyle/>
          <a:p>
            <a:pPr lvl="4"/>
            <a:r>
              <a:rPr lang="en-US" altLang="zh-TW"/>
              <a:t>		</a:t>
            </a:r>
            <a:r>
              <a:rPr lang="zh-TW" altLang="en-US"/>
              <a:t>圖</a:t>
            </a:r>
            <a:r>
              <a:rPr lang="en-US" altLang="zh-TW"/>
              <a:t>2.15</a:t>
            </a:r>
            <a:r>
              <a:rPr lang="zh-TW" altLang="en-US"/>
              <a:t>　</a:t>
            </a:r>
            <a:r>
              <a:rPr lang="en-US" altLang="zh-TW"/>
              <a:t>C</a:t>
            </a:r>
            <a:r>
              <a:rPr lang="zh-TW" altLang="en-US"/>
              <a:t>關鍵字</a:t>
            </a:r>
          </a:p>
        </p:txBody>
      </p:sp>
      <p:pic>
        <p:nvPicPr>
          <p:cNvPr id="147461" name="Picture 5">
            <a:extLst>
              <a:ext uri="{FF2B5EF4-FFF2-40B4-BE49-F238E27FC236}">
                <a16:creationId xmlns:a16="http://schemas.microsoft.com/office/drawing/2014/main" id="{9AAC42C8-96E2-C7E6-04AD-010C2FF46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04875"/>
            <a:ext cx="7935912" cy="482917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B9A8301F-866F-FDBE-5889-D9F1FB01D1EF}"/>
              </a:ext>
            </a:extLst>
          </p:cNvPr>
          <p:cNvSpPr>
            <a:spLocks noGrp="1" noChangeArrowheads="1"/>
          </p:cNvSpPr>
          <p:nvPr>
            <p:ph type="title"/>
          </p:nvPr>
        </p:nvSpPr>
        <p:spPr/>
        <p:txBody>
          <a:bodyPr/>
          <a:lstStyle/>
          <a:p>
            <a:r>
              <a:rPr lang="en-US" altLang="zh-TW"/>
              <a:t>2.7</a:t>
            </a:r>
            <a:r>
              <a:rPr lang="zh-TW" altLang="en-US"/>
              <a:t>　安全程式設計</a:t>
            </a:r>
          </a:p>
        </p:txBody>
      </p:sp>
      <p:sp>
        <p:nvSpPr>
          <p:cNvPr id="148483" name="Rectangle 3">
            <a:extLst>
              <a:ext uri="{FF2B5EF4-FFF2-40B4-BE49-F238E27FC236}">
                <a16:creationId xmlns:a16="http://schemas.microsoft.com/office/drawing/2014/main" id="{AA79939F-0366-534B-7624-7E008B398A4E}"/>
              </a:ext>
            </a:extLst>
          </p:cNvPr>
          <p:cNvSpPr>
            <a:spLocks noGrp="1" noChangeArrowheads="1"/>
          </p:cNvSpPr>
          <p:nvPr>
            <p:ph type="body" idx="1"/>
          </p:nvPr>
        </p:nvSpPr>
        <p:spPr/>
        <p:txBody>
          <a:bodyPr/>
          <a:lstStyle/>
          <a:p>
            <a:pPr lvl="2"/>
            <a:r>
              <a:rPr lang="zh-TW" altLang="en-US"/>
              <a:t>我們在序章提到</a:t>
            </a:r>
            <a:r>
              <a:rPr lang="en-US" altLang="zh-TW"/>
              <a:t>C</a:t>
            </a:r>
            <a:r>
              <a:rPr lang="zh-TW" altLang="en-US"/>
              <a:t>安全程式標準 </a:t>
            </a:r>
            <a:r>
              <a:rPr lang="en-US" altLang="zh-TW"/>
              <a:t>( The CERT C Secure coding Standard ) </a:t>
            </a:r>
            <a:r>
              <a:rPr lang="zh-TW" altLang="en-US"/>
              <a:t>，其中提出了一些指導原則，幫助你免於在程式實作時，使系統暴露在攻擊之下。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D1FB32B9-9AF7-A12D-CC07-A8343644796C}"/>
              </a:ext>
            </a:extLst>
          </p:cNvPr>
          <p:cNvSpPr>
            <a:spLocks noGrp="1" noChangeArrowheads="1"/>
          </p:cNvSpPr>
          <p:nvPr>
            <p:ph type="title"/>
          </p:nvPr>
        </p:nvSpPr>
        <p:spPr/>
        <p:txBody>
          <a:bodyPr/>
          <a:lstStyle/>
          <a:p>
            <a:r>
              <a:rPr lang="en-US" altLang="zh-TW"/>
              <a:t> </a:t>
            </a:r>
          </a:p>
        </p:txBody>
      </p:sp>
      <p:sp>
        <p:nvSpPr>
          <p:cNvPr id="101379" name="Rectangle 3">
            <a:extLst>
              <a:ext uri="{FF2B5EF4-FFF2-40B4-BE49-F238E27FC236}">
                <a16:creationId xmlns:a16="http://schemas.microsoft.com/office/drawing/2014/main" id="{9694DE60-C2B3-70F1-010F-6B037E421E83}"/>
              </a:ext>
            </a:extLst>
          </p:cNvPr>
          <p:cNvSpPr>
            <a:spLocks noGrp="1" noChangeArrowheads="1"/>
          </p:cNvSpPr>
          <p:nvPr>
            <p:ph type="body" idx="1"/>
          </p:nvPr>
        </p:nvSpPr>
        <p:spPr/>
        <p:txBody>
          <a:bodyPr/>
          <a:lstStyle/>
          <a:p>
            <a:pPr lvl="1"/>
            <a:r>
              <a:rPr lang="zh-TW" altLang="en-US"/>
              <a:t>空行與空白</a:t>
            </a:r>
          </a:p>
          <a:p>
            <a:pPr lvl="2"/>
            <a:r>
              <a:rPr lang="zh-TW" altLang="en-US"/>
              <a:t>第</a:t>
            </a:r>
            <a:r>
              <a:rPr lang="en-US" altLang="zh-TW"/>
              <a:t>4</a:t>
            </a:r>
            <a:r>
              <a:rPr lang="zh-TW" altLang="en-US"/>
              <a:t>行僅僅只有一個空行。你可以使用空行、空格及定位字元 </a:t>
            </a:r>
            <a:r>
              <a:rPr lang="en-US" altLang="zh-TW"/>
              <a:t>(tabs) </a:t>
            </a:r>
            <a:r>
              <a:rPr lang="zh-TW" altLang="en-US"/>
              <a:t>使程式較容易閱讀。這些字元統稱為</a:t>
            </a:r>
            <a:r>
              <a:rPr lang="zh-TW" altLang="en-US" b="1">
                <a:solidFill>
                  <a:srgbClr val="FF0000"/>
                </a:solidFill>
              </a:rPr>
              <a:t>空白 </a:t>
            </a:r>
            <a:r>
              <a:rPr lang="en-US" altLang="zh-TW" b="1">
                <a:solidFill>
                  <a:srgbClr val="FF0000"/>
                </a:solidFill>
              </a:rPr>
              <a:t>( white space )</a:t>
            </a:r>
            <a:r>
              <a:rPr lang="zh-TW" altLang="en-US"/>
              <a:t>，空白通常會被編譯器略過。</a:t>
            </a:r>
          </a:p>
        </p:txBody>
      </p:sp>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7D9C4EC0-9E45-C8C6-C129-27174BB30095}"/>
              </a:ext>
            </a:extLst>
          </p:cNvPr>
          <p:cNvSpPr>
            <a:spLocks noGrp="1" noChangeArrowheads="1"/>
          </p:cNvSpPr>
          <p:nvPr>
            <p:ph type="title"/>
          </p:nvPr>
        </p:nvSpPr>
        <p:spPr/>
        <p:txBody>
          <a:bodyPr/>
          <a:lstStyle/>
          <a:p>
            <a:r>
              <a:rPr lang="en-US" altLang="zh-TW"/>
              <a:t> </a:t>
            </a:r>
          </a:p>
        </p:txBody>
      </p:sp>
      <p:sp>
        <p:nvSpPr>
          <p:cNvPr id="149507" name="Rectangle 3">
            <a:extLst>
              <a:ext uri="{FF2B5EF4-FFF2-40B4-BE49-F238E27FC236}">
                <a16:creationId xmlns:a16="http://schemas.microsoft.com/office/drawing/2014/main" id="{2DADE6FC-0D45-4639-DE90-E4356D37BB2A}"/>
              </a:ext>
            </a:extLst>
          </p:cNvPr>
          <p:cNvSpPr>
            <a:spLocks noGrp="1" noChangeArrowheads="1"/>
          </p:cNvSpPr>
          <p:nvPr>
            <p:ph type="body" idx="1"/>
          </p:nvPr>
        </p:nvSpPr>
        <p:spPr/>
        <p:txBody>
          <a:bodyPr/>
          <a:lstStyle/>
          <a:p>
            <a:pPr lvl="1"/>
            <a:r>
              <a:rPr lang="zh-TW" altLang="en-US"/>
              <a:t>避免單一參數的</a:t>
            </a:r>
            <a:r>
              <a:rPr lang="en-US" altLang="zh-TW"/>
              <a:t>printf</a:t>
            </a:r>
            <a:r>
              <a:rPr lang="zh-TW" altLang="en-US"/>
              <a:t>函式</a:t>
            </a:r>
          </a:p>
          <a:p>
            <a:pPr lvl="2"/>
            <a:r>
              <a:rPr lang="zh-TW" altLang="en-US"/>
              <a:t>指導原則的其中一項，就是避免在使用</a:t>
            </a:r>
            <a:r>
              <a:rPr lang="en-US" altLang="zh-TW" b="1">
                <a:latin typeface="Courier New" panose="02070309020205020404" pitchFamily="49" charset="0"/>
              </a:rPr>
              <a:t>printf</a:t>
            </a:r>
            <a:r>
              <a:rPr lang="zh-TW" altLang="en-US"/>
              <a:t>時，只用一個字串當作參數。如果你要顯示一個以換行 </a:t>
            </a:r>
            <a:r>
              <a:rPr lang="en-US" altLang="zh-TW"/>
              <a:t>(newline) </a:t>
            </a:r>
            <a:r>
              <a:rPr lang="zh-TW" altLang="en-US"/>
              <a:t>結束的字串，請使用</a:t>
            </a:r>
            <a:r>
              <a:rPr lang="en-US" altLang="zh-TW" b="1">
                <a:solidFill>
                  <a:srgbClr val="FF0000"/>
                </a:solidFill>
              </a:rPr>
              <a:t>puts</a:t>
            </a:r>
            <a:r>
              <a:rPr lang="zh-TW" altLang="en-US" b="1">
                <a:solidFill>
                  <a:srgbClr val="FF0000"/>
                </a:solidFill>
              </a:rPr>
              <a:t>函式</a:t>
            </a:r>
            <a:r>
              <a:rPr lang="en-US" altLang="zh-TW" b="1">
                <a:solidFill>
                  <a:srgbClr val="FF0000"/>
                </a:solidFill>
              </a:rPr>
              <a:t>(puts function)</a:t>
            </a:r>
            <a:r>
              <a:rPr lang="zh-TW" altLang="en-US"/>
              <a:t>，它將參數裡的字串後加上換行字元並顯示。如圖</a:t>
            </a:r>
            <a:r>
              <a:rPr lang="en-US" altLang="zh-TW"/>
              <a:t>2.1</a:t>
            </a:r>
            <a:r>
              <a:rPr lang="zh-TW" altLang="en-US"/>
              <a:t>的第</a:t>
            </a:r>
            <a:r>
              <a:rPr lang="en-US" altLang="zh-TW"/>
              <a:t>8</a:t>
            </a:r>
            <a:r>
              <a:rPr lang="zh-TW" altLang="en-US"/>
              <a:t>行。</a:t>
            </a:r>
          </a:p>
          <a:p>
            <a:pPr lvl="2"/>
            <a:endParaRPr lang="zh-TW" altLang="en-US"/>
          </a:p>
          <a:p>
            <a:pPr lvl="2"/>
            <a:r>
              <a:rPr lang="zh-TW" altLang="en-US"/>
              <a:t>應該寫成</a:t>
            </a:r>
            <a:r>
              <a:rPr lang="en-US" altLang="zh-TW"/>
              <a:t>:</a:t>
            </a:r>
          </a:p>
          <a:p>
            <a:pPr lvl="2"/>
            <a:endParaRPr lang="en-US" altLang="zh-TW"/>
          </a:p>
        </p:txBody>
      </p:sp>
      <p:pic>
        <p:nvPicPr>
          <p:cNvPr id="149510" name="Picture 6">
            <a:extLst>
              <a:ext uri="{FF2B5EF4-FFF2-40B4-BE49-F238E27FC236}">
                <a16:creationId xmlns:a16="http://schemas.microsoft.com/office/drawing/2014/main" id="{9474AD24-4464-A908-5A32-ECC5EB952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581525"/>
            <a:ext cx="7121525" cy="28098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511" name="Picture 7">
            <a:extLst>
              <a:ext uri="{FF2B5EF4-FFF2-40B4-BE49-F238E27FC236}">
                <a16:creationId xmlns:a16="http://schemas.microsoft.com/office/drawing/2014/main" id="{E68E8ED8-C346-CCD2-2E4D-9C1D90456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5595938"/>
            <a:ext cx="7140575" cy="280987"/>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B46B108A-9A5A-71A9-9A95-EF0D0EA6DDF1}"/>
              </a:ext>
            </a:extLst>
          </p:cNvPr>
          <p:cNvSpPr>
            <a:spLocks noGrp="1" noChangeArrowheads="1"/>
          </p:cNvSpPr>
          <p:nvPr>
            <p:ph type="title"/>
          </p:nvPr>
        </p:nvSpPr>
        <p:spPr/>
        <p:txBody>
          <a:bodyPr/>
          <a:lstStyle/>
          <a:p>
            <a:r>
              <a:rPr lang="en-US" altLang="zh-TW"/>
              <a:t> </a:t>
            </a:r>
          </a:p>
        </p:txBody>
      </p:sp>
      <p:sp>
        <p:nvSpPr>
          <p:cNvPr id="150531" name="Rectangle 3">
            <a:extLst>
              <a:ext uri="{FF2B5EF4-FFF2-40B4-BE49-F238E27FC236}">
                <a16:creationId xmlns:a16="http://schemas.microsoft.com/office/drawing/2014/main" id="{E01D40B5-035D-1698-315D-514689E1219D}"/>
              </a:ext>
            </a:extLst>
          </p:cNvPr>
          <p:cNvSpPr>
            <a:spLocks noGrp="1" noChangeArrowheads="1"/>
          </p:cNvSpPr>
          <p:nvPr>
            <p:ph type="body" idx="1"/>
          </p:nvPr>
        </p:nvSpPr>
        <p:spPr/>
        <p:txBody>
          <a:bodyPr/>
          <a:lstStyle/>
          <a:p>
            <a:pPr lvl="2"/>
            <a:r>
              <a:rPr lang="zh-TW" altLang="en-US"/>
              <a:t>我們字串後面沒有</a:t>
            </a:r>
            <a:r>
              <a:rPr lang="en-US" altLang="zh-TW" b="1">
                <a:latin typeface="Courier New" panose="02070309020205020404" pitchFamily="49" charset="0"/>
              </a:rPr>
              <a:t>\n</a:t>
            </a:r>
            <a:r>
              <a:rPr lang="en-US" altLang="zh-TW"/>
              <a:t> </a:t>
            </a:r>
            <a:r>
              <a:rPr lang="zh-TW" altLang="en-US"/>
              <a:t>，因為</a:t>
            </a:r>
            <a:r>
              <a:rPr lang="en-US" altLang="zh-TW"/>
              <a:t>puts</a:t>
            </a:r>
            <a:r>
              <a:rPr lang="zh-TW" altLang="en-US"/>
              <a:t>會幫自動加上。</a:t>
            </a:r>
          </a:p>
          <a:p>
            <a:pPr lvl="2"/>
            <a:r>
              <a:rPr lang="zh-TW" altLang="en-US"/>
              <a:t>如果你要顯示一個字串且不使用換行符號結尾，請在使用</a:t>
            </a:r>
            <a:r>
              <a:rPr lang="en-US" altLang="zh-TW" b="1">
                <a:latin typeface="Courier New" panose="02070309020205020404" pitchFamily="49" charset="0"/>
              </a:rPr>
              <a:t>printf</a:t>
            </a:r>
            <a:r>
              <a:rPr lang="zh-TW" altLang="en-US"/>
              <a:t>時帶入兩個參數。</a:t>
            </a:r>
            <a:r>
              <a:rPr lang="zh-TW" altLang="en-US" b="1">
                <a:solidFill>
                  <a:srgbClr val="FF0000"/>
                </a:solidFill>
              </a:rPr>
              <a:t>轉換指定詞</a:t>
            </a:r>
            <a:r>
              <a:rPr lang="en-US" altLang="zh-TW" b="1">
                <a:solidFill>
                  <a:srgbClr val="FF0000"/>
                </a:solidFill>
              </a:rPr>
              <a:t>(conversion specifier) %s</a:t>
            </a:r>
            <a:r>
              <a:rPr lang="en-US" altLang="zh-TW"/>
              <a:t> </a:t>
            </a:r>
            <a:r>
              <a:rPr lang="zh-TW" altLang="en-US"/>
              <a:t>可用於顯示一個字串，例如圖</a:t>
            </a:r>
            <a:r>
              <a:rPr lang="en-US" altLang="zh-TW"/>
              <a:t>2.3</a:t>
            </a:r>
            <a:r>
              <a:rPr lang="zh-TW" altLang="en-US"/>
              <a:t>第</a:t>
            </a:r>
            <a:r>
              <a:rPr lang="en-US" altLang="zh-TW"/>
              <a:t>8</a:t>
            </a:r>
            <a:r>
              <a:rPr lang="zh-TW" altLang="en-US"/>
              <a:t>行。</a:t>
            </a:r>
          </a:p>
          <a:p>
            <a:pPr lvl="2"/>
            <a:endParaRPr lang="zh-TW" altLang="en-US"/>
          </a:p>
          <a:p>
            <a:pPr lvl="2"/>
            <a:r>
              <a:rPr lang="zh-TW" altLang="en-US"/>
              <a:t>應該寫成：</a:t>
            </a:r>
          </a:p>
          <a:p>
            <a:pPr lvl="2"/>
            <a:endParaRPr lang="en-US" altLang="zh-TW"/>
          </a:p>
        </p:txBody>
      </p:sp>
      <p:pic>
        <p:nvPicPr>
          <p:cNvPr id="150534" name="Picture 6">
            <a:extLst>
              <a:ext uri="{FF2B5EF4-FFF2-40B4-BE49-F238E27FC236}">
                <a16:creationId xmlns:a16="http://schemas.microsoft.com/office/drawing/2014/main" id="{9CF2685B-F7DE-FB6C-469D-26FC44960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084638"/>
            <a:ext cx="7121525" cy="280987"/>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535" name="Picture 7">
            <a:extLst>
              <a:ext uri="{FF2B5EF4-FFF2-40B4-BE49-F238E27FC236}">
                <a16:creationId xmlns:a16="http://schemas.microsoft.com/office/drawing/2014/main" id="{E3BD4B2A-FEA1-1DB2-579C-140CE6B4E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5084763"/>
            <a:ext cx="7143750" cy="2667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8623B95F-19EA-8F21-EE9E-398D5D499C84}"/>
              </a:ext>
            </a:extLst>
          </p:cNvPr>
          <p:cNvSpPr>
            <a:spLocks noGrp="1" noChangeArrowheads="1"/>
          </p:cNvSpPr>
          <p:nvPr>
            <p:ph type="title"/>
          </p:nvPr>
        </p:nvSpPr>
        <p:spPr/>
        <p:txBody>
          <a:bodyPr/>
          <a:lstStyle/>
          <a:p>
            <a:r>
              <a:rPr lang="en-US" altLang="zh-TW"/>
              <a:t> </a:t>
            </a:r>
          </a:p>
        </p:txBody>
      </p:sp>
      <p:sp>
        <p:nvSpPr>
          <p:cNvPr id="151555" name="Rectangle 3">
            <a:extLst>
              <a:ext uri="{FF2B5EF4-FFF2-40B4-BE49-F238E27FC236}">
                <a16:creationId xmlns:a16="http://schemas.microsoft.com/office/drawing/2014/main" id="{0E80E352-55C8-3F86-3734-A4F642FADE5D}"/>
              </a:ext>
            </a:extLst>
          </p:cNvPr>
          <p:cNvSpPr>
            <a:spLocks noGrp="1" noChangeArrowheads="1"/>
          </p:cNvSpPr>
          <p:nvPr>
            <p:ph type="body" idx="1"/>
          </p:nvPr>
        </p:nvSpPr>
        <p:spPr/>
        <p:txBody>
          <a:bodyPr/>
          <a:lstStyle/>
          <a:p>
            <a:pPr lvl="1"/>
            <a:r>
              <a:rPr lang="en-US" altLang="zh-TW"/>
              <a:t>Scanf</a:t>
            </a:r>
            <a:r>
              <a:rPr lang="zh-TW" altLang="en-US"/>
              <a:t>與</a:t>
            </a:r>
            <a:r>
              <a:rPr lang="en-US" altLang="zh-TW"/>
              <a:t>printf, scanf_s</a:t>
            </a:r>
            <a:r>
              <a:rPr lang="zh-TW" altLang="en-US"/>
              <a:t>與</a:t>
            </a:r>
            <a:r>
              <a:rPr lang="en-US" altLang="zh-TW"/>
              <a:t>print_f</a:t>
            </a:r>
          </a:p>
          <a:p>
            <a:pPr lvl="2"/>
            <a:r>
              <a:rPr lang="zh-TW" altLang="en-US"/>
              <a:t>本章介紹了</a:t>
            </a:r>
            <a:r>
              <a:rPr lang="en-US" altLang="zh-TW"/>
              <a:t>scanf</a:t>
            </a:r>
            <a:r>
              <a:rPr lang="zh-TW" altLang="en-US"/>
              <a:t>與</a:t>
            </a:r>
            <a:r>
              <a:rPr lang="en-US" altLang="zh-TW"/>
              <a:t>printf</a:t>
            </a:r>
            <a:r>
              <a:rPr lang="zh-TW" altLang="en-US"/>
              <a:t>，我們會在之後關於</a:t>
            </a:r>
            <a:r>
              <a:rPr lang="en-US" altLang="zh-TW"/>
              <a:t>C</a:t>
            </a:r>
            <a:r>
              <a:rPr lang="zh-TW" altLang="en-US"/>
              <a:t>安全實作指導原則的章節中提到更多。我們也會討論在</a:t>
            </a:r>
            <a:r>
              <a:rPr lang="en-US" altLang="zh-TW"/>
              <a:t>C11</a:t>
            </a:r>
            <a:r>
              <a:rPr lang="zh-TW" altLang="en-US"/>
              <a:t>提到的</a:t>
            </a:r>
            <a:r>
              <a:rPr lang="en-US" altLang="zh-TW" b="1">
                <a:latin typeface="Courier New" panose="02070309020205020404" pitchFamily="49" charset="0"/>
              </a:rPr>
              <a:t>scanf_s</a:t>
            </a:r>
            <a:r>
              <a:rPr lang="zh-TW" altLang="en-US"/>
              <a:t>與</a:t>
            </a:r>
            <a:r>
              <a:rPr lang="en-US" altLang="zh-TW" b="1">
                <a:latin typeface="Courier New" panose="02070309020205020404" pitchFamily="49" charset="0"/>
              </a:rPr>
              <a:t>printf_s</a:t>
            </a:r>
            <a:r>
              <a:rPr lang="zh-TW" altLang="en-US"/>
              <a:t>。</a:t>
            </a:r>
          </a:p>
          <a:p>
            <a:pPr lvl="2"/>
            <a:endParaRPr lang="en-US" altLang="zh-TW"/>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B26051F5-0A9B-91C3-4020-876C43C51B6B}"/>
              </a:ext>
            </a:extLst>
          </p:cNvPr>
          <p:cNvSpPr>
            <a:spLocks noGrp="1" noChangeArrowheads="1"/>
          </p:cNvSpPr>
          <p:nvPr>
            <p:ph type="title"/>
          </p:nvPr>
        </p:nvSpPr>
        <p:spPr/>
        <p:txBody>
          <a:bodyPr/>
          <a:lstStyle/>
          <a:p>
            <a:r>
              <a:rPr lang="zh-TW" altLang="en-US"/>
              <a:t>摘要</a:t>
            </a:r>
          </a:p>
        </p:txBody>
      </p:sp>
      <p:sp>
        <p:nvSpPr>
          <p:cNvPr id="167939" name="Rectangle 3">
            <a:extLst>
              <a:ext uri="{FF2B5EF4-FFF2-40B4-BE49-F238E27FC236}">
                <a16:creationId xmlns:a16="http://schemas.microsoft.com/office/drawing/2014/main" id="{3BDE828A-0038-01EC-A200-56A1B01E6664}"/>
              </a:ext>
            </a:extLst>
          </p:cNvPr>
          <p:cNvSpPr>
            <a:spLocks noGrp="1" noChangeArrowheads="1"/>
          </p:cNvSpPr>
          <p:nvPr>
            <p:ph type="body" idx="1"/>
          </p:nvPr>
        </p:nvSpPr>
        <p:spPr/>
        <p:txBody>
          <a:bodyPr/>
          <a:lstStyle/>
          <a:p>
            <a:r>
              <a:rPr lang="en-US" altLang="zh-TW"/>
              <a:t>2.1	</a:t>
            </a:r>
            <a:r>
              <a:rPr lang="zh-TW" altLang="en-US"/>
              <a:t>簡介</a:t>
            </a:r>
          </a:p>
          <a:p>
            <a:pPr lvl="2"/>
            <a:r>
              <a:rPr lang="en-US" altLang="zh-TW"/>
              <a:t>C</a:t>
            </a:r>
            <a:r>
              <a:rPr lang="zh-TW" altLang="en-US"/>
              <a:t>語言使得程式設計者能以結構化且有條理的方法來設計電腦程式。</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7842B687-C9F6-02D7-E59A-225830F9C03D}"/>
              </a:ext>
            </a:extLst>
          </p:cNvPr>
          <p:cNvSpPr>
            <a:spLocks noGrp="1" noChangeArrowheads="1"/>
          </p:cNvSpPr>
          <p:nvPr>
            <p:ph type="title"/>
          </p:nvPr>
        </p:nvSpPr>
        <p:spPr/>
        <p:txBody>
          <a:bodyPr/>
          <a:lstStyle/>
          <a:p>
            <a:r>
              <a:rPr lang="en-US" altLang="zh-TW"/>
              <a:t> </a:t>
            </a:r>
          </a:p>
        </p:txBody>
      </p:sp>
      <p:sp>
        <p:nvSpPr>
          <p:cNvPr id="168963" name="Rectangle 3">
            <a:extLst>
              <a:ext uri="{FF2B5EF4-FFF2-40B4-BE49-F238E27FC236}">
                <a16:creationId xmlns:a16="http://schemas.microsoft.com/office/drawing/2014/main" id="{42B9A220-5FF6-A1D9-E221-385127F19275}"/>
              </a:ext>
            </a:extLst>
          </p:cNvPr>
          <p:cNvSpPr>
            <a:spLocks noGrp="1" noChangeArrowheads="1"/>
          </p:cNvSpPr>
          <p:nvPr>
            <p:ph type="body" idx="1"/>
          </p:nvPr>
        </p:nvSpPr>
        <p:spPr/>
        <p:txBody>
          <a:bodyPr/>
          <a:lstStyle/>
          <a:p>
            <a:r>
              <a:rPr lang="en-US" altLang="zh-TW"/>
              <a:t>2.2	</a:t>
            </a:r>
            <a:r>
              <a:rPr lang="zh-TW" altLang="en-US"/>
              <a:t>一個簡單的</a:t>
            </a:r>
            <a:r>
              <a:rPr lang="en-US" altLang="zh-TW"/>
              <a:t>C</a:t>
            </a:r>
            <a:r>
              <a:rPr lang="zh-TW" altLang="en-US"/>
              <a:t>程式：列印一行文字</a:t>
            </a:r>
          </a:p>
          <a:p>
            <a:pPr lvl="2"/>
            <a:r>
              <a:rPr lang="zh-TW" altLang="en-US"/>
              <a:t>註解以 </a:t>
            </a:r>
            <a:r>
              <a:rPr lang="en-US" altLang="zh-TW" b="1">
                <a:latin typeface="Courier New" panose="02070309020205020404" pitchFamily="49" charset="0"/>
              </a:rPr>
              <a:t>//</a:t>
            </a:r>
            <a:r>
              <a:rPr lang="en-US" altLang="zh-TW"/>
              <a:t> </a:t>
            </a:r>
            <a:r>
              <a:rPr lang="zh-TW" altLang="en-US"/>
              <a:t>開頭為程式註記可增加程式的可讀性。</a:t>
            </a:r>
            <a:r>
              <a:rPr lang="en-US" altLang="zh-TW"/>
              <a:t>C</a:t>
            </a:r>
            <a:r>
              <a:rPr lang="zh-TW" altLang="en-US"/>
              <a:t>也支援舊的以 </a:t>
            </a:r>
            <a:r>
              <a:rPr lang="en-US" altLang="zh-TW"/>
              <a:t>/* </a:t>
            </a:r>
            <a:r>
              <a:rPr lang="zh-TW" altLang="en-US"/>
              <a:t>開頭以 *</a:t>
            </a:r>
            <a:r>
              <a:rPr lang="en-US" altLang="zh-TW"/>
              <a:t>/ </a:t>
            </a:r>
            <a:r>
              <a:rPr lang="zh-TW" altLang="en-US"/>
              <a:t>結尾的多行註解方式。</a:t>
            </a:r>
          </a:p>
          <a:p>
            <a:pPr lvl="2"/>
            <a:r>
              <a:rPr lang="zh-TW" altLang="en-US"/>
              <a:t>當程式在執行的時候，電腦會跳過註解的部分。它們會被</a:t>
            </a:r>
            <a:r>
              <a:rPr lang="en-US" altLang="zh-TW"/>
              <a:t>C</a:t>
            </a:r>
            <a:r>
              <a:rPr lang="zh-TW" altLang="en-US"/>
              <a:t>編譯器略過，因此也不會為註解產生任何機器語言目的碼。</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9BB7E1BA-5B79-ABE1-3508-6C7A71CFF0BE}"/>
              </a:ext>
            </a:extLst>
          </p:cNvPr>
          <p:cNvSpPr>
            <a:spLocks noGrp="1" noChangeArrowheads="1"/>
          </p:cNvSpPr>
          <p:nvPr>
            <p:ph type="title"/>
          </p:nvPr>
        </p:nvSpPr>
        <p:spPr/>
        <p:txBody>
          <a:bodyPr/>
          <a:lstStyle/>
          <a:p>
            <a:r>
              <a:rPr lang="en-US" altLang="zh-TW"/>
              <a:t> </a:t>
            </a:r>
          </a:p>
        </p:txBody>
      </p:sp>
      <p:sp>
        <p:nvSpPr>
          <p:cNvPr id="169987" name="Rectangle 3">
            <a:extLst>
              <a:ext uri="{FF2B5EF4-FFF2-40B4-BE49-F238E27FC236}">
                <a16:creationId xmlns:a16="http://schemas.microsoft.com/office/drawing/2014/main" id="{29BA5DC5-0243-D6FC-4A95-437B286BF7A2}"/>
              </a:ext>
            </a:extLst>
          </p:cNvPr>
          <p:cNvSpPr>
            <a:spLocks noGrp="1" noChangeArrowheads="1"/>
          </p:cNvSpPr>
          <p:nvPr>
            <p:ph type="body" idx="1"/>
          </p:nvPr>
        </p:nvSpPr>
        <p:spPr/>
        <p:txBody>
          <a:bodyPr/>
          <a:lstStyle/>
          <a:p>
            <a:pPr lvl="2"/>
            <a:r>
              <a:rPr lang="zh-TW" altLang="en-US"/>
              <a:t>在程式編譯之前，前置處理器會處理以 </a:t>
            </a:r>
            <a:r>
              <a:rPr lang="en-US" altLang="zh-TW" b="1">
                <a:latin typeface="Courier New" panose="02070309020205020404" pitchFamily="49" charset="0"/>
              </a:rPr>
              <a:t>#</a:t>
            </a:r>
            <a:r>
              <a:rPr lang="en-US" altLang="zh-TW" b="1">
                <a:solidFill>
                  <a:srgbClr val="0000FF"/>
                </a:solidFill>
              </a:rPr>
              <a:t> </a:t>
            </a:r>
            <a:r>
              <a:rPr lang="zh-TW" altLang="en-US"/>
              <a:t>開頭的每一行。</a:t>
            </a:r>
            <a:r>
              <a:rPr lang="en-US" altLang="zh-TW" b="1">
                <a:latin typeface="Courier New" panose="02070309020205020404" pitchFamily="49" charset="0"/>
              </a:rPr>
              <a:t>#include</a:t>
            </a:r>
            <a:r>
              <a:rPr lang="zh-TW" altLang="en-US"/>
              <a:t>告訴前置處理器將另一個檔案引入。</a:t>
            </a:r>
          </a:p>
          <a:p>
            <a:pPr lvl="2"/>
            <a:r>
              <a:rPr lang="zh-TW" altLang="en-US"/>
              <a:t>前置檔 </a:t>
            </a:r>
            <a:r>
              <a:rPr lang="en-US" altLang="zh-TW" b="1">
                <a:latin typeface="Courier New" panose="02070309020205020404" pitchFamily="49" charset="0"/>
              </a:rPr>
              <a:t>&lt;stdio h&gt;</a:t>
            </a:r>
            <a:r>
              <a:rPr lang="en-US" altLang="zh-TW" b="1">
                <a:solidFill>
                  <a:srgbClr val="0000FF"/>
                </a:solidFill>
              </a:rPr>
              <a:t> </a:t>
            </a:r>
            <a:r>
              <a:rPr lang="zh-TW" altLang="en-US"/>
              <a:t>含有編譯器在編譯標準輸入／輸出函式庫函式 </a:t>
            </a:r>
            <a:r>
              <a:rPr lang="en-US" altLang="zh-TW"/>
              <a:t>(</a:t>
            </a:r>
            <a:r>
              <a:rPr lang="zh-TW" altLang="en-US"/>
              <a:t>如</a:t>
            </a:r>
            <a:r>
              <a:rPr lang="en-US" altLang="zh-TW" b="1">
                <a:latin typeface="Courier New" panose="02070309020205020404" pitchFamily="49" charset="0"/>
              </a:rPr>
              <a:t>printf</a:t>
            </a:r>
            <a:r>
              <a:rPr lang="en-US" altLang="zh-TW"/>
              <a:t>) </a:t>
            </a:r>
            <a:r>
              <a:rPr lang="zh-TW" altLang="en-US"/>
              <a:t>時，所用到的資訊。</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9F23669-EB17-455D-CD43-7E889A6B2FA0}"/>
              </a:ext>
            </a:extLst>
          </p:cNvPr>
          <p:cNvSpPr>
            <a:spLocks noGrp="1" noChangeArrowheads="1"/>
          </p:cNvSpPr>
          <p:nvPr>
            <p:ph type="title"/>
          </p:nvPr>
        </p:nvSpPr>
        <p:spPr/>
        <p:txBody>
          <a:bodyPr/>
          <a:lstStyle/>
          <a:p>
            <a:r>
              <a:rPr lang="en-US" altLang="zh-TW"/>
              <a:t> </a:t>
            </a:r>
          </a:p>
        </p:txBody>
      </p:sp>
      <p:sp>
        <p:nvSpPr>
          <p:cNvPr id="171011" name="Rectangle 3">
            <a:extLst>
              <a:ext uri="{FF2B5EF4-FFF2-40B4-BE49-F238E27FC236}">
                <a16:creationId xmlns:a16="http://schemas.microsoft.com/office/drawing/2014/main" id="{516C8EC1-C3EE-4083-C72D-7347016C67C6}"/>
              </a:ext>
            </a:extLst>
          </p:cNvPr>
          <p:cNvSpPr>
            <a:spLocks noGrp="1" noChangeArrowheads="1"/>
          </p:cNvSpPr>
          <p:nvPr>
            <p:ph type="body" idx="1"/>
          </p:nvPr>
        </p:nvSpPr>
        <p:spPr/>
        <p:txBody>
          <a:bodyPr/>
          <a:lstStyle/>
          <a:p>
            <a:pPr lvl="2">
              <a:lnSpc>
                <a:spcPct val="110000"/>
              </a:lnSpc>
            </a:pPr>
            <a:r>
              <a:rPr lang="en-US" altLang="zh-TW" b="1">
                <a:latin typeface="Courier New" panose="02070309020205020404" pitchFamily="49" charset="0"/>
              </a:rPr>
              <a:t>main</a:t>
            </a:r>
            <a:r>
              <a:rPr lang="zh-TW" altLang="en-US"/>
              <a:t>函式是每個</a:t>
            </a:r>
            <a:r>
              <a:rPr lang="en-US" altLang="zh-TW"/>
              <a:t>C</a:t>
            </a:r>
            <a:r>
              <a:rPr lang="zh-TW" altLang="en-US"/>
              <a:t>程式都有的部分。在</a:t>
            </a:r>
            <a:r>
              <a:rPr lang="en-US" altLang="zh-TW" b="1">
                <a:latin typeface="Courier New" panose="02070309020205020404" pitchFamily="49" charset="0"/>
              </a:rPr>
              <a:t>main</a:t>
            </a:r>
            <a:r>
              <a:rPr lang="zh-TW" altLang="en-US"/>
              <a:t>之後的小括號表示</a:t>
            </a:r>
            <a:r>
              <a:rPr lang="en-US" altLang="zh-TW" b="1">
                <a:latin typeface="Courier New" panose="02070309020205020404" pitchFamily="49" charset="0"/>
              </a:rPr>
              <a:t>main</a:t>
            </a:r>
            <a:r>
              <a:rPr lang="zh-TW" altLang="en-US"/>
              <a:t>是程式的一個建構區塊，稱為函式 </a:t>
            </a:r>
            <a:r>
              <a:rPr lang="en-US" altLang="zh-TW"/>
              <a:t>(function)</a:t>
            </a:r>
            <a:r>
              <a:rPr lang="zh-TW" altLang="en-US"/>
              <a:t>。</a:t>
            </a:r>
            <a:r>
              <a:rPr lang="en-US" altLang="zh-TW"/>
              <a:t>C</a:t>
            </a:r>
            <a:r>
              <a:rPr lang="zh-TW" altLang="en-US"/>
              <a:t>程式中可含有一個或多個函式，不過其中一個必須是</a:t>
            </a:r>
            <a:r>
              <a:rPr lang="en-US" altLang="zh-TW" b="1">
                <a:latin typeface="Courier New" panose="02070309020205020404" pitchFamily="49" charset="0"/>
              </a:rPr>
              <a:t>main</a:t>
            </a:r>
            <a:r>
              <a:rPr lang="zh-TW" altLang="en-US"/>
              <a:t>。每個</a:t>
            </a:r>
            <a:r>
              <a:rPr lang="en-US" altLang="zh-TW"/>
              <a:t>C</a:t>
            </a:r>
            <a:r>
              <a:rPr lang="zh-TW" altLang="en-US"/>
              <a:t>程式都是從</a:t>
            </a:r>
            <a:r>
              <a:rPr lang="en-US" altLang="zh-TW" b="1">
                <a:latin typeface="Courier New" panose="02070309020205020404" pitchFamily="49" charset="0"/>
              </a:rPr>
              <a:t>main</a:t>
            </a:r>
            <a:r>
              <a:rPr lang="zh-TW" altLang="en-US"/>
              <a:t>函式開始執行。</a:t>
            </a:r>
          </a:p>
          <a:p>
            <a:pPr lvl="2">
              <a:lnSpc>
                <a:spcPct val="110000"/>
              </a:lnSpc>
            </a:pPr>
            <a:r>
              <a:rPr lang="zh-TW" altLang="en-US"/>
              <a:t>函式會傳回一些資訊。位於</a:t>
            </a:r>
            <a:r>
              <a:rPr lang="en-US" altLang="zh-TW" b="1">
                <a:latin typeface="Courier New" panose="02070309020205020404" pitchFamily="49" charset="0"/>
              </a:rPr>
              <a:t>main</a:t>
            </a:r>
            <a:r>
              <a:rPr lang="zh-TW" altLang="en-US"/>
              <a:t>左邊的關鍵字</a:t>
            </a:r>
            <a:r>
              <a:rPr lang="en-US" altLang="zh-TW" b="1">
                <a:latin typeface="Courier New" panose="02070309020205020404" pitchFamily="49" charset="0"/>
              </a:rPr>
              <a:t>int</a:t>
            </a:r>
            <a:r>
              <a:rPr lang="zh-TW" altLang="en-US"/>
              <a:t>，表示</a:t>
            </a:r>
            <a:r>
              <a:rPr lang="en-US" altLang="zh-TW" b="1">
                <a:latin typeface="Courier New" panose="02070309020205020404" pitchFamily="49" charset="0"/>
              </a:rPr>
              <a:t>main</a:t>
            </a:r>
            <a:r>
              <a:rPr lang="zh-TW" altLang="en-US"/>
              <a:t>函式會「回傳」一個整數值。</a:t>
            </a:r>
          </a:p>
          <a:p>
            <a:pPr lvl="2">
              <a:lnSpc>
                <a:spcPct val="110000"/>
              </a:lnSpc>
            </a:pPr>
            <a:r>
              <a:rPr lang="zh-TW" altLang="en-US"/>
              <a:t>當函式被呼叫執行時，可以接收資訊。</a:t>
            </a:r>
            <a:r>
              <a:rPr lang="en-US" altLang="zh-TW" b="1">
                <a:latin typeface="Courier New" panose="02070309020205020404" pitchFamily="49" charset="0"/>
              </a:rPr>
              <a:t>main</a:t>
            </a:r>
            <a:r>
              <a:rPr lang="zh-TW" altLang="en-US"/>
              <a:t>之後的括號內的</a:t>
            </a:r>
            <a:r>
              <a:rPr lang="en-US" altLang="zh-TW" b="1">
                <a:latin typeface="Courier New" panose="02070309020205020404" pitchFamily="49" charset="0"/>
              </a:rPr>
              <a:t>void</a:t>
            </a:r>
            <a:r>
              <a:rPr lang="zh-TW" altLang="en-US"/>
              <a:t>表示</a:t>
            </a:r>
            <a:r>
              <a:rPr lang="en-US" altLang="zh-TW" b="1">
                <a:latin typeface="Courier New" panose="02070309020205020404" pitchFamily="49" charset="0"/>
              </a:rPr>
              <a:t>main</a:t>
            </a:r>
            <a:r>
              <a:rPr lang="zh-TW" altLang="en-US"/>
              <a:t>沒有接收任何資訊。</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4D603B46-7666-43C4-1271-74C70E376366}"/>
              </a:ext>
            </a:extLst>
          </p:cNvPr>
          <p:cNvSpPr>
            <a:spLocks noGrp="1" noChangeArrowheads="1"/>
          </p:cNvSpPr>
          <p:nvPr>
            <p:ph type="title"/>
          </p:nvPr>
        </p:nvSpPr>
        <p:spPr/>
        <p:txBody>
          <a:bodyPr/>
          <a:lstStyle/>
          <a:p>
            <a:r>
              <a:rPr lang="en-US" altLang="zh-TW"/>
              <a:t> </a:t>
            </a:r>
          </a:p>
        </p:txBody>
      </p:sp>
      <p:sp>
        <p:nvSpPr>
          <p:cNvPr id="172035" name="Rectangle 3">
            <a:extLst>
              <a:ext uri="{FF2B5EF4-FFF2-40B4-BE49-F238E27FC236}">
                <a16:creationId xmlns:a16="http://schemas.microsoft.com/office/drawing/2014/main" id="{9ED7E34E-60EC-4CA5-345A-35D11487A3CC}"/>
              </a:ext>
            </a:extLst>
          </p:cNvPr>
          <p:cNvSpPr>
            <a:spLocks noGrp="1" noChangeArrowheads="1"/>
          </p:cNvSpPr>
          <p:nvPr>
            <p:ph type="body" idx="1"/>
          </p:nvPr>
        </p:nvSpPr>
        <p:spPr/>
        <p:txBody>
          <a:bodyPr/>
          <a:lstStyle/>
          <a:p>
            <a:pPr lvl="2"/>
            <a:r>
              <a:rPr lang="zh-TW" altLang="en-US"/>
              <a:t>每個函式本體 </a:t>
            </a:r>
            <a:r>
              <a:rPr lang="en-US" altLang="zh-TW"/>
              <a:t>(body) </a:t>
            </a:r>
            <a:r>
              <a:rPr lang="zh-TW" altLang="en-US"/>
              <a:t>以左大括號</a:t>
            </a:r>
            <a:r>
              <a:rPr lang="zh-TW" altLang="en-US" b="1">
                <a:latin typeface="Courier New" panose="02070309020205020404" pitchFamily="49" charset="0"/>
              </a:rPr>
              <a:t> </a:t>
            </a:r>
            <a:r>
              <a:rPr lang="en-US" altLang="zh-TW" b="1">
                <a:latin typeface="Courier New" panose="02070309020205020404" pitchFamily="49" charset="0"/>
              </a:rPr>
              <a:t>{ </a:t>
            </a:r>
            <a:r>
              <a:rPr lang="zh-TW" altLang="en-US"/>
              <a:t>開始。而對應的右大括弧 </a:t>
            </a:r>
            <a:r>
              <a:rPr lang="en-US" altLang="zh-TW" b="1">
                <a:latin typeface="Courier New" panose="02070309020205020404" pitchFamily="49" charset="0"/>
              </a:rPr>
              <a:t>} </a:t>
            </a:r>
            <a:r>
              <a:rPr lang="zh-TW" altLang="en-US"/>
              <a:t>表示每個函式的結束之處。這兩個括號以及之間的程式稱為一個區塊 </a:t>
            </a:r>
            <a:r>
              <a:rPr lang="en-US" altLang="zh-TW"/>
              <a:t>(block)</a:t>
            </a:r>
            <a:r>
              <a:rPr lang="zh-TW" altLang="en-US"/>
              <a:t>。</a:t>
            </a:r>
          </a:p>
          <a:p>
            <a:pPr lvl="2"/>
            <a:r>
              <a:rPr lang="en-US" altLang="zh-TW" b="1">
                <a:latin typeface="Courier New" panose="02070309020205020404" pitchFamily="49" charset="0"/>
              </a:rPr>
              <a:t>printf</a:t>
            </a:r>
            <a:r>
              <a:rPr lang="zh-TW" altLang="en-US"/>
              <a:t>函式指示電腦將資訊顯示在電腦螢幕上。</a:t>
            </a:r>
          </a:p>
          <a:p>
            <a:pPr lvl="2"/>
            <a:r>
              <a:rPr lang="zh-TW" altLang="en-US"/>
              <a:t>字串有時稱做字元字串 </a:t>
            </a:r>
            <a:r>
              <a:rPr lang="en-US" altLang="zh-TW"/>
              <a:t>(character string)</a:t>
            </a:r>
            <a:r>
              <a:rPr lang="zh-TW" altLang="en-US"/>
              <a:t>、訊息 </a:t>
            </a:r>
            <a:r>
              <a:rPr lang="en-US" altLang="zh-TW"/>
              <a:t>(message)</a:t>
            </a:r>
            <a:r>
              <a:rPr lang="zh-TW" altLang="en-US"/>
              <a:t>，或是字面常數 </a:t>
            </a:r>
            <a:r>
              <a:rPr lang="en-US" altLang="zh-TW"/>
              <a:t>(literal)</a:t>
            </a:r>
            <a:r>
              <a:rPr lang="zh-TW" altLang="en-US"/>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99DA7722-E309-160B-0F89-65F2EA24C9A2}"/>
              </a:ext>
            </a:extLst>
          </p:cNvPr>
          <p:cNvSpPr>
            <a:spLocks noGrp="1" noChangeArrowheads="1"/>
          </p:cNvSpPr>
          <p:nvPr>
            <p:ph type="title"/>
          </p:nvPr>
        </p:nvSpPr>
        <p:spPr/>
        <p:txBody>
          <a:bodyPr/>
          <a:lstStyle/>
          <a:p>
            <a:r>
              <a:rPr lang="en-US" altLang="zh-TW"/>
              <a:t> </a:t>
            </a:r>
          </a:p>
        </p:txBody>
      </p:sp>
      <p:sp>
        <p:nvSpPr>
          <p:cNvPr id="173059" name="Rectangle 3">
            <a:extLst>
              <a:ext uri="{FF2B5EF4-FFF2-40B4-BE49-F238E27FC236}">
                <a16:creationId xmlns:a16="http://schemas.microsoft.com/office/drawing/2014/main" id="{CFAE3175-7A47-9367-062C-5C8FBE86E619}"/>
              </a:ext>
            </a:extLst>
          </p:cNvPr>
          <p:cNvSpPr>
            <a:spLocks noGrp="1" noChangeArrowheads="1"/>
          </p:cNvSpPr>
          <p:nvPr>
            <p:ph type="body" idx="1"/>
          </p:nvPr>
        </p:nvSpPr>
        <p:spPr/>
        <p:txBody>
          <a:bodyPr/>
          <a:lstStyle/>
          <a:p>
            <a:pPr lvl="2"/>
            <a:r>
              <a:rPr lang="zh-TW" altLang="en-US"/>
              <a:t>每行敘述須以分號 </a:t>
            </a:r>
            <a:r>
              <a:rPr lang="en-US" altLang="zh-TW"/>
              <a:t>(</a:t>
            </a:r>
            <a:r>
              <a:rPr lang="zh-TW" altLang="en-US"/>
              <a:t>也叫敘述結束符號</a:t>
            </a:r>
            <a:r>
              <a:rPr lang="en-US" altLang="zh-TW"/>
              <a:t>) </a:t>
            </a:r>
            <a:r>
              <a:rPr lang="zh-TW" altLang="en-US"/>
              <a:t>做結束。</a:t>
            </a:r>
          </a:p>
          <a:p>
            <a:pPr lvl="2"/>
            <a:r>
              <a:rPr lang="zh-TW" altLang="en-US" b="1">
                <a:solidFill>
                  <a:srgbClr val="0000FF"/>
                </a:solidFill>
              </a:rPr>
              <a:t> </a:t>
            </a:r>
            <a:r>
              <a:rPr lang="en-US" altLang="zh-TW" b="1">
                <a:latin typeface="Courier New" panose="02070309020205020404" pitchFamily="49" charset="0"/>
              </a:rPr>
              <a:t>\n</a:t>
            </a:r>
            <a:r>
              <a:rPr lang="zh-TW" altLang="en-US"/>
              <a:t>中的反斜線符號 </a:t>
            </a:r>
            <a:r>
              <a:rPr lang="en-US" altLang="zh-TW"/>
              <a:t>(</a:t>
            </a:r>
            <a:r>
              <a:rPr lang="en-US" altLang="zh-TW" b="1">
                <a:latin typeface="Courier New" panose="02070309020205020404" pitchFamily="49" charset="0"/>
              </a:rPr>
              <a:t>\</a:t>
            </a:r>
            <a:r>
              <a:rPr lang="en-US" altLang="zh-TW"/>
              <a:t>) </a:t>
            </a:r>
            <a:r>
              <a:rPr lang="zh-TW" altLang="en-US"/>
              <a:t>稱為跳脫字元 </a:t>
            </a:r>
            <a:r>
              <a:rPr lang="en-US" altLang="zh-TW"/>
              <a:t>(escape character)</a:t>
            </a:r>
            <a:r>
              <a:rPr lang="zh-TW" altLang="en-US"/>
              <a:t>。當字串中出現反斜線時 </a:t>
            </a:r>
            <a:r>
              <a:rPr lang="en-US" altLang="zh-TW"/>
              <a:t>(</a:t>
            </a:r>
            <a:r>
              <a:rPr lang="zh-TW" altLang="en-US"/>
              <a:t>也就是跳脫字元</a:t>
            </a:r>
            <a:r>
              <a:rPr lang="en-US" altLang="zh-TW"/>
              <a:t>)</a:t>
            </a:r>
            <a:r>
              <a:rPr lang="zh-TW" altLang="en-US"/>
              <a:t>，編譯器就會找尋下一個字元，與反斜線結合成跳脫序列 </a:t>
            </a:r>
            <a:r>
              <a:rPr lang="en-US" altLang="zh-TW"/>
              <a:t>(escape sequence)</a:t>
            </a:r>
            <a:r>
              <a:rPr lang="zh-TW" altLang="en-US"/>
              <a:t>。跳脫序列 </a:t>
            </a:r>
            <a:r>
              <a:rPr lang="en-US" altLang="zh-TW" b="1">
                <a:latin typeface="Courier New" panose="02070309020205020404" pitchFamily="49" charset="0"/>
              </a:rPr>
              <a:t>\n</a:t>
            </a:r>
            <a:r>
              <a:rPr lang="zh-TW" altLang="en-US"/>
              <a:t>表示新增一行 </a:t>
            </a:r>
            <a:r>
              <a:rPr lang="en-US" altLang="zh-TW"/>
              <a:t>(newline)</a:t>
            </a:r>
            <a:r>
              <a:rPr lang="zh-TW" altLang="en-US"/>
              <a:t>。</a:t>
            </a:r>
          </a:p>
          <a:p>
            <a:pPr lvl="2"/>
            <a:r>
              <a:rPr lang="zh-TW" altLang="en-US"/>
              <a:t>當換行字元出現在</a:t>
            </a:r>
            <a:r>
              <a:rPr lang="en-US" altLang="zh-TW" b="1">
                <a:latin typeface="Courier New" panose="02070309020205020404" pitchFamily="49" charset="0"/>
              </a:rPr>
              <a:t>printf</a:t>
            </a:r>
            <a:r>
              <a:rPr lang="zh-TW" altLang="en-US"/>
              <a:t>輸出的字串當中，換行字元會將螢幕上的游標移到下一行的起始位置。</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D74A40E8-B32F-646E-42E5-E02FD81C933C}"/>
              </a:ext>
            </a:extLst>
          </p:cNvPr>
          <p:cNvSpPr>
            <a:spLocks noGrp="1" noChangeArrowheads="1"/>
          </p:cNvSpPr>
          <p:nvPr>
            <p:ph type="title"/>
          </p:nvPr>
        </p:nvSpPr>
        <p:spPr/>
        <p:txBody>
          <a:bodyPr/>
          <a:lstStyle/>
          <a:p>
            <a:r>
              <a:rPr lang="en-US" altLang="zh-TW"/>
              <a:t> </a:t>
            </a:r>
          </a:p>
        </p:txBody>
      </p:sp>
      <p:sp>
        <p:nvSpPr>
          <p:cNvPr id="174083" name="Rectangle 3">
            <a:extLst>
              <a:ext uri="{FF2B5EF4-FFF2-40B4-BE49-F238E27FC236}">
                <a16:creationId xmlns:a16="http://schemas.microsoft.com/office/drawing/2014/main" id="{C39E7FC0-E768-63A3-09E0-A18D83545085}"/>
              </a:ext>
            </a:extLst>
          </p:cNvPr>
          <p:cNvSpPr>
            <a:spLocks noGrp="1" noChangeArrowheads="1"/>
          </p:cNvSpPr>
          <p:nvPr>
            <p:ph type="body" idx="1"/>
          </p:nvPr>
        </p:nvSpPr>
        <p:spPr/>
        <p:txBody>
          <a:bodyPr/>
          <a:lstStyle/>
          <a:p>
            <a:pPr lvl="2"/>
            <a:r>
              <a:rPr lang="zh-TW" altLang="en-US"/>
              <a:t>兩個反斜線</a:t>
            </a:r>
            <a:r>
              <a:rPr lang="zh-TW" altLang="en-US" b="1">
                <a:latin typeface="Courier New" panose="02070309020205020404" pitchFamily="49" charset="0"/>
              </a:rPr>
              <a:t> </a:t>
            </a:r>
            <a:r>
              <a:rPr lang="en-US" altLang="zh-TW" b="1">
                <a:latin typeface="Courier New" panose="02070309020205020404" pitchFamily="49" charset="0"/>
              </a:rPr>
              <a:t>\\ </a:t>
            </a:r>
            <a:r>
              <a:rPr lang="zh-TW" altLang="en-US"/>
              <a:t>是一個跳脫序列，可以用在字串中，代表單一的反斜線。</a:t>
            </a:r>
          </a:p>
          <a:p>
            <a:pPr lvl="2"/>
            <a:r>
              <a:rPr lang="zh-TW" altLang="en-US"/>
              <a:t>跳脫序列</a:t>
            </a:r>
            <a:r>
              <a:rPr lang="zh-TW" altLang="en-US" b="1">
                <a:latin typeface="Courier New" panose="02070309020205020404" pitchFamily="49" charset="0"/>
              </a:rPr>
              <a:t> </a:t>
            </a:r>
            <a:r>
              <a:rPr lang="en-US" altLang="zh-TW" b="1">
                <a:latin typeface="Courier New" panose="02070309020205020404" pitchFamily="49" charset="0"/>
              </a:rPr>
              <a:t>\"</a:t>
            </a:r>
            <a:r>
              <a:rPr lang="en-US" altLang="zh-TW"/>
              <a:t> </a:t>
            </a:r>
            <a:r>
              <a:rPr lang="zh-TW" altLang="en-US"/>
              <a:t>代表一個字面常數，雙引號字元。</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968F9FC5-ABC0-0389-A81B-6B6994AC9BE2}"/>
              </a:ext>
            </a:extLst>
          </p:cNvPr>
          <p:cNvSpPr>
            <a:spLocks noGrp="1" noChangeArrowheads="1"/>
          </p:cNvSpPr>
          <p:nvPr>
            <p:ph type="title"/>
          </p:nvPr>
        </p:nvSpPr>
        <p:spPr/>
        <p:txBody>
          <a:bodyPr/>
          <a:lstStyle/>
          <a:p>
            <a:r>
              <a:rPr lang="en-US" altLang="zh-TW"/>
              <a:t> </a:t>
            </a:r>
          </a:p>
        </p:txBody>
      </p:sp>
      <p:sp>
        <p:nvSpPr>
          <p:cNvPr id="102403" name="Rectangle 3">
            <a:extLst>
              <a:ext uri="{FF2B5EF4-FFF2-40B4-BE49-F238E27FC236}">
                <a16:creationId xmlns:a16="http://schemas.microsoft.com/office/drawing/2014/main" id="{BF333E8F-6F9C-93BC-AF95-3DA6785CB9B7}"/>
              </a:ext>
            </a:extLst>
          </p:cNvPr>
          <p:cNvSpPr>
            <a:spLocks noGrp="1" noChangeArrowheads="1"/>
          </p:cNvSpPr>
          <p:nvPr>
            <p:ph type="body" idx="1"/>
          </p:nvPr>
        </p:nvSpPr>
        <p:spPr/>
        <p:txBody>
          <a:bodyPr/>
          <a:lstStyle/>
          <a:p>
            <a:pPr lvl="1"/>
            <a:r>
              <a:rPr lang="en-US" altLang="zh-TW"/>
              <a:t>main </a:t>
            </a:r>
            <a:r>
              <a:rPr lang="zh-TW" altLang="en-US"/>
              <a:t>函數</a:t>
            </a:r>
          </a:p>
          <a:p>
            <a:pPr lvl="2"/>
            <a:r>
              <a:rPr lang="zh-TW" altLang="en-US"/>
              <a:t>第</a:t>
            </a:r>
            <a:r>
              <a:rPr lang="en-US" altLang="zh-TW"/>
              <a:t>6</a:t>
            </a:r>
            <a:r>
              <a:rPr lang="zh-TW" altLang="en-US"/>
              <a:t>行</a:t>
            </a:r>
          </a:p>
          <a:p>
            <a:pPr lvl="2"/>
            <a:endParaRPr lang="zh-TW" altLang="en-US"/>
          </a:p>
          <a:p>
            <a:pPr lvl="2"/>
            <a:r>
              <a:rPr lang="zh-TW" altLang="en-US"/>
              <a:t>是每個</a:t>
            </a:r>
            <a:r>
              <a:rPr lang="en-US" altLang="zh-TW"/>
              <a:t>C</a:t>
            </a:r>
            <a:r>
              <a:rPr lang="zh-TW" altLang="en-US"/>
              <a:t>程式都有的部分。在</a:t>
            </a:r>
            <a:r>
              <a:rPr lang="en-US" altLang="zh-TW" b="1">
                <a:latin typeface="Courier New" panose="02070309020205020404" pitchFamily="49" charset="0"/>
              </a:rPr>
              <a:t>main</a:t>
            </a:r>
            <a:r>
              <a:rPr lang="zh-TW" altLang="en-US"/>
              <a:t>之後的小括號表示</a:t>
            </a:r>
            <a:r>
              <a:rPr lang="en-US" altLang="zh-TW" b="1">
                <a:latin typeface="Courier New" panose="02070309020205020404" pitchFamily="49" charset="0"/>
              </a:rPr>
              <a:t>main</a:t>
            </a:r>
            <a:r>
              <a:rPr lang="zh-TW" altLang="en-US"/>
              <a:t>是程式的一個建構區塊，稱為</a:t>
            </a:r>
            <a:r>
              <a:rPr lang="zh-TW" altLang="en-US" b="1">
                <a:solidFill>
                  <a:srgbClr val="FF0000"/>
                </a:solidFill>
              </a:rPr>
              <a:t>函式 </a:t>
            </a:r>
            <a:r>
              <a:rPr lang="en-US" altLang="zh-TW" b="1">
                <a:solidFill>
                  <a:srgbClr val="FF0000"/>
                </a:solidFill>
              </a:rPr>
              <a:t>(function)</a:t>
            </a:r>
            <a:r>
              <a:rPr lang="zh-TW" altLang="en-US"/>
              <a:t>。</a:t>
            </a:r>
          </a:p>
        </p:txBody>
      </p:sp>
      <p:pic>
        <p:nvPicPr>
          <p:cNvPr id="102405" name="Picture 5">
            <a:extLst>
              <a:ext uri="{FF2B5EF4-FFF2-40B4-BE49-F238E27FC236}">
                <a16:creationId xmlns:a16="http://schemas.microsoft.com/office/drawing/2014/main" id="{19F1EAD1-F1C7-C0C7-7602-CF6B68629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65400"/>
            <a:ext cx="7154863"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0D65B52E-79D4-0045-A368-00E27FA9A355}"/>
              </a:ext>
            </a:extLst>
          </p:cNvPr>
          <p:cNvSpPr>
            <a:spLocks noGrp="1" noChangeArrowheads="1"/>
          </p:cNvSpPr>
          <p:nvPr>
            <p:ph type="title"/>
          </p:nvPr>
        </p:nvSpPr>
        <p:spPr/>
        <p:txBody>
          <a:bodyPr/>
          <a:lstStyle/>
          <a:p>
            <a:r>
              <a:rPr lang="en-US" altLang="zh-TW"/>
              <a:t> </a:t>
            </a:r>
          </a:p>
        </p:txBody>
      </p:sp>
      <p:sp>
        <p:nvSpPr>
          <p:cNvPr id="175107" name="Rectangle 3">
            <a:extLst>
              <a:ext uri="{FF2B5EF4-FFF2-40B4-BE49-F238E27FC236}">
                <a16:creationId xmlns:a16="http://schemas.microsoft.com/office/drawing/2014/main" id="{DBB0A41E-D094-FEA7-53A6-53BCD5934E99}"/>
              </a:ext>
            </a:extLst>
          </p:cNvPr>
          <p:cNvSpPr>
            <a:spLocks noGrp="1" noChangeArrowheads="1"/>
          </p:cNvSpPr>
          <p:nvPr>
            <p:ph type="body" idx="1"/>
          </p:nvPr>
        </p:nvSpPr>
        <p:spPr/>
        <p:txBody>
          <a:bodyPr/>
          <a:lstStyle/>
          <a:p>
            <a:r>
              <a:rPr lang="en-US" altLang="zh-TW"/>
              <a:t>2.3	</a:t>
            </a:r>
            <a:r>
              <a:rPr lang="zh-TW" altLang="en-US"/>
              <a:t>另一個簡單的</a:t>
            </a:r>
            <a:r>
              <a:rPr lang="en-US" altLang="zh-TW"/>
              <a:t>C</a:t>
            </a:r>
            <a:r>
              <a:rPr lang="zh-TW" altLang="en-US"/>
              <a:t>程式：將兩個整數相加</a:t>
            </a:r>
          </a:p>
          <a:p>
            <a:pPr lvl="2"/>
            <a:r>
              <a:rPr lang="zh-TW" altLang="en-US"/>
              <a:t>變數就是電腦記憶體中的某個位置，它可以存放數值供程式使用。</a:t>
            </a:r>
          </a:p>
          <a:p>
            <a:pPr lvl="2"/>
            <a:r>
              <a:rPr lang="en-US" altLang="zh-TW" b="1">
                <a:latin typeface="Courier New" panose="02070309020205020404" pitchFamily="49" charset="0"/>
              </a:rPr>
              <a:t>int</a:t>
            </a:r>
            <a:r>
              <a:rPr lang="zh-TW" altLang="en-US"/>
              <a:t>型別的變數，所存放的是整數值，像</a:t>
            </a:r>
            <a:r>
              <a:rPr lang="en-US" altLang="zh-TW"/>
              <a:t>7</a:t>
            </a:r>
            <a:r>
              <a:rPr lang="zh-TW" altLang="en-US"/>
              <a:t>、</a:t>
            </a:r>
            <a:br>
              <a:rPr lang="zh-TW" altLang="en-US"/>
            </a:br>
            <a:r>
              <a:rPr lang="en-US" altLang="zh-TW"/>
              <a:t>–11</a:t>
            </a:r>
            <a:r>
              <a:rPr lang="zh-TW" altLang="en-US"/>
              <a:t>、</a:t>
            </a:r>
            <a:r>
              <a:rPr lang="en-US" altLang="zh-TW"/>
              <a:t>0</a:t>
            </a:r>
            <a:r>
              <a:rPr lang="zh-TW" altLang="en-US"/>
              <a:t>、</a:t>
            </a:r>
            <a:r>
              <a:rPr lang="en-US" altLang="zh-TW"/>
              <a:t>31914</a:t>
            </a:r>
            <a:r>
              <a:rPr lang="zh-TW" altLang="en-US"/>
              <a:t>這些數就是整數。</a:t>
            </a:r>
          </a:p>
          <a:p>
            <a:pPr lvl="2"/>
            <a:r>
              <a:rPr lang="zh-TW" altLang="en-US"/>
              <a:t>所有的變數使用之前，均需宣告其變數名稱及資料型態。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49DC8F57-4BFB-2347-C6DF-27B6BAE5EFB1}"/>
              </a:ext>
            </a:extLst>
          </p:cNvPr>
          <p:cNvSpPr>
            <a:spLocks noGrp="1" noChangeArrowheads="1"/>
          </p:cNvSpPr>
          <p:nvPr>
            <p:ph type="title"/>
          </p:nvPr>
        </p:nvSpPr>
        <p:spPr/>
        <p:txBody>
          <a:bodyPr/>
          <a:lstStyle/>
          <a:p>
            <a:r>
              <a:rPr lang="en-US" altLang="zh-TW"/>
              <a:t> </a:t>
            </a:r>
          </a:p>
        </p:txBody>
      </p:sp>
      <p:sp>
        <p:nvSpPr>
          <p:cNvPr id="176131" name="Rectangle 3">
            <a:extLst>
              <a:ext uri="{FF2B5EF4-FFF2-40B4-BE49-F238E27FC236}">
                <a16:creationId xmlns:a16="http://schemas.microsoft.com/office/drawing/2014/main" id="{7329DB0C-8C19-2DE7-B1F1-F13C361A1F49}"/>
              </a:ext>
            </a:extLst>
          </p:cNvPr>
          <p:cNvSpPr>
            <a:spLocks noGrp="1" noChangeArrowheads="1"/>
          </p:cNvSpPr>
          <p:nvPr>
            <p:ph type="body" idx="1"/>
          </p:nvPr>
        </p:nvSpPr>
        <p:spPr/>
        <p:txBody>
          <a:bodyPr/>
          <a:lstStyle/>
          <a:p>
            <a:pPr lvl="2"/>
            <a:r>
              <a:rPr lang="en-US" altLang="zh-TW"/>
              <a:t>C</a:t>
            </a:r>
            <a:r>
              <a:rPr lang="zh-TW" altLang="en-US"/>
              <a:t>語言當中變數的名稱可以是任意合法的識別字 </a:t>
            </a:r>
            <a:r>
              <a:rPr lang="en-US" altLang="zh-TW"/>
              <a:t>(identifier)</a:t>
            </a:r>
            <a:r>
              <a:rPr lang="zh-TW" altLang="en-US"/>
              <a:t>。識別字是由字母、數字和底線 </a:t>
            </a:r>
            <a:r>
              <a:rPr lang="en-US" altLang="zh-TW"/>
              <a:t>( </a:t>
            </a:r>
            <a:r>
              <a:rPr lang="en-US" altLang="zh-TW" b="1"/>
              <a:t>_</a:t>
            </a:r>
            <a:r>
              <a:rPr lang="en-US" altLang="zh-TW" b="1">
                <a:solidFill>
                  <a:srgbClr val="0000FF"/>
                </a:solidFill>
              </a:rPr>
              <a:t> </a:t>
            </a:r>
            <a:r>
              <a:rPr lang="en-US" altLang="zh-TW"/>
              <a:t>) </a:t>
            </a:r>
            <a:r>
              <a:rPr lang="zh-TW" altLang="en-US"/>
              <a:t>組成的一連串字元，但第一個字元不可以是數字。</a:t>
            </a:r>
          </a:p>
          <a:p>
            <a:pPr lvl="2"/>
            <a:r>
              <a:rPr lang="en-US" altLang="zh-TW"/>
              <a:t>C</a:t>
            </a:r>
            <a:r>
              <a:rPr lang="zh-TW" altLang="en-US"/>
              <a:t>會區分大小寫，在</a:t>
            </a:r>
            <a:r>
              <a:rPr lang="en-US" altLang="zh-TW"/>
              <a:t>C</a:t>
            </a:r>
            <a:r>
              <a:rPr lang="zh-TW" altLang="en-US"/>
              <a:t>語言中大寫字母和小寫字母是不同的。</a:t>
            </a:r>
          </a:p>
          <a:p>
            <a:pPr lvl="2"/>
            <a:r>
              <a:rPr lang="en-US" altLang="zh-TW"/>
              <a:t>Microsorft Visual C++ </a:t>
            </a:r>
            <a:r>
              <a:rPr lang="zh-TW" altLang="en-US"/>
              <a:t>的</a:t>
            </a:r>
            <a:r>
              <a:rPr lang="en-US" altLang="zh-TW"/>
              <a:t>C</a:t>
            </a:r>
            <a:r>
              <a:rPr lang="zh-TW" altLang="en-US"/>
              <a:t>程式，宣告必須放在函式的左大括號以及任何可執行的敘述式之間。</a:t>
            </a:r>
            <a:r>
              <a:rPr lang="en-US" altLang="zh-TW"/>
              <a:t>GNU gcc </a:t>
            </a:r>
            <a:r>
              <a:rPr lang="zh-TW" altLang="en-US"/>
              <a:t>及其他一些編譯器則無此限制。</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53AC47D0-BA8F-A3D9-EDED-D60388D056DF}"/>
              </a:ext>
            </a:extLst>
          </p:cNvPr>
          <p:cNvSpPr>
            <a:spLocks noGrp="1" noChangeArrowheads="1"/>
          </p:cNvSpPr>
          <p:nvPr>
            <p:ph type="title"/>
          </p:nvPr>
        </p:nvSpPr>
        <p:spPr/>
        <p:txBody>
          <a:bodyPr/>
          <a:lstStyle/>
          <a:p>
            <a:r>
              <a:rPr lang="en-US" altLang="zh-TW"/>
              <a:t> </a:t>
            </a:r>
          </a:p>
        </p:txBody>
      </p:sp>
      <p:sp>
        <p:nvSpPr>
          <p:cNvPr id="177155" name="Rectangle 3">
            <a:extLst>
              <a:ext uri="{FF2B5EF4-FFF2-40B4-BE49-F238E27FC236}">
                <a16:creationId xmlns:a16="http://schemas.microsoft.com/office/drawing/2014/main" id="{92919A95-C12D-6C11-FEFB-17FBBABB8E55}"/>
              </a:ext>
            </a:extLst>
          </p:cNvPr>
          <p:cNvSpPr>
            <a:spLocks noGrp="1" noChangeArrowheads="1"/>
          </p:cNvSpPr>
          <p:nvPr>
            <p:ph type="body" idx="1"/>
          </p:nvPr>
        </p:nvSpPr>
        <p:spPr/>
        <p:txBody>
          <a:bodyPr/>
          <a:lstStyle/>
          <a:p>
            <a:pPr lvl="2"/>
            <a:r>
              <a:rPr lang="zh-TW" altLang="en-US"/>
              <a:t>當編譯器無法辨識某一敘述式時，便會產生語法錯誤。編譯器通常會發出錯誤訊息，幫助你找出並修改錯誤的敘述。語法錯誤違反語言規則。語法錯誤也稱為編譯錯誤 </a:t>
            </a:r>
            <a:r>
              <a:rPr lang="en-US" altLang="zh-TW"/>
              <a:t>(compile errors)</a:t>
            </a:r>
            <a:r>
              <a:rPr lang="zh-TW" altLang="en-US"/>
              <a:t>，或編譯時期錯誤 </a:t>
            </a:r>
            <a:r>
              <a:rPr lang="en-US" altLang="zh-TW"/>
              <a:t>(compile-time errors)</a:t>
            </a:r>
            <a:r>
              <a:rPr lang="zh-TW" altLang="en-US"/>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0A8F5F34-194F-6136-B74C-34A764954CA2}"/>
              </a:ext>
            </a:extLst>
          </p:cNvPr>
          <p:cNvSpPr>
            <a:spLocks noGrp="1" noChangeArrowheads="1"/>
          </p:cNvSpPr>
          <p:nvPr>
            <p:ph type="title"/>
          </p:nvPr>
        </p:nvSpPr>
        <p:spPr/>
        <p:txBody>
          <a:bodyPr/>
          <a:lstStyle/>
          <a:p>
            <a:r>
              <a:rPr lang="en-US" altLang="zh-TW"/>
              <a:t> </a:t>
            </a:r>
          </a:p>
        </p:txBody>
      </p:sp>
      <p:sp>
        <p:nvSpPr>
          <p:cNvPr id="178179" name="Rectangle 3">
            <a:extLst>
              <a:ext uri="{FF2B5EF4-FFF2-40B4-BE49-F238E27FC236}">
                <a16:creationId xmlns:a16="http://schemas.microsoft.com/office/drawing/2014/main" id="{432E63BF-18A6-FEFA-43F9-3C5E8F220092}"/>
              </a:ext>
            </a:extLst>
          </p:cNvPr>
          <p:cNvSpPr>
            <a:spLocks noGrp="1" noChangeArrowheads="1"/>
          </p:cNvSpPr>
          <p:nvPr>
            <p:ph type="body" idx="1"/>
          </p:nvPr>
        </p:nvSpPr>
        <p:spPr/>
        <p:txBody>
          <a:bodyPr/>
          <a:lstStyle/>
          <a:p>
            <a:pPr lvl="2"/>
            <a:r>
              <a:rPr lang="zh-TW" altLang="en-US"/>
              <a:t>標準函式庫函式</a:t>
            </a:r>
            <a:r>
              <a:rPr lang="en-US" altLang="zh-TW" b="1">
                <a:latin typeface="Courier New" panose="02070309020205020404" pitchFamily="49" charset="0"/>
              </a:rPr>
              <a:t>scanf</a:t>
            </a:r>
            <a:r>
              <a:rPr lang="zh-TW" altLang="en-US"/>
              <a:t>由標準輸入 </a:t>
            </a:r>
            <a:r>
              <a:rPr lang="en-US" altLang="zh-TW"/>
              <a:t>(</a:t>
            </a:r>
            <a:r>
              <a:rPr lang="zh-TW" altLang="en-US"/>
              <a:t>通常是鍵盤</a:t>
            </a:r>
            <a:r>
              <a:rPr lang="en-US" altLang="zh-TW"/>
              <a:t>) </a:t>
            </a:r>
            <a:r>
              <a:rPr lang="zh-TW" altLang="en-US"/>
              <a:t>讀取輸入值。</a:t>
            </a:r>
          </a:p>
          <a:p>
            <a:pPr lvl="2"/>
            <a:r>
              <a:rPr lang="en-US" altLang="zh-TW" b="1">
                <a:latin typeface="Courier New" panose="02070309020205020404" pitchFamily="49" charset="0"/>
              </a:rPr>
              <a:t>scanf</a:t>
            </a:r>
            <a:r>
              <a:rPr lang="zh-TW" altLang="en-US"/>
              <a:t>的格式控制字串 </a:t>
            </a:r>
            <a:r>
              <a:rPr lang="en-US" altLang="zh-TW"/>
              <a:t>(format control string)</a:t>
            </a:r>
            <a:r>
              <a:rPr lang="zh-TW" altLang="en-US"/>
              <a:t>，顯示應該輸入的資料型別。</a:t>
            </a:r>
          </a:p>
          <a:p>
            <a:pPr lvl="2"/>
            <a:r>
              <a:rPr lang="en-US" altLang="zh-TW">
                <a:latin typeface="Futura Lt BT" charset="0"/>
              </a:rPr>
              <a:t>%</a:t>
            </a:r>
            <a:r>
              <a:rPr lang="en-US" altLang="zh-TW" b="1">
                <a:latin typeface="Courier New" panose="02070309020205020404" pitchFamily="49" charset="0"/>
              </a:rPr>
              <a:t>d</a:t>
            </a:r>
            <a:r>
              <a:rPr lang="zh-TW" altLang="en-US"/>
              <a:t>這個轉換指定詞 </a:t>
            </a:r>
            <a:r>
              <a:rPr lang="en-US" altLang="zh-TW"/>
              <a:t>(conversion specifier) </a:t>
            </a:r>
            <a:r>
              <a:rPr lang="zh-TW" altLang="en-US"/>
              <a:t>表示資料應該是整數 </a:t>
            </a:r>
            <a:r>
              <a:rPr lang="en-US" altLang="zh-TW"/>
              <a:t>(</a:t>
            </a:r>
            <a:r>
              <a:rPr lang="zh-TW" altLang="en-US"/>
              <a:t>字母</a:t>
            </a:r>
            <a:r>
              <a:rPr lang="en-US" altLang="zh-TW" b="1">
                <a:latin typeface="Courier New" panose="02070309020205020404" pitchFamily="49" charset="0"/>
              </a:rPr>
              <a:t>d</a:t>
            </a:r>
            <a:r>
              <a:rPr lang="zh-TW" altLang="en-US"/>
              <a:t>代表「十進制整數」</a:t>
            </a:r>
            <a:r>
              <a:rPr lang="en-US" altLang="zh-TW"/>
              <a:t>)</a:t>
            </a:r>
            <a:r>
              <a:rPr lang="zh-TW" altLang="en-US"/>
              <a:t>。這裡的 </a:t>
            </a:r>
            <a:r>
              <a:rPr lang="en-US" altLang="zh-TW">
                <a:latin typeface="Futura Lt BT" charset="0"/>
              </a:rPr>
              <a:t>%</a:t>
            </a:r>
            <a:r>
              <a:rPr lang="en-US" altLang="zh-TW"/>
              <a:t> </a:t>
            </a:r>
            <a:r>
              <a:rPr lang="zh-TW" altLang="en-US"/>
              <a:t>被</a:t>
            </a:r>
            <a:r>
              <a:rPr lang="en-US" altLang="zh-TW" b="1">
                <a:latin typeface="Courier New" panose="02070309020205020404" pitchFamily="49" charset="0"/>
              </a:rPr>
              <a:t>scanf</a:t>
            </a:r>
            <a:r>
              <a:rPr lang="en-US" altLang="zh-TW"/>
              <a:t> (</a:t>
            </a:r>
            <a:r>
              <a:rPr lang="en-US" altLang="zh-TW" b="1">
                <a:latin typeface="Courier New" panose="02070309020205020404" pitchFamily="49" charset="0"/>
              </a:rPr>
              <a:t>printf</a:t>
            </a:r>
            <a:r>
              <a:rPr lang="zh-TW" altLang="en-US"/>
              <a:t>亦然</a:t>
            </a:r>
            <a:r>
              <a:rPr lang="en-US" altLang="zh-TW"/>
              <a:t>) </a:t>
            </a:r>
            <a:r>
              <a:rPr lang="zh-TW" altLang="en-US"/>
              <a:t>視為一個跳脫字元，作為轉換指定詞的開端。</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FADD6435-B3C9-5D1E-DA07-487F842C6DB7}"/>
              </a:ext>
            </a:extLst>
          </p:cNvPr>
          <p:cNvSpPr>
            <a:spLocks noGrp="1" noChangeArrowheads="1"/>
          </p:cNvSpPr>
          <p:nvPr>
            <p:ph type="title"/>
          </p:nvPr>
        </p:nvSpPr>
        <p:spPr/>
        <p:txBody>
          <a:bodyPr/>
          <a:lstStyle/>
          <a:p>
            <a:r>
              <a:rPr lang="en-US" altLang="zh-TW"/>
              <a:t> </a:t>
            </a:r>
          </a:p>
        </p:txBody>
      </p:sp>
      <p:sp>
        <p:nvSpPr>
          <p:cNvPr id="179203" name="Rectangle 3">
            <a:extLst>
              <a:ext uri="{FF2B5EF4-FFF2-40B4-BE49-F238E27FC236}">
                <a16:creationId xmlns:a16="http://schemas.microsoft.com/office/drawing/2014/main" id="{52B8BFF4-57CA-65D2-E185-E363B06C87E2}"/>
              </a:ext>
            </a:extLst>
          </p:cNvPr>
          <p:cNvSpPr>
            <a:spLocks noGrp="1" noChangeArrowheads="1"/>
          </p:cNvSpPr>
          <p:nvPr>
            <p:ph type="body" idx="1"/>
          </p:nvPr>
        </p:nvSpPr>
        <p:spPr/>
        <p:txBody>
          <a:bodyPr/>
          <a:lstStyle/>
          <a:p>
            <a:pPr lvl="2"/>
            <a:r>
              <a:rPr lang="en-US" altLang="zh-TW" b="1">
                <a:latin typeface="Courier New" panose="02070309020205020404" pitchFamily="49" charset="0"/>
              </a:rPr>
              <a:t>scanf</a:t>
            </a:r>
            <a:r>
              <a:rPr lang="zh-TW" altLang="en-US"/>
              <a:t>格式控制字串的引數需以 </a:t>
            </a:r>
            <a:r>
              <a:rPr lang="en-US" altLang="zh-TW"/>
              <a:t>&amp; (ampersand) </a:t>
            </a:r>
            <a:r>
              <a:rPr lang="zh-TW" altLang="en-US"/>
              <a:t>為開頭，</a:t>
            </a:r>
            <a:r>
              <a:rPr lang="en-US" altLang="zh-TW"/>
              <a:t>&amp; </a:t>
            </a:r>
            <a:r>
              <a:rPr lang="zh-TW" altLang="en-US"/>
              <a:t>稱為位址運算子 </a:t>
            </a:r>
            <a:r>
              <a:rPr lang="en-US" altLang="zh-TW"/>
              <a:t>(address operator)</a:t>
            </a:r>
            <a:r>
              <a:rPr lang="zh-TW" altLang="en-US"/>
              <a:t>，後面接一個變數名稱。</a:t>
            </a:r>
            <a:r>
              <a:rPr lang="en-US" altLang="zh-TW"/>
              <a:t>&amp; </a:t>
            </a:r>
            <a:r>
              <a:rPr lang="zh-TW" altLang="en-US"/>
              <a:t>加上變數名稱，是用來告訴</a:t>
            </a:r>
            <a:r>
              <a:rPr lang="en-US" altLang="zh-TW" b="1">
                <a:latin typeface="Courier New" panose="02070309020205020404" pitchFamily="49" charset="0"/>
              </a:rPr>
              <a:t>scanf</a:t>
            </a:r>
            <a:r>
              <a:rPr lang="zh-TW" altLang="en-US"/>
              <a:t>，變數</a:t>
            </a:r>
            <a:r>
              <a:rPr lang="en-US" altLang="zh-TW" b="1">
                <a:latin typeface="Courier New" panose="02070309020205020404" pitchFamily="49" charset="0"/>
              </a:rPr>
              <a:t>integer1</a:t>
            </a:r>
            <a:r>
              <a:rPr lang="zh-TW" altLang="en-US"/>
              <a:t>存放在記憶體中的什麼地方 </a:t>
            </a:r>
            <a:r>
              <a:rPr lang="en-US" altLang="zh-TW"/>
              <a:t>(</a:t>
            </a:r>
            <a:r>
              <a:rPr lang="zh-TW" altLang="en-US"/>
              <a:t>位址</a:t>
            </a:r>
            <a:r>
              <a:rPr lang="en-US" altLang="zh-TW"/>
              <a:t>)</a:t>
            </a:r>
            <a:r>
              <a:rPr lang="zh-TW" altLang="en-US"/>
              <a:t>。然後電腦就會將變數的值儲存在那個地方。</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A4344391-E74F-1F8D-48A8-E7FF66BAA9E1}"/>
              </a:ext>
            </a:extLst>
          </p:cNvPr>
          <p:cNvSpPr>
            <a:spLocks noGrp="1" noChangeArrowheads="1"/>
          </p:cNvSpPr>
          <p:nvPr>
            <p:ph type="title"/>
          </p:nvPr>
        </p:nvSpPr>
        <p:spPr/>
        <p:txBody>
          <a:bodyPr/>
          <a:lstStyle/>
          <a:p>
            <a:r>
              <a:rPr lang="en-US" altLang="zh-TW"/>
              <a:t> </a:t>
            </a:r>
          </a:p>
        </p:txBody>
      </p:sp>
      <p:sp>
        <p:nvSpPr>
          <p:cNvPr id="180227" name="Rectangle 3">
            <a:extLst>
              <a:ext uri="{FF2B5EF4-FFF2-40B4-BE49-F238E27FC236}">
                <a16:creationId xmlns:a16="http://schemas.microsoft.com/office/drawing/2014/main" id="{B7D8D48E-3913-AF8F-988F-53270AA5B33C}"/>
              </a:ext>
            </a:extLst>
          </p:cNvPr>
          <p:cNvSpPr>
            <a:spLocks noGrp="1" noChangeArrowheads="1"/>
          </p:cNvSpPr>
          <p:nvPr>
            <p:ph type="body" idx="1"/>
          </p:nvPr>
        </p:nvSpPr>
        <p:spPr/>
        <p:txBody>
          <a:bodyPr/>
          <a:lstStyle/>
          <a:p>
            <a:pPr lvl="2"/>
            <a:r>
              <a:rPr lang="zh-TW" altLang="en-US"/>
              <a:t>大部分的計算都是用指定敘述來執行。</a:t>
            </a:r>
          </a:p>
          <a:p>
            <a:pPr lvl="2"/>
            <a:r>
              <a:rPr lang="zh-TW" altLang="en-US"/>
              <a:t>運算子 </a:t>
            </a:r>
            <a:r>
              <a:rPr lang="en-US" altLang="zh-TW" b="1">
                <a:latin typeface="Courier New" panose="02070309020205020404" pitchFamily="49" charset="0"/>
              </a:rPr>
              <a:t>=</a:t>
            </a:r>
            <a:r>
              <a:rPr lang="en-US" altLang="zh-TW"/>
              <a:t> </a:t>
            </a:r>
            <a:r>
              <a:rPr lang="zh-TW" altLang="en-US"/>
              <a:t>和 </a:t>
            </a:r>
            <a:r>
              <a:rPr lang="en-US" altLang="zh-TW" b="1">
                <a:latin typeface="Courier New" panose="02070309020205020404" pitchFamily="49" charset="0"/>
              </a:rPr>
              <a:t>+</a:t>
            </a:r>
            <a:r>
              <a:rPr lang="en-US" altLang="zh-TW"/>
              <a:t> </a:t>
            </a:r>
            <a:r>
              <a:rPr lang="zh-TW" altLang="en-US"/>
              <a:t>稱為二元運算子 </a:t>
            </a:r>
            <a:r>
              <a:rPr lang="en-US" altLang="zh-TW"/>
              <a:t>(binary operator)</a:t>
            </a:r>
            <a:r>
              <a:rPr lang="zh-TW" altLang="en-US"/>
              <a:t>，因為它們具有二個運算元 </a:t>
            </a:r>
            <a:r>
              <a:rPr lang="en-US" altLang="zh-TW"/>
              <a:t>(operands)</a:t>
            </a:r>
            <a:r>
              <a:rPr lang="zh-TW" altLang="en-US"/>
              <a:t>。</a:t>
            </a:r>
          </a:p>
          <a:p>
            <a:pPr lvl="2"/>
            <a:r>
              <a:rPr lang="en-US" altLang="zh-TW" b="1">
                <a:latin typeface="Courier New" panose="02070309020205020404" pitchFamily="49" charset="0"/>
              </a:rPr>
              <a:t>printf</a:t>
            </a:r>
            <a:r>
              <a:rPr lang="zh-TW" altLang="en-US"/>
              <a:t>函式使用格式控制字串做為第一個引數，轉換指定詞則表示有個資料將要被列印。</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A3C704DF-D3E4-F3F0-E8F6-AC6D47409327}"/>
              </a:ext>
            </a:extLst>
          </p:cNvPr>
          <p:cNvSpPr>
            <a:spLocks noGrp="1" noChangeArrowheads="1"/>
          </p:cNvSpPr>
          <p:nvPr>
            <p:ph type="title"/>
          </p:nvPr>
        </p:nvSpPr>
        <p:spPr/>
        <p:txBody>
          <a:bodyPr/>
          <a:lstStyle/>
          <a:p>
            <a:r>
              <a:rPr lang="en-US" altLang="zh-TW"/>
              <a:t> </a:t>
            </a:r>
          </a:p>
        </p:txBody>
      </p:sp>
      <p:sp>
        <p:nvSpPr>
          <p:cNvPr id="181251" name="Rectangle 3">
            <a:extLst>
              <a:ext uri="{FF2B5EF4-FFF2-40B4-BE49-F238E27FC236}">
                <a16:creationId xmlns:a16="http://schemas.microsoft.com/office/drawing/2014/main" id="{E2D0B78F-C7EB-99F5-DE9B-8760643B9D8C}"/>
              </a:ext>
            </a:extLst>
          </p:cNvPr>
          <p:cNvSpPr>
            <a:spLocks noGrp="1" noChangeArrowheads="1"/>
          </p:cNvSpPr>
          <p:nvPr>
            <p:ph type="body" idx="1"/>
          </p:nvPr>
        </p:nvSpPr>
        <p:spPr/>
        <p:txBody>
          <a:bodyPr/>
          <a:lstStyle/>
          <a:p>
            <a:r>
              <a:rPr lang="en-US" altLang="zh-TW"/>
              <a:t>2.4	</a:t>
            </a:r>
            <a:r>
              <a:rPr lang="zh-TW" altLang="en-US"/>
              <a:t>記憶體觀念</a:t>
            </a:r>
          </a:p>
          <a:p>
            <a:pPr lvl="2"/>
            <a:r>
              <a:rPr lang="zh-TW" altLang="en-US"/>
              <a:t>變數名稱都會對應到電腦裡的記憶體位置 </a:t>
            </a:r>
            <a:r>
              <a:rPr lang="en-US" altLang="zh-TW"/>
              <a:t>(locations)</a:t>
            </a:r>
            <a:r>
              <a:rPr lang="zh-TW" altLang="en-US"/>
              <a:t>。每個變數都具有一個名稱 </a:t>
            </a:r>
            <a:r>
              <a:rPr lang="en-US" altLang="zh-TW"/>
              <a:t>(name)</a:t>
            </a:r>
            <a:r>
              <a:rPr lang="zh-TW" altLang="en-US"/>
              <a:t>、一個型別 </a:t>
            </a:r>
            <a:r>
              <a:rPr lang="en-US" altLang="zh-TW"/>
              <a:t>(type) </a:t>
            </a:r>
            <a:r>
              <a:rPr lang="zh-TW" altLang="en-US"/>
              <a:t>及一個數值 </a:t>
            </a:r>
            <a:r>
              <a:rPr lang="en-US" altLang="zh-TW"/>
              <a:t>(value)</a:t>
            </a:r>
            <a:r>
              <a:rPr lang="zh-TW" altLang="en-US"/>
              <a:t>。</a:t>
            </a:r>
          </a:p>
          <a:p>
            <a:pPr lvl="2"/>
            <a:r>
              <a:rPr lang="zh-TW" altLang="en-US"/>
              <a:t>當數值放入記憶體位置時，會蓋掉該位置原本的值，因此，將新數值放到記憶體位置是有破壞性的。</a:t>
            </a:r>
          </a:p>
          <a:p>
            <a:pPr lvl="2"/>
            <a:r>
              <a:rPr lang="zh-TW" altLang="en-US"/>
              <a:t>因此，從記憶體讀取數值時，其過程不具破壞性 </a:t>
            </a:r>
            <a:r>
              <a:rPr lang="en-US" altLang="zh-TW"/>
              <a:t>(nondestructive</a:t>
            </a:r>
            <a:r>
              <a:rPr lang="zh-TW" altLang="en-US"/>
              <a:t>，不會改變數值的內容</a:t>
            </a:r>
            <a:r>
              <a:rPr lang="en-US" altLang="zh-TW"/>
              <a:t>)</a:t>
            </a:r>
            <a:r>
              <a:rPr lang="zh-TW" altLang="en-US"/>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CC97F86F-140C-1029-AA03-6E2F716E1666}"/>
              </a:ext>
            </a:extLst>
          </p:cNvPr>
          <p:cNvSpPr>
            <a:spLocks noGrp="1" noChangeArrowheads="1"/>
          </p:cNvSpPr>
          <p:nvPr>
            <p:ph type="title"/>
          </p:nvPr>
        </p:nvSpPr>
        <p:spPr/>
        <p:txBody>
          <a:bodyPr/>
          <a:lstStyle/>
          <a:p>
            <a:r>
              <a:rPr lang="en-US" altLang="zh-TW"/>
              <a:t> </a:t>
            </a:r>
          </a:p>
        </p:txBody>
      </p:sp>
      <p:sp>
        <p:nvSpPr>
          <p:cNvPr id="182275" name="Rectangle 3">
            <a:extLst>
              <a:ext uri="{FF2B5EF4-FFF2-40B4-BE49-F238E27FC236}">
                <a16:creationId xmlns:a16="http://schemas.microsoft.com/office/drawing/2014/main" id="{A4B12DAB-296A-8FEE-3839-BF331D1F2959}"/>
              </a:ext>
            </a:extLst>
          </p:cNvPr>
          <p:cNvSpPr>
            <a:spLocks noGrp="1" noChangeArrowheads="1"/>
          </p:cNvSpPr>
          <p:nvPr>
            <p:ph type="body" idx="1"/>
          </p:nvPr>
        </p:nvSpPr>
        <p:spPr/>
        <p:txBody>
          <a:bodyPr/>
          <a:lstStyle/>
          <a:p>
            <a:pPr>
              <a:lnSpc>
                <a:spcPct val="90000"/>
              </a:lnSpc>
            </a:pPr>
            <a:r>
              <a:rPr lang="en-US" altLang="zh-TW"/>
              <a:t>2.5	C</a:t>
            </a:r>
            <a:r>
              <a:rPr lang="zh-TW" altLang="en-US"/>
              <a:t>的算術運算</a:t>
            </a:r>
          </a:p>
          <a:p>
            <a:pPr lvl="2">
              <a:lnSpc>
                <a:spcPct val="110000"/>
              </a:lnSpc>
            </a:pPr>
            <a:r>
              <a:rPr lang="zh-TW" altLang="en-US"/>
              <a:t>在代數裡面，如果我們想將</a:t>
            </a:r>
            <a:r>
              <a:rPr lang="en-US" altLang="zh-TW" b="1">
                <a:latin typeface="Courier New" panose="02070309020205020404" pitchFamily="49" charset="0"/>
              </a:rPr>
              <a:t>a</a:t>
            </a:r>
            <a:r>
              <a:rPr lang="zh-TW" altLang="en-US"/>
              <a:t>乘以</a:t>
            </a:r>
            <a:r>
              <a:rPr lang="en-US" altLang="zh-TW" b="1">
                <a:latin typeface="Courier New" panose="02070309020205020404" pitchFamily="49" charset="0"/>
              </a:rPr>
              <a:t>b</a:t>
            </a:r>
            <a:r>
              <a:rPr lang="zh-TW" altLang="en-US"/>
              <a:t>，只要寫成</a:t>
            </a:r>
            <a:r>
              <a:rPr lang="en-US" altLang="zh-TW" b="1">
                <a:latin typeface="Courier New" panose="02070309020205020404" pitchFamily="49" charset="0"/>
              </a:rPr>
              <a:t>ab</a:t>
            </a:r>
            <a:r>
              <a:rPr lang="zh-TW" altLang="en-US"/>
              <a:t>即可。不過我們若在</a:t>
            </a:r>
            <a:r>
              <a:rPr lang="en-US" altLang="zh-TW"/>
              <a:t>C</a:t>
            </a:r>
            <a:r>
              <a:rPr lang="zh-TW" altLang="en-US"/>
              <a:t>裡寫出</a:t>
            </a:r>
            <a:r>
              <a:rPr lang="en-US" altLang="zh-TW" b="1">
                <a:latin typeface="Courier New" panose="02070309020205020404" pitchFamily="49" charset="0"/>
              </a:rPr>
              <a:t>ab</a:t>
            </a:r>
            <a:r>
              <a:rPr lang="zh-TW" altLang="en-US"/>
              <a:t>，代表的是一個有兩個字元的識別字。因此</a:t>
            </a:r>
            <a:r>
              <a:rPr lang="en-US" altLang="zh-TW"/>
              <a:t>C (</a:t>
            </a:r>
            <a:r>
              <a:rPr lang="zh-TW" altLang="en-US"/>
              <a:t>別種程式語言亦然</a:t>
            </a:r>
            <a:r>
              <a:rPr lang="en-US" altLang="zh-TW"/>
              <a:t>) </a:t>
            </a:r>
            <a:r>
              <a:rPr lang="zh-TW" altLang="en-US"/>
              <a:t>需要用</a:t>
            </a:r>
            <a:r>
              <a:rPr lang="zh-TW" altLang="en-US" b="1">
                <a:latin typeface="Courier New" panose="02070309020205020404" pitchFamily="49" charset="0"/>
              </a:rPr>
              <a:t> * </a:t>
            </a:r>
            <a:r>
              <a:rPr lang="zh-TW" altLang="en-US"/>
              <a:t>運算子來明確地表示相乘，如</a:t>
            </a:r>
            <a:r>
              <a:rPr lang="en-US" altLang="zh-TW" b="1">
                <a:latin typeface="Courier New" panose="02070309020205020404" pitchFamily="49" charset="0"/>
              </a:rPr>
              <a:t>a*b</a:t>
            </a:r>
            <a:r>
              <a:rPr lang="zh-TW" altLang="en-US"/>
              <a:t>。</a:t>
            </a:r>
          </a:p>
          <a:p>
            <a:pPr lvl="2">
              <a:lnSpc>
                <a:spcPct val="110000"/>
              </a:lnSpc>
            </a:pPr>
            <a:r>
              <a:rPr lang="en-US" altLang="zh-TW"/>
              <a:t>C</a:t>
            </a:r>
            <a:r>
              <a:rPr lang="zh-TW" altLang="en-US"/>
              <a:t>的算術運算式須以橫行形式輸入電腦，方便將程式輸入電腦。因此，像是「</a:t>
            </a:r>
            <a:r>
              <a:rPr lang="en-US" altLang="zh-TW" b="1">
                <a:latin typeface="Courier New" panose="02070309020205020404" pitchFamily="49" charset="0"/>
              </a:rPr>
              <a:t>a</a:t>
            </a:r>
            <a:r>
              <a:rPr lang="zh-TW" altLang="en-US"/>
              <a:t>除以</a:t>
            </a:r>
            <a:r>
              <a:rPr lang="en-US" altLang="zh-TW" b="1">
                <a:latin typeface="Courier New" panose="02070309020205020404" pitchFamily="49" charset="0"/>
              </a:rPr>
              <a:t>b</a:t>
            </a:r>
            <a:r>
              <a:rPr lang="zh-TW" altLang="en-US"/>
              <a:t>」的運算式就必須寫成</a:t>
            </a:r>
            <a:r>
              <a:rPr lang="en-US" altLang="zh-TW" b="1">
                <a:latin typeface="Courier New" panose="02070309020205020404" pitchFamily="49" charset="0"/>
              </a:rPr>
              <a:t>a/b</a:t>
            </a:r>
            <a:r>
              <a:rPr lang="zh-TW" altLang="en-US"/>
              <a:t>，如此所有的運算子和運算元都會排成橫行。</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82B050C0-E2EA-EB35-4FAA-BE6E005FC40A}"/>
              </a:ext>
            </a:extLst>
          </p:cNvPr>
          <p:cNvSpPr>
            <a:spLocks noGrp="1" noChangeArrowheads="1"/>
          </p:cNvSpPr>
          <p:nvPr>
            <p:ph type="title"/>
          </p:nvPr>
        </p:nvSpPr>
        <p:spPr/>
        <p:txBody>
          <a:bodyPr/>
          <a:lstStyle/>
          <a:p>
            <a:r>
              <a:rPr lang="en-US" altLang="zh-TW"/>
              <a:t> </a:t>
            </a:r>
          </a:p>
        </p:txBody>
      </p:sp>
      <p:sp>
        <p:nvSpPr>
          <p:cNvPr id="183299" name="Rectangle 3">
            <a:extLst>
              <a:ext uri="{FF2B5EF4-FFF2-40B4-BE49-F238E27FC236}">
                <a16:creationId xmlns:a16="http://schemas.microsoft.com/office/drawing/2014/main" id="{5CB71F15-C2E0-516F-490D-B1F987804F9E}"/>
              </a:ext>
            </a:extLst>
          </p:cNvPr>
          <p:cNvSpPr>
            <a:spLocks noGrp="1" noChangeArrowheads="1"/>
          </p:cNvSpPr>
          <p:nvPr>
            <p:ph type="body" idx="1"/>
          </p:nvPr>
        </p:nvSpPr>
        <p:spPr/>
        <p:txBody>
          <a:bodyPr/>
          <a:lstStyle/>
          <a:p>
            <a:pPr lvl="2"/>
            <a:r>
              <a:rPr lang="zh-TW" altLang="en-US"/>
              <a:t>小括號可以將</a:t>
            </a:r>
            <a:r>
              <a:rPr lang="en-US" altLang="zh-TW"/>
              <a:t>C</a:t>
            </a:r>
            <a:r>
              <a:rPr lang="zh-TW" altLang="en-US"/>
              <a:t>的運算式分為群組，跟代數運算的用法很像。</a:t>
            </a:r>
          </a:p>
          <a:p>
            <a:pPr lvl="2"/>
            <a:r>
              <a:rPr lang="en-US" altLang="zh-TW"/>
              <a:t>C</a:t>
            </a:r>
            <a:r>
              <a:rPr lang="zh-TW" altLang="en-US"/>
              <a:t>在算術運算式中的計算，依照下述的「運算子優先權規則 </a:t>
            </a:r>
            <a:r>
              <a:rPr lang="en-US" altLang="zh-TW"/>
              <a:t>(rules of operator precedence)</a:t>
            </a:r>
            <a:r>
              <a:rPr lang="zh-TW" altLang="en-US"/>
              <a:t>」決定運算的順序，一般而言與代數中的規則相同。</a:t>
            </a:r>
          </a:p>
          <a:p>
            <a:pPr lvl="2"/>
            <a:r>
              <a:rPr lang="zh-TW" altLang="en-US"/>
              <a:t>乘法、除法和模數運算會先處理。若運算式有多個乘法、除法和模數運算，則從左到右進行計算。因此乘法、除法和模數運算具有相同的優先權層級。</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D8567153-64F5-D2F2-A2C0-4EC4DEDCEB29}"/>
              </a:ext>
            </a:extLst>
          </p:cNvPr>
          <p:cNvSpPr>
            <a:spLocks noGrp="1" noChangeArrowheads="1"/>
          </p:cNvSpPr>
          <p:nvPr>
            <p:ph type="title"/>
          </p:nvPr>
        </p:nvSpPr>
        <p:spPr/>
        <p:txBody>
          <a:bodyPr/>
          <a:lstStyle/>
          <a:p>
            <a:r>
              <a:rPr lang="en-US" altLang="zh-TW"/>
              <a:t> </a:t>
            </a:r>
          </a:p>
        </p:txBody>
      </p:sp>
      <p:sp>
        <p:nvSpPr>
          <p:cNvPr id="184323" name="Rectangle 3">
            <a:extLst>
              <a:ext uri="{FF2B5EF4-FFF2-40B4-BE49-F238E27FC236}">
                <a16:creationId xmlns:a16="http://schemas.microsoft.com/office/drawing/2014/main" id="{AECC5B67-F288-49CF-6B85-A3A897AE2CF6}"/>
              </a:ext>
            </a:extLst>
          </p:cNvPr>
          <p:cNvSpPr>
            <a:spLocks noGrp="1" noChangeArrowheads="1"/>
          </p:cNvSpPr>
          <p:nvPr>
            <p:ph type="body" idx="1"/>
          </p:nvPr>
        </p:nvSpPr>
        <p:spPr/>
        <p:txBody>
          <a:bodyPr/>
          <a:lstStyle/>
          <a:p>
            <a:pPr lvl="2"/>
            <a:r>
              <a:rPr lang="zh-TW" altLang="en-US"/>
              <a:t>接下來進行加和減的運算。若運算式有多個加減法運算，則從左到右進行計算。加和減的優先順序等級是相同的，但是優先次序低於乘法、除法以及模數運算子。</a:t>
            </a:r>
          </a:p>
          <a:p>
            <a:pPr lvl="2"/>
            <a:r>
              <a:rPr lang="zh-TW" altLang="en-US"/>
              <a:t>運算子優先順序的規則是讓</a:t>
            </a:r>
            <a:r>
              <a:rPr lang="en-US" altLang="zh-TW"/>
              <a:t>C</a:t>
            </a:r>
            <a:r>
              <a:rPr lang="zh-TW" altLang="en-US"/>
              <a:t>能以指定的順序計算運算式。運算子的結合性是用來決定運算方式是由左至右或由右至左。</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DD117038-DBF9-022C-F748-116E75857077}"/>
              </a:ext>
            </a:extLst>
          </p:cNvPr>
          <p:cNvSpPr>
            <a:spLocks noGrp="1" noChangeArrowheads="1"/>
          </p:cNvSpPr>
          <p:nvPr>
            <p:ph type="title"/>
          </p:nvPr>
        </p:nvSpPr>
        <p:spPr/>
        <p:txBody>
          <a:bodyPr/>
          <a:lstStyle/>
          <a:p>
            <a:r>
              <a:rPr lang="en-US" altLang="zh-TW"/>
              <a:t> </a:t>
            </a:r>
          </a:p>
        </p:txBody>
      </p:sp>
      <p:sp>
        <p:nvSpPr>
          <p:cNvPr id="103427" name="Rectangle 3">
            <a:extLst>
              <a:ext uri="{FF2B5EF4-FFF2-40B4-BE49-F238E27FC236}">
                <a16:creationId xmlns:a16="http://schemas.microsoft.com/office/drawing/2014/main" id="{B294BE71-0411-E97B-8DA5-17A257965EC7}"/>
              </a:ext>
            </a:extLst>
          </p:cNvPr>
          <p:cNvSpPr>
            <a:spLocks noGrp="1" noChangeArrowheads="1"/>
          </p:cNvSpPr>
          <p:nvPr>
            <p:ph type="body" idx="1"/>
          </p:nvPr>
        </p:nvSpPr>
        <p:spPr/>
        <p:txBody>
          <a:bodyPr/>
          <a:lstStyle/>
          <a:p>
            <a:pPr lvl="2"/>
            <a:r>
              <a:rPr lang="zh-TW" altLang="en-US"/>
              <a:t>每個函式</a:t>
            </a:r>
            <a:r>
              <a:rPr lang="zh-TW" altLang="en-US" b="1">
                <a:solidFill>
                  <a:srgbClr val="FF0000"/>
                </a:solidFill>
              </a:rPr>
              <a:t>本體 </a:t>
            </a:r>
            <a:r>
              <a:rPr lang="en-US" altLang="zh-TW" b="1">
                <a:solidFill>
                  <a:srgbClr val="FF0000"/>
                </a:solidFill>
              </a:rPr>
              <a:t>(body) </a:t>
            </a:r>
            <a:r>
              <a:rPr lang="zh-TW" altLang="en-US"/>
              <a:t>以左大括號 </a:t>
            </a:r>
            <a:r>
              <a:rPr lang="en-US" altLang="zh-TW"/>
              <a:t>(left brace) </a:t>
            </a:r>
            <a:r>
              <a:rPr lang="en-US" altLang="zh-TW" b="1">
                <a:latin typeface="Courier New" panose="02070309020205020404" pitchFamily="49" charset="0"/>
              </a:rPr>
              <a:t>{</a:t>
            </a:r>
            <a:r>
              <a:rPr lang="en-US" altLang="zh-TW" b="1">
                <a:solidFill>
                  <a:srgbClr val="0000FF"/>
                </a:solidFill>
              </a:rPr>
              <a:t> </a:t>
            </a:r>
            <a:r>
              <a:rPr lang="en-US" altLang="zh-TW"/>
              <a:t>(</a:t>
            </a:r>
            <a:r>
              <a:rPr lang="zh-TW" altLang="en-US"/>
              <a:t>第</a:t>
            </a:r>
            <a:r>
              <a:rPr lang="en-US" altLang="zh-TW"/>
              <a:t>7</a:t>
            </a:r>
            <a:r>
              <a:rPr lang="zh-TW" altLang="en-US"/>
              <a:t>行</a:t>
            </a:r>
            <a:r>
              <a:rPr lang="en-US" altLang="zh-TW"/>
              <a:t>) </a:t>
            </a:r>
            <a:r>
              <a:rPr lang="zh-TW" altLang="en-US"/>
              <a:t>開始。</a:t>
            </a:r>
            <a:r>
              <a:rPr lang="zh-TW" altLang="en-US" b="1">
                <a:solidFill>
                  <a:srgbClr val="FF0000"/>
                </a:solidFill>
              </a:rPr>
              <a:t>右大括號 </a:t>
            </a:r>
            <a:r>
              <a:rPr lang="en-US" altLang="zh-TW" b="1">
                <a:solidFill>
                  <a:srgbClr val="FF0000"/>
                </a:solidFill>
              </a:rPr>
              <a:t>(right brace) </a:t>
            </a:r>
            <a:r>
              <a:rPr lang="en-US" altLang="zh-TW" b="1">
                <a:latin typeface="Courier New" panose="02070309020205020404" pitchFamily="49" charset="0"/>
              </a:rPr>
              <a:t>}</a:t>
            </a:r>
            <a:r>
              <a:rPr lang="en-US" altLang="zh-TW"/>
              <a:t> (</a:t>
            </a:r>
            <a:r>
              <a:rPr lang="zh-TW" altLang="en-US"/>
              <a:t>第</a:t>
            </a:r>
            <a:r>
              <a:rPr lang="en-US" altLang="zh-TW"/>
              <a:t>9</a:t>
            </a:r>
            <a:r>
              <a:rPr lang="zh-TW" altLang="en-US"/>
              <a:t>行</a:t>
            </a:r>
            <a:r>
              <a:rPr lang="en-US" altLang="zh-TW"/>
              <a:t>) </a:t>
            </a:r>
            <a:r>
              <a:rPr lang="zh-TW" altLang="en-US"/>
              <a:t>表示每個函式的結束位置。這兩個括號以及之間的程式稱為一個區塊 </a:t>
            </a:r>
            <a:r>
              <a:rPr lang="en-US" altLang="zh-TW"/>
              <a:t>(block)</a:t>
            </a:r>
            <a:r>
              <a:rPr lang="zh-TW" altLang="en-US"/>
              <a:t>。</a:t>
            </a:r>
          </a:p>
        </p:txBody>
      </p:sp>
    </p:spTree>
  </p:cSld>
  <p:clrMapOvr>
    <a:masterClrMapping/>
  </p:clrMapOvr>
  <p:transition advClick="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965DABD9-2014-CD1E-8631-C608D448F145}"/>
              </a:ext>
            </a:extLst>
          </p:cNvPr>
          <p:cNvSpPr>
            <a:spLocks noGrp="1" noChangeArrowheads="1"/>
          </p:cNvSpPr>
          <p:nvPr>
            <p:ph type="title"/>
          </p:nvPr>
        </p:nvSpPr>
        <p:spPr/>
        <p:txBody>
          <a:bodyPr/>
          <a:lstStyle/>
          <a:p>
            <a:r>
              <a:rPr lang="en-US" altLang="zh-TW"/>
              <a:t> </a:t>
            </a:r>
          </a:p>
        </p:txBody>
      </p:sp>
      <p:sp>
        <p:nvSpPr>
          <p:cNvPr id="185347" name="Rectangle 3">
            <a:extLst>
              <a:ext uri="{FF2B5EF4-FFF2-40B4-BE49-F238E27FC236}">
                <a16:creationId xmlns:a16="http://schemas.microsoft.com/office/drawing/2014/main" id="{626A9824-C4ED-C19C-F579-3ADDCA7FCC47}"/>
              </a:ext>
            </a:extLst>
          </p:cNvPr>
          <p:cNvSpPr>
            <a:spLocks noGrp="1" noChangeArrowheads="1"/>
          </p:cNvSpPr>
          <p:nvPr>
            <p:ph type="body" idx="1"/>
          </p:nvPr>
        </p:nvSpPr>
        <p:spPr/>
        <p:txBody>
          <a:bodyPr/>
          <a:lstStyle/>
          <a:p>
            <a:r>
              <a:rPr lang="en-US" altLang="zh-TW"/>
              <a:t>2.6	</a:t>
            </a:r>
            <a:r>
              <a:rPr lang="zh-TW" altLang="en-US"/>
              <a:t>判斷：等號運算子和關係運算子</a:t>
            </a:r>
          </a:p>
          <a:p>
            <a:pPr lvl="2"/>
            <a:r>
              <a:rPr lang="zh-TW" altLang="en-US"/>
              <a:t>可執行的</a:t>
            </a:r>
            <a:r>
              <a:rPr lang="en-US" altLang="zh-TW"/>
              <a:t>C</a:t>
            </a:r>
            <a:r>
              <a:rPr lang="zh-TW" altLang="en-US"/>
              <a:t>敘述式若不是執行某一項動作，便是進行某項判斷。</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612E0B16-972B-4070-C324-9C45371FD2D8}"/>
              </a:ext>
            </a:extLst>
          </p:cNvPr>
          <p:cNvSpPr>
            <a:spLocks noGrp="1" noChangeArrowheads="1"/>
          </p:cNvSpPr>
          <p:nvPr>
            <p:ph type="title"/>
          </p:nvPr>
        </p:nvSpPr>
        <p:spPr/>
        <p:txBody>
          <a:bodyPr/>
          <a:lstStyle/>
          <a:p>
            <a:r>
              <a:rPr lang="en-US" altLang="zh-TW"/>
              <a:t> </a:t>
            </a:r>
          </a:p>
        </p:txBody>
      </p:sp>
      <p:sp>
        <p:nvSpPr>
          <p:cNvPr id="186371" name="Rectangle 3">
            <a:extLst>
              <a:ext uri="{FF2B5EF4-FFF2-40B4-BE49-F238E27FC236}">
                <a16:creationId xmlns:a16="http://schemas.microsoft.com/office/drawing/2014/main" id="{986E7D17-2F72-58DC-D131-F9BFE13A388F}"/>
              </a:ext>
            </a:extLst>
          </p:cNvPr>
          <p:cNvSpPr>
            <a:spLocks noGrp="1" noChangeArrowheads="1"/>
          </p:cNvSpPr>
          <p:nvPr>
            <p:ph type="body" idx="1"/>
          </p:nvPr>
        </p:nvSpPr>
        <p:spPr/>
        <p:txBody>
          <a:bodyPr/>
          <a:lstStyle/>
          <a:p>
            <a:pPr lvl="2"/>
            <a:r>
              <a:rPr lang="en-US" altLang="zh-TW"/>
              <a:t>C</a:t>
            </a:r>
            <a:r>
              <a:rPr lang="zh-TW" altLang="en-US"/>
              <a:t>的</a:t>
            </a:r>
            <a:r>
              <a:rPr lang="en-US" altLang="zh-TW" b="1">
                <a:latin typeface="Courier New" panose="02070309020205020404" pitchFamily="49" charset="0"/>
              </a:rPr>
              <a:t>if</a:t>
            </a:r>
            <a:r>
              <a:rPr lang="zh-TW" altLang="en-US"/>
              <a:t>敘述式讓程式根據某個敘述式 </a:t>
            </a:r>
            <a:r>
              <a:rPr lang="en-US" altLang="zh-TW"/>
              <a:t>(</a:t>
            </a:r>
            <a:r>
              <a:rPr lang="zh-TW" altLang="en-US"/>
              <a:t>稱為條件式</a:t>
            </a:r>
            <a:r>
              <a:rPr lang="en-US" altLang="zh-TW"/>
              <a:t>) </a:t>
            </a:r>
            <a:r>
              <a:rPr lang="zh-TW" altLang="en-US"/>
              <a:t>的真偽，來進行判斷。若條件吻合，也就是條件式為真 </a:t>
            </a:r>
            <a:r>
              <a:rPr lang="en-US" altLang="zh-TW"/>
              <a:t>(true)</a:t>
            </a:r>
            <a:r>
              <a:rPr lang="zh-TW" altLang="en-US"/>
              <a:t>，則程式會執行</a:t>
            </a:r>
            <a:r>
              <a:rPr lang="en-US" altLang="zh-TW" b="1">
                <a:latin typeface="Courier New" panose="02070309020205020404" pitchFamily="49" charset="0"/>
              </a:rPr>
              <a:t>if</a:t>
            </a:r>
            <a:r>
              <a:rPr lang="zh-TW" altLang="en-US"/>
              <a:t>本體中的敘述式。若條件不吻合，也就是條件是偽 </a:t>
            </a:r>
            <a:r>
              <a:rPr lang="en-US" altLang="zh-TW"/>
              <a:t>(false)</a:t>
            </a:r>
            <a:r>
              <a:rPr lang="zh-TW" altLang="en-US"/>
              <a:t>，則程式不會執行本體中的敘述。不論本體內敘述式是否執行，當</a:t>
            </a:r>
            <a:r>
              <a:rPr lang="en-US" altLang="zh-TW" b="1">
                <a:latin typeface="Courier New" panose="02070309020205020404" pitchFamily="49" charset="0"/>
              </a:rPr>
              <a:t>if</a:t>
            </a:r>
            <a:r>
              <a:rPr lang="zh-TW" altLang="en-US"/>
              <a:t>敘述式完成後，接下來執行的是</a:t>
            </a:r>
            <a:r>
              <a:rPr lang="en-US" altLang="zh-TW" b="1">
                <a:latin typeface="Courier New" panose="02070309020205020404" pitchFamily="49" charset="0"/>
              </a:rPr>
              <a:t>if</a:t>
            </a:r>
            <a:r>
              <a:rPr lang="zh-TW" altLang="en-US"/>
              <a:t>敘述式之後的下一個敘述式。</a:t>
            </a:r>
          </a:p>
          <a:p>
            <a:pPr lvl="2"/>
            <a:r>
              <a:rPr lang="zh-TW" altLang="en-US"/>
              <a:t>在</a:t>
            </a:r>
            <a:r>
              <a:rPr lang="en-US" altLang="zh-TW" b="1">
                <a:latin typeface="Courier New" panose="02070309020205020404" pitchFamily="49" charset="0"/>
              </a:rPr>
              <a:t>if</a:t>
            </a:r>
            <a:r>
              <a:rPr lang="zh-TW" altLang="en-US"/>
              <a:t>敘述中的條件式，通常是由等號運算子和關係運算子所組成。</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9A81358E-A1D5-425B-4B84-FADD10FAEEA4}"/>
              </a:ext>
            </a:extLst>
          </p:cNvPr>
          <p:cNvSpPr>
            <a:spLocks noGrp="1" noChangeArrowheads="1"/>
          </p:cNvSpPr>
          <p:nvPr>
            <p:ph type="title"/>
          </p:nvPr>
        </p:nvSpPr>
        <p:spPr/>
        <p:txBody>
          <a:bodyPr/>
          <a:lstStyle/>
          <a:p>
            <a:r>
              <a:rPr lang="en-US" altLang="zh-TW"/>
              <a:t> </a:t>
            </a:r>
          </a:p>
        </p:txBody>
      </p:sp>
      <p:sp>
        <p:nvSpPr>
          <p:cNvPr id="187395" name="Rectangle 3">
            <a:extLst>
              <a:ext uri="{FF2B5EF4-FFF2-40B4-BE49-F238E27FC236}">
                <a16:creationId xmlns:a16="http://schemas.microsoft.com/office/drawing/2014/main" id="{46F646DA-0A61-5466-A656-517C756FF97E}"/>
              </a:ext>
            </a:extLst>
          </p:cNvPr>
          <p:cNvSpPr>
            <a:spLocks noGrp="1" noChangeArrowheads="1"/>
          </p:cNvSpPr>
          <p:nvPr>
            <p:ph type="body" idx="1"/>
          </p:nvPr>
        </p:nvSpPr>
        <p:spPr/>
        <p:txBody>
          <a:bodyPr/>
          <a:lstStyle/>
          <a:p>
            <a:pPr lvl="2"/>
            <a:r>
              <a:rPr lang="zh-TW" altLang="en-US"/>
              <a:t>所有關係運算子都擁有相同的優先權，並從左到右進行結合運算。等號運算子的優先順序要比關係運算子低，他們也是由左至右地結合。</a:t>
            </a:r>
          </a:p>
          <a:p>
            <a:pPr lvl="2"/>
            <a:r>
              <a:rPr lang="zh-TW" altLang="en-US"/>
              <a:t>等號運算子應該讀成「雙等號」，而指定運算子應該讀成「取得值」。</a:t>
            </a:r>
          </a:p>
          <a:p>
            <a:pPr lvl="2"/>
            <a:r>
              <a:rPr lang="zh-TW" altLang="en-US"/>
              <a:t>在</a:t>
            </a:r>
            <a:r>
              <a:rPr lang="en-US" altLang="zh-TW"/>
              <a:t>C</a:t>
            </a:r>
            <a:r>
              <a:rPr lang="zh-TW" altLang="en-US"/>
              <a:t>程式裡，空白字元 </a:t>
            </a:r>
            <a:r>
              <a:rPr lang="en-US" altLang="zh-TW"/>
              <a:t>(</a:t>
            </a:r>
            <a:r>
              <a:rPr lang="zh-TW" altLang="en-US"/>
              <a:t>如定位、換行、空格等等</a:t>
            </a:r>
            <a:r>
              <a:rPr lang="en-US" altLang="zh-TW"/>
              <a:t>) </a:t>
            </a:r>
            <a:r>
              <a:rPr lang="zh-TW" altLang="en-US"/>
              <a:t>一般都是被忽略的。因此，敘述式和註解可以分成數行來撰寫。不過將識別字拆成分屬於不同行則是不正確的。</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F8229CD0-E3A5-97D0-331E-B9D73904EF3D}"/>
              </a:ext>
            </a:extLst>
          </p:cNvPr>
          <p:cNvSpPr>
            <a:spLocks noGrp="1" noChangeArrowheads="1"/>
          </p:cNvSpPr>
          <p:nvPr>
            <p:ph type="title"/>
          </p:nvPr>
        </p:nvSpPr>
        <p:spPr/>
        <p:txBody>
          <a:bodyPr/>
          <a:lstStyle/>
          <a:p>
            <a:r>
              <a:rPr lang="en-US" altLang="zh-TW"/>
              <a:t> </a:t>
            </a:r>
          </a:p>
        </p:txBody>
      </p:sp>
      <p:sp>
        <p:nvSpPr>
          <p:cNvPr id="188419" name="Rectangle 3">
            <a:extLst>
              <a:ext uri="{FF2B5EF4-FFF2-40B4-BE49-F238E27FC236}">
                <a16:creationId xmlns:a16="http://schemas.microsoft.com/office/drawing/2014/main" id="{5CB7A3BA-5646-38B7-17E7-48F891DC8A43}"/>
              </a:ext>
            </a:extLst>
          </p:cNvPr>
          <p:cNvSpPr>
            <a:spLocks noGrp="1" noChangeArrowheads="1"/>
          </p:cNvSpPr>
          <p:nvPr>
            <p:ph type="body" idx="1"/>
          </p:nvPr>
        </p:nvSpPr>
        <p:spPr/>
        <p:txBody>
          <a:bodyPr/>
          <a:lstStyle/>
          <a:p>
            <a:pPr lvl="2"/>
            <a:r>
              <a:rPr lang="zh-TW" altLang="en-US"/>
              <a:t>關鍵字</a:t>
            </a:r>
            <a:r>
              <a:rPr lang="en-US" altLang="zh-TW"/>
              <a:t>(</a:t>
            </a:r>
            <a:r>
              <a:rPr lang="zh-TW" altLang="en-US"/>
              <a:t>或保留字</a:t>
            </a:r>
            <a:r>
              <a:rPr lang="en-US" altLang="zh-TW"/>
              <a:t>) C</a:t>
            </a:r>
            <a:r>
              <a:rPr lang="zh-TW" altLang="en-US"/>
              <a:t>編譯器來說都具有特殊的意義，因此你必須小心不可以將他們用來做為識別字 </a:t>
            </a:r>
            <a:r>
              <a:rPr lang="en-US" altLang="zh-TW"/>
              <a:t>(</a:t>
            </a:r>
            <a:r>
              <a:rPr lang="zh-TW" altLang="en-US"/>
              <a:t>如變數名稱</a:t>
            </a:r>
            <a:r>
              <a:rPr lang="en-US" altLang="zh-TW"/>
              <a:t>)</a:t>
            </a:r>
            <a:r>
              <a:rPr lang="zh-TW" altLang="en-US"/>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8E83FF7E-7662-0A8E-B8AB-DAD11FCBAF3F}"/>
              </a:ext>
            </a:extLst>
          </p:cNvPr>
          <p:cNvSpPr>
            <a:spLocks noGrp="1" noChangeArrowheads="1"/>
          </p:cNvSpPr>
          <p:nvPr>
            <p:ph type="title"/>
          </p:nvPr>
        </p:nvSpPr>
        <p:spPr/>
        <p:txBody>
          <a:bodyPr/>
          <a:lstStyle/>
          <a:p>
            <a:r>
              <a:rPr lang="en-US" altLang="zh-TW"/>
              <a:t> </a:t>
            </a:r>
          </a:p>
        </p:txBody>
      </p:sp>
      <p:sp>
        <p:nvSpPr>
          <p:cNvPr id="189443" name="Rectangle 3">
            <a:extLst>
              <a:ext uri="{FF2B5EF4-FFF2-40B4-BE49-F238E27FC236}">
                <a16:creationId xmlns:a16="http://schemas.microsoft.com/office/drawing/2014/main" id="{63C69F06-FD94-DF01-72A1-3D97C749353D}"/>
              </a:ext>
            </a:extLst>
          </p:cNvPr>
          <p:cNvSpPr>
            <a:spLocks noGrp="1" noChangeArrowheads="1"/>
          </p:cNvSpPr>
          <p:nvPr>
            <p:ph type="body" idx="1"/>
          </p:nvPr>
        </p:nvSpPr>
        <p:spPr/>
        <p:txBody>
          <a:bodyPr/>
          <a:lstStyle/>
          <a:p>
            <a:r>
              <a:rPr lang="en-US" altLang="zh-TW"/>
              <a:t>2.7	</a:t>
            </a:r>
            <a:r>
              <a:rPr lang="zh-TW" altLang="en-US"/>
              <a:t>安全程式設計</a:t>
            </a:r>
          </a:p>
          <a:p>
            <a:pPr lvl="2"/>
            <a:r>
              <a:rPr lang="zh-TW" altLang="en-US"/>
              <a:t>避免將系統暴露在攻擊的其中一種方式，就是</a:t>
            </a:r>
            <a:r>
              <a:rPr lang="en-US" altLang="zh-TW"/>
              <a:t>printf</a:t>
            </a:r>
            <a:r>
              <a:rPr lang="zh-TW" altLang="en-US"/>
              <a:t>不要只使用一個字串當作參數。</a:t>
            </a:r>
          </a:p>
          <a:p>
            <a:pPr lvl="2"/>
            <a:r>
              <a:rPr lang="zh-TW" altLang="en-US"/>
              <a:t>要列印出後面帶有換行字元的字串，請使用</a:t>
            </a:r>
            <a:r>
              <a:rPr lang="en-US" altLang="zh-TW"/>
              <a:t>puts</a:t>
            </a:r>
            <a:r>
              <a:rPr lang="zh-TW" altLang="en-US"/>
              <a:t>函式，它能將將參數中的字串列印並加上換行字元。</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4A509F1D-833A-71A0-7F3F-5B6AC888E826}"/>
              </a:ext>
            </a:extLst>
          </p:cNvPr>
          <p:cNvSpPr>
            <a:spLocks noGrp="1" noChangeArrowheads="1"/>
          </p:cNvSpPr>
          <p:nvPr>
            <p:ph type="title"/>
          </p:nvPr>
        </p:nvSpPr>
        <p:spPr/>
        <p:txBody>
          <a:bodyPr/>
          <a:lstStyle/>
          <a:p>
            <a:r>
              <a:rPr lang="en-US" altLang="zh-TW"/>
              <a:t> </a:t>
            </a:r>
          </a:p>
        </p:txBody>
      </p:sp>
      <p:sp>
        <p:nvSpPr>
          <p:cNvPr id="190467" name="Rectangle 3">
            <a:extLst>
              <a:ext uri="{FF2B5EF4-FFF2-40B4-BE49-F238E27FC236}">
                <a16:creationId xmlns:a16="http://schemas.microsoft.com/office/drawing/2014/main" id="{106B56D6-9CB9-4AF9-2B55-512E291E7A5A}"/>
              </a:ext>
            </a:extLst>
          </p:cNvPr>
          <p:cNvSpPr>
            <a:spLocks noGrp="1" noChangeArrowheads="1"/>
          </p:cNvSpPr>
          <p:nvPr>
            <p:ph type="body" idx="1"/>
          </p:nvPr>
        </p:nvSpPr>
        <p:spPr/>
        <p:txBody>
          <a:bodyPr/>
          <a:lstStyle/>
          <a:p>
            <a:pPr lvl="2"/>
            <a:r>
              <a:rPr lang="zh-TW" altLang="en-US"/>
              <a:t>要列印不帶有換行字源的字串，你可以使用格式字串</a:t>
            </a:r>
            <a:r>
              <a:rPr lang="en-US" altLang="zh-TW"/>
              <a:t>%s</a:t>
            </a:r>
            <a:r>
              <a:rPr lang="zh-TW" altLang="en-US"/>
              <a:t>當作參數，再用第二個參數來表示要顯示的字串。轉換指示字 </a:t>
            </a:r>
            <a:r>
              <a:rPr lang="en-US" altLang="zh-TW"/>
              <a:t>%s</a:t>
            </a:r>
            <a:r>
              <a:rPr lang="zh-TW" altLang="en-US"/>
              <a:t>就是用來列印一個字串。</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67F1DA0-D0E0-530F-A4C6-BA7BAD1FA8A7}"/>
              </a:ext>
            </a:extLst>
          </p:cNvPr>
          <p:cNvSpPr>
            <a:spLocks noGrp="1" noChangeArrowheads="1"/>
          </p:cNvSpPr>
          <p:nvPr>
            <p:ph type="title"/>
          </p:nvPr>
        </p:nvSpPr>
        <p:spPr/>
        <p:txBody>
          <a:bodyPr/>
          <a:lstStyle/>
          <a:p>
            <a:r>
              <a:rPr lang="en-US" altLang="zh-TW"/>
              <a:t> </a:t>
            </a:r>
          </a:p>
        </p:txBody>
      </p:sp>
      <p:sp>
        <p:nvSpPr>
          <p:cNvPr id="104451" name="Rectangle 3">
            <a:extLst>
              <a:ext uri="{FF2B5EF4-FFF2-40B4-BE49-F238E27FC236}">
                <a16:creationId xmlns:a16="http://schemas.microsoft.com/office/drawing/2014/main" id="{A62E4E99-D640-369F-DF4F-E0B2A8D7B1BC}"/>
              </a:ext>
            </a:extLst>
          </p:cNvPr>
          <p:cNvSpPr>
            <a:spLocks noGrp="1" noChangeArrowheads="1"/>
          </p:cNvSpPr>
          <p:nvPr>
            <p:ph type="body" idx="1"/>
          </p:nvPr>
        </p:nvSpPr>
        <p:spPr/>
        <p:txBody>
          <a:bodyPr/>
          <a:lstStyle/>
          <a:p>
            <a:pPr lvl="1"/>
            <a:r>
              <a:rPr lang="zh-TW" altLang="en-US"/>
              <a:t>輸出敘述</a:t>
            </a:r>
          </a:p>
          <a:p>
            <a:pPr lvl="2"/>
            <a:r>
              <a:rPr lang="zh-TW" altLang="en-US"/>
              <a:t>第</a:t>
            </a:r>
            <a:r>
              <a:rPr lang="en-US" altLang="zh-TW"/>
              <a:t>8</a:t>
            </a:r>
            <a:r>
              <a:rPr lang="zh-TW" altLang="en-US"/>
              <a:t>行</a:t>
            </a:r>
          </a:p>
          <a:p>
            <a:pPr lvl="2"/>
            <a:endParaRPr lang="zh-TW" altLang="en-US"/>
          </a:p>
          <a:p>
            <a:pPr lvl="2"/>
            <a:r>
              <a:rPr lang="zh-TW" altLang="en-US"/>
              <a:t>指示電腦執行一個</a:t>
            </a:r>
            <a:r>
              <a:rPr lang="zh-TW" altLang="en-US" b="1">
                <a:solidFill>
                  <a:srgbClr val="FF0000"/>
                </a:solidFill>
              </a:rPr>
              <a:t>動作 </a:t>
            </a:r>
            <a:r>
              <a:rPr lang="en-US" altLang="zh-TW" b="1">
                <a:solidFill>
                  <a:srgbClr val="FF0000"/>
                </a:solidFill>
              </a:rPr>
              <a:t>(action)</a:t>
            </a:r>
            <a:r>
              <a:rPr lang="zh-TW" altLang="en-US"/>
              <a:t>，將雙引號內的</a:t>
            </a:r>
            <a:r>
              <a:rPr lang="zh-TW" altLang="en-US" b="1">
                <a:solidFill>
                  <a:srgbClr val="FF0000"/>
                </a:solidFill>
              </a:rPr>
              <a:t>字串 </a:t>
            </a:r>
            <a:r>
              <a:rPr lang="en-US" altLang="zh-TW" b="1">
                <a:solidFill>
                  <a:srgbClr val="FF0000"/>
                </a:solidFill>
              </a:rPr>
              <a:t>(string)</a:t>
            </a:r>
            <a:r>
              <a:rPr lang="en-US" altLang="zh-TW"/>
              <a:t> </a:t>
            </a:r>
            <a:r>
              <a:rPr lang="zh-TW" altLang="en-US"/>
              <a:t>顯示在螢幕上。字串有時稱做</a:t>
            </a:r>
            <a:r>
              <a:rPr lang="zh-TW" altLang="en-US" b="1">
                <a:solidFill>
                  <a:srgbClr val="FF0000"/>
                </a:solidFill>
              </a:rPr>
              <a:t>字元字串 </a:t>
            </a:r>
            <a:r>
              <a:rPr lang="en-US" altLang="zh-TW" b="1">
                <a:solidFill>
                  <a:srgbClr val="FF0000"/>
                </a:solidFill>
              </a:rPr>
              <a:t>(character string)</a:t>
            </a:r>
            <a:r>
              <a:rPr lang="zh-TW" altLang="en-US" b="1">
                <a:solidFill>
                  <a:srgbClr val="FF0000"/>
                </a:solidFill>
              </a:rPr>
              <a:t>、訊息 </a:t>
            </a:r>
            <a:r>
              <a:rPr lang="en-US" altLang="zh-TW" b="1">
                <a:solidFill>
                  <a:srgbClr val="FF0000"/>
                </a:solidFill>
              </a:rPr>
              <a:t>(message)</a:t>
            </a:r>
            <a:r>
              <a:rPr lang="zh-TW" altLang="en-US"/>
              <a:t>，或是</a:t>
            </a:r>
            <a:r>
              <a:rPr lang="zh-TW" altLang="en-US" b="1">
                <a:solidFill>
                  <a:srgbClr val="FF0000"/>
                </a:solidFill>
              </a:rPr>
              <a:t>字面常數 </a:t>
            </a:r>
            <a:r>
              <a:rPr lang="en-US" altLang="zh-TW" b="1">
                <a:solidFill>
                  <a:srgbClr val="FF0000"/>
                </a:solidFill>
              </a:rPr>
              <a:t>(literal)</a:t>
            </a:r>
            <a:r>
              <a:rPr lang="zh-TW" altLang="en-US"/>
              <a:t>。</a:t>
            </a:r>
          </a:p>
        </p:txBody>
      </p:sp>
      <p:pic>
        <p:nvPicPr>
          <p:cNvPr id="104453" name="Picture 5">
            <a:extLst>
              <a:ext uri="{FF2B5EF4-FFF2-40B4-BE49-F238E27FC236}">
                <a16:creationId xmlns:a16="http://schemas.microsoft.com/office/drawing/2014/main" id="{9E092FBA-0429-5F33-392D-B955AA3BE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65400"/>
            <a:ext cx="714057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theme/theme1.xml><?xml version="1.0" encoding="utf-8"?>
<a:theme xmlns:a="http://schemas.openxmlformats.org/drawingml/2006/main" name="1_1">
  <a:themeElements>
    <a:clrScheme name="1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lnDef>
  </a:objectDefaults>
  <a:extraClrSchemeLst>
    <a:extraClrScheme>
      <a:clrScheme name="1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1">
  <a:themeElements>
    <a:clrScheme name="2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lnDef>
  </a:objectDefaults>
  <a:extraClrSchemeLst>
    <a:extraClrScheme>
      <a:clrScheme name="2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1">
  <a:themeElements>
    <a:clrScheme name="3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lnDef>
  </a:objectDefaults>
  <a:extraClrSchemeLst>
    <a:extraClrScheme>
      <a:clrScheme name="3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1">
  <a:themeElements>
    <a:clrScheme name="4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lnDef>
  </a:objectDefaults>
  <a:extraClrSchemeLst>
    <a:extraClrScheme>
      <a:clrScheme name="4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1">
  <a:themeElements>
    <a:clrScheme name="5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lnDef>
  </a:objectDefaults>
  <a:extraClrSchemeLst>
    <a:extraClrScheme>
      <a:clrScheme name="5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1">
  <a:themeElements>
    <a:clrScheme name="6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lnDef>
  </a:objectDefaults>
  <a:extraClrSchemeLst>
    <a:extraClrScheme>
      <a:clrScheme name="6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1">
  <a:themeElements>
    <a:clrScheme name="7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lnDef>
  </a:objectDefaults>
  <a:extraClrSchemeLst>
    <a:extraClrScheme>
      <a:clrScheme name="7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1">
  <a:themeElements>
    <a:clrScheme name="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spDef>
    <a:lnDef>
      <a:spPr bwMode="auto">
        <a:xfrm>
          <a:off x="0" y="0"/>
          <a:ext cx="1" cy="1"/>
        </a:xfrm>
        <a:custGeom>
          <a:avLst/>
          <a:gdLst/>
          <a:ahLst/>
          <a:cxnLst/>
          <a:rect l="0" t="0" r="0" b="0"/>
          <a:pathLst/>
        </a:custGeom>
        <a:solidFill>
          <a:srgbClr val="EAEAEA"/>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anose="02020603050405020304" pitchFamily="18" charset="0"/>
            <a:ea typeface="標楷體" panose="03000509000000000000" pitchFamily="65" charset="-120"/>
          </a:defRPr>
        </a:defPPr>
      </a:lstStyle>
    </a:lnDef>
  </a:objectDefaults>
  <a:extraClrSchemeLst>
    <a:extraClrScheme>
      <a:clrScheme name="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4817</Words>
  <Application>Microsoft Office PowerPoint</Application>
  <PresentationFormat>如螢幕大小 (4:3)</PresentationFormat>
  <Paragraphs>358</Paragraphs>
  <Slides>85</Slides>
  <Notes>0</Notes>
  <HiddenSlides>0</HiddenSlides>
  <MMClips>0</MMClips>
  <ScaleCrop>false</ScaleCrop>
  <HeadingPairs>
    <vt:vector size="8" baseType="variant">
      <vt:variant>
        <vt:lpstr>使用字型</vt:lpstr>
      </vt:variant>
      <vt:variant>
        <vt:i4>8</vt:i4>
      </vt:variant>
      <vt:variant>
        <vt:lpstr>佈景主題</vt:lpstr>
      </vt:variant>
      <vt:variant>
        <vt:i4>8</vt:i4>
      </vt:variant>
      <vt:variant>
        <vt:lpstr>內嵌 OLE 伺服程式</vt:lpstr>
      </vt:variant>
      <vt:variant>
        <vt:i4>1</vt:i4>
      </vt:variant>
      <vt:variant>
        <vt:lpstr>投影片標題</vt:lpstr>
      </vt:variant>
      <vt:variant>
        <vt:i4>85</vt:i4>
      </vt:variant>
    </vt:vector>
  </HeadingPairs>
  <TitlesOfParts>
    <vt:vector size="102" baseType="lpstr">
      <vt:lpstr>Arial</vt:lpstr>
      <vt:lpstr>新細明體</vt:lpstr>
      <vt:lpstr>Times New Roman</vt:lpstr>
      <vt:lpstr>標楷體</vt:lpstr>
      <vt:lpstr>Wingdings 2</vt:lpstr>
      <vt:lpstr>Wingdings</vt:lpstr>
      <vt:lpstr>Courier New</vt:lpstr>
      <vt:lpstr>Futura Lt BT</vt:lpstr>
      <vt:lpstr>1_1</vt:lpstr>
      <vt:lpstr>2_1</vt:lpstr>
      <vt:lpstr>3_1</vt:lpstr>
      <vt:lpstr>4_1</vt:lpstr>
      <vt:lpstr>5_1</vt:lpstr>
      <vt:lpstr>6_1</vt:lpstr>
      <vt:lpstr>7_1</vt:lpstr>
      <vt:lpstr>8_1</vt:lpstr>
      <vt:lpstr>MathType 6.0 Equation</vt:lpstr>
      <vt:lpstr>PowerPoint 簡報</vt:lpstr>
      <vt:lpstr>2.1　簡介</vt:lpstr>
      <vt:lpstr>2.2　一個簡單的C程式：列印一行文字</vt:lpstr>
      <vt:lpstr> </vt:lpstr>
      <vt:lpstr> </vt:lpstr>
      <vt:lpstr> </vt:lpstr>
      <vt:lpstr> </vt:lpstr>
      <vt:lpstr> </vt:lpstr>
      <vt:lpstr> </vt:lpstr>
      <vt:lpstr> </vt:lpstr>
      <vt:lpstr> </vt:lpstr>
      <vt:lpstr> </vt:lpstr>
      <vt:lpstr> </vt:lpstr>
      <vt:lpstr> </vt:lpstr>
      <vt:lpstr> </vt:lpstr>
      <vt:lpstr> </vt:lpstr>
      <vt:lpstr> </vt:lpstr>
      <vt:lpstr>2.3　另一個簡單的C程式：將兩個整數相加</vt:lpstr>
      <vt:lpstr> </vt:lpstr>
      <vt:lpstr> </vt:lpstr>
      <vt:lpstr> </vt:lpstr>
      <vt:lpstr> </vt:lpstr>
      <vt:lpstr> </vt:lpstr>
      <vt:lpstr> </vt:lpstr>
      <vt:lpstr> </vt:lpstr>
      <vt:lpstr> </vt:lpstr>
      <vt:lpstr> </vt:lpstr>
      <vt:lpstr>2.4　記憶體觀念</vt:lpstr>
      <vt:lpstr> </vt:lpstr>
      <vt:lpstr> </vt:lpstr>
      <vt:lpstr> </vt:lpstr>
      <vt:lpstr>2.5　C的算術運算</vt:lpstr>
      <vt:lpstr> </vt:lpstr>
      <vt:lpstr> </vt:lpstr>
      <vt:lpstr> </vt:lpstr>
      <vt:lpstr> </vt:lpstr>
      <vt:lpstr> </vt:lpstr>
      <vt:lpstr> </vt:lpstr>
      <vt:lpstr> </vt:lpstr>
      <vt:lpstr> </vt:lpstr>
      <vt:lpstr> </vt:lpstr>
      <vt:lpstr> </vt:lpstr>
      <vt:lpstr> </vt:lpstr>
      <vt:lpstr> </vt:lpstr>
      <vt:lpstr> </vt:lpstr>
      <vt:lpstr> </vt:lpstr>
      <vt:lpstr> </vt:lpstr>
      <vt:lpstr> </vt:lpstr>
      <vt:lpstr>2.6　判斷：等號運算子和關係運算子</vt:lpstr>
      <vt:lpstr> </vt:lpstr>
      <vt:lpstr> </vt:lpstr>
      <vt:lpstr> </vt:lpstr>
      <vt:lpstr> </vt:lpstr>
      <vt:lpstr> </vt:lpstr>
      <vt:lpstr> </vt:lpstr>
      <vt:lpstr> </vt:lpstr>
      <vt:lpstr> </vt:lpstr>
      <vt:lpstr> </vt:lpstr>
      <vt:lpstr>2.7　安全程式設計</vt:lpstr>
      <vt:lpstr> </vt:lpstr>
      <vt:lpstr> </vt:lpstr>
      <vt:lpstr> </vt:lpstr>
      <vt:lpstr>摘要</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全華圖書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06146_C程式設計藝術</dc:title>
  <dc:creator>CHWA</dc:creator>
  <cp:lastModifiedBy>danny Chen</cp:lastModifiedBy>
  <cp:revision>98</cp:revision>
  <dcterms:created xsi:type="dcterms:W3CDTF">2009-06-02T08:41:08Z</dcterms:created>
  <dcterms:modified xsi:type="dcterms:W3CDTF">2022-09-21T09:12:38Z</dcterms:modified>
</cp:coreProperties>
</file>