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D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690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E96030-B8D9-25A1-E1F3-F1927B34F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5EE602-A535-E94B-AE27-8D7B880E9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563EB-CF35-3A89-419E-60C1BCCB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5FB6B-A213-3C2E-6C1C-9FA8B9DA8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465FCD-0ADE-ABD6-D3D1-CDED499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878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AEE5F-84A8-B4C6-7E5A-9A198DE5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DBBD07-7CAA-2008-B44D-83CBF380F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F26144-FF0C-137E-D4F6-94B6EC16F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794B5C-19D0-2D2D-4E07-9996749E4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7A7B4-B733-BE20-F291-181D2DD6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444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8CC22-891B-C46A-5272-B1E97B5BB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6DC4583-2025-6AC5-D893-A876E01EC7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26B3E-73F5-245B-3DB1-11B9CD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5FFBBC-8854-2779-2774-DB8C1E765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148D9A-C997-7A46-5B75-988E9689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669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883E69-5E1E-7D7B-23F4-32B1F9D19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73B0D7-4B05-B203-DCE5-7B646E97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7AA4C1-C5C3-6391-E584-BF6747C00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144C18-9D65-6BD2-EB24-0EE01996C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33309-AAF0-9B90-6E56-88919696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107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135138-3861-DD27-6596-D3F66BC51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406B5B-842D-607C-E420-AA81D5434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E38CCC-01EF-6056-BB0D-3D160D42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14E13-D037-09EA-BFE8-00680147E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F96005-7C32-F7FC-CADD-8459822D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51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4FC87-93E3-884A-AFB4-25676418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0F3803-5410-7BB2-53FA-7ED47C98B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449AE52-016F-44E1-0C96-E76A24870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E4930E6-9B79-646A-9A09-CB033255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882EB3-7685-D564-9B3A-BE3D75EE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82ADE2-70F6-1882-B0C8-4968717C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38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86DDA-F376-F49A-385F-B7A31736C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2338A3-2DDE-9AD7-D21B-5069F4D52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9EE43B7-095D-06F5-406F-ED4372B49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BE62E8D-5E02-682A-80C1-CD58C6C35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6DAB50-3F74-AB77-D331-A476FB0668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ECA3D1-AB0C-8E87-9443-F762E7163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69B8F4-ECA0-3DC7-80BC-1254A5D1A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392B88-853A-5A58-666C-055755FAA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60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187AB-DA20-8C90-8AF8-A10CBF196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167B8E-78D3-F5C7-D31B-980C179C6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BCA1F1-D7F4-291D-B6F4-0DA5733B9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42EA627-79DB-953A-668A-5EF7A809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53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B695FB-FCB8-C86C-23BE-E29F09CA2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2AF54CF-F439-6053-EDBB-00BB62B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2BA2C1-7FE7-7926-1027-765DA311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596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6CE524-E30B-4633-F43F-8F7CA38BF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F709F2-13DE-BB67-DB9E-26C183AE4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B7C9E5-1A8A-D7D0-62DE-B76A71FD6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17A9BB-462B-F289-D6BE-3F81218A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3A8092-5D15-1FA7-48B9-C179C212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0A7A2-3D20-CFFE-AC72-D54FFAA2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22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26575-4EB6-1ED0-CACE-B095588B4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0A490B-8373-B1F6-0357-FD7AB0307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067479-31EC-E410-2312-C6D3CD8A8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3C37D-D945-D446-4741-E093DBB5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D691BF-1AED-9403-5137-B883E87B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AB03E9-EFBF-B7F5-A987-47B9BDBA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0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BF1E3A-3327-1D08-C752-BA4EAF30C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25F77E-4E7C-CD6E-9B2D-9B91058CB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FC59A-8058-EEA2-56C0-C7658A54F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D7AC3-1CDC-46BE-A8E6-8FCB97F94A0F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D451C7-9DDC-CB37-C8A1-0905B0F15C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C90E39-41FC-1EF5-AC63-43FA16631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FAC7A-0168-4BA5-AE88-0D3D6CB477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21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日落下的人&#10;&#10;AI 生成的内容可能不正确。">
            <a:extLst>
              <a:ext uri="{FF2B5EF4-FFF2-40B4-BE49-F238E27FC236}">
                <a16:creationId xmlns:a16="http://schemas.microsoft.com/office/drawing/2014/main" id="{A467C34E-3B29-6FEA-C989-537EABC4E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53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 chen</dc:creator>
  <cp:lastModifiedBy>dav chen</cp:lastModifiedBy>
  <cp:revision>1</cp:revision>
  <dcterms:created xsi:type="dcterms:W3CDTF">2025-06-10T19:33:37Z</dcterms:created>
  <dcterms:modified xsi:type="dcterms:W3CDTF">2025-06-10T19:40:50Z</dcterms:modified>
</cp:coreProperties>
</file>