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4AE40-E2D9-3C46-B293-E83AEA4A6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489264-8B26-F042-BCA5-AC05A2CDD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72571-898B-C047-A237-BBDCFBE5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98A-B9F0-4146-BF08-82E74F6AA4C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229A8-1C26-884A-84CB-D20B8179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0DBA0-BA2A-204C-8465-8C364962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9D20-6EDF-F14F-A5ED-72C39B6032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69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F5166-F2B2-B642-A847-B745AB69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97CE26-279F-A84F-B58F-3823218C2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AEC8E-1D20-9E45-BD38-BF18FA2A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98A-B9F0-4146-BF08-82E74F6AA4C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3AE6C-C6AD-5643-8575-B1C1E292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96F07-7984-8349-B545-21F929D5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9D20-6EDF-F14F-A5ED-72C39B6032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4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0B3EB0-1054-FF48-BAD3-6310AAE03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3F5FF2-4CAC-0A4E-B587-833D0D8B7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BCED6-849C-8941-8288-E9950BE8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98A-B9F0-4146-BF08-82E74F6AA4C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090DE-1CC8-0F4A-8992-6DB6DC45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F8979-E42B-E54D-B214-FDE48527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9D20-6EDF-F14F-A5ED-72C39B6032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44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AEC7D-ED5C-0B47-8F1E-13B16C8E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DD889-C483-164E-BBDA-48D5AFA9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43105-5002-8C4F-A1A5-F5F2F893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98A-B9F0-4146-BF08-82E74F6AA4C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7601B-76D2-894C-A212-6F1F917F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B70BA-F8DB-E044-8F5B-0229AFCA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9D20-6EDF-F14F-A5ED-72C39B6032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4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9242-227E-B545-A557-24EAFDB7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721A6-D9AA-4844-A8DD-92936ADCE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1DC2E-55FF-6242-B11A-35BE06F0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98A-B9F0-4146-BF08-82E74F6AA4C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6F707-1EFC-F14A-8E7A-E6502CA5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27833-A2EA-4C40-A001-847A8F6C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9D20-6EDF-F14F-A5ED-72C39B6032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07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A522E-BC9A-A546-B857-1FEB596E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A8A7C-673B-044E-A17F-78AEE3938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386414-72FA-E34B-A181-9265F3A90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0CBC7-F408-7D47-BA7E-7F59A44D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98A-B9F0-4146-BF08-82E74F6AA4C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FD269-C7B7-E148-9CFE-FF14BC1F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539CA-EE83-BF42-A8F3-664B9091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9D20-6EDF-F14F-A5ED-72C39B6032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00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5D297-DD59-D244-96C3-5C4D44AD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14669-748B-C14A-B544-6C522C36C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F0EB05-F57A-5D45-AB14-357559F19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427060-15D0-8645-B899-5927564FE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B77327-192B-5643-B2EF-05D83E06C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EAB122-8D81-DD4C-8022-125C579C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98A-B9F0-4146-BF08-82E74F6AA4C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342A43-6035-0C45-BBBC-4566C37C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A34F47-6DBC-4046-B32D-8D0EDAB9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9D20-6EDF-F14F-A5ED-72C39B6032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79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1A06C-9B71-5348-A21B-1BB522FB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91C13D-C8E6-7442-8CE1-9F0C378C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98A-B9F0-4146-BF08-82E74F6AA4C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95D90A-3E9F-074E-9134-BD5DCBF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009DEB-EE10-F44D-A45A-0C89B208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9D20-6EDF-F14F-A5ED-72C39B6032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96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E22ACF-CCA8-8046-B936-5CC31572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98A-B9F0-4146-BF08-82E74F6AA4C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D72D7C-9835-D346-A5BC-5DB5823C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26FC5-FF9F-CE44-BFFC-4690EAC8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9D20-6EDF-F14F-A5ED-72C39B6032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95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25332-EA8D-A843-8DA0-4DE1720B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33A8E-AE09-634F-9EA1-FB22E9ED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C1673A-067C-624B-A131-1DF712B6E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75994-E6C6-8945-90F6-B425DA66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98A-B9F0-4146-BF08-82E74F6AA4C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AA628-5A78-9E4E-BED2-31CA6E0C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9D6EAC-5228-224B-B2FA-2981DD45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9D20-6EDF-F14F-A5ED-72C39B6032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86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C41A6-0B8F-8B47-B5CE-8ED825F2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EB49D1-2BEA-604A-BB36-69744EE15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42AB6C-8C5C-F746-AE52-D7B515E06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F65E2-D627-6B40-BA5F-E41ADED5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F98A-B9F0-4146-BF08-82E74F6AA4C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E9799-0DB2-6B4B-BDE6-85A4073C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F8BC0-CA1F-DE41-919D-F9862A68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9D20-6EDF-F14F-A5ED-72C39B6032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18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4D4AFC-A7DD-D342-92EE-C8F5FE54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4F3201-DE7D-5541-A82B-0CFAD43FB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D611D-DE1E-7F4C-9BDC-0D240E32B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F98A-B9F0-4146-BF08-82E74F6AA4C7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78792-399B-124F-B4AC-71F813605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35599-8C7C-6E4B-8424-91AB9D761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9D20-6EDF-F14F-A5ED-72C39B6032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55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B6C30-31C5-1649-B556-86972B046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429" y="438727"/>
            <a:ext cx="9144000" cy="2387600"/>
          </a:xfrm>
        </p:spPr>
        <p:txBody>
          <a:bodyPr/>
          <a:lstStyle/>
          <a:p>
            <a:r>
              <a:rPr lang="zh-CN" altLang="zh-CN" b="1" dirty="0"/>
              <a:t>研究生学位论文开题报告</a:t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39A9E-807F-3745-8FAE-FA8EB337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571" y="2643447"/>
            <a:ext cx="9290858" cy="365759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                        </a:t>
            </a:r>
            <a:r>
              <a:rPr lang="zh-CN" altLang="zh-CN" dirty="0"/>
              <a:t>题</a:t>
            </a:r>
            <a:r>
              <a:rPr lang="en-US" altLang="zh-CN" dirty="0"/>
              <a:t>    </a:t>
            </a:r>
            <a:r>
              <a:rPr lang="zh-CN" altLang="en-US" dirty="0"/>
              <a:t>   </a:t>
            </a:r>
            <a:r>
              <a:rPr lang="zh-CN" altLang="zh-CN" dirty="0"/>
              <a:t>目：基于</a:t>
            </a:r>
            <a:r>
              <a:rPr lang="en-US" altLang="zh-CN" dirty="0"/>
              <a:t>Neo4j</a:t>
            </a:r>
            <a:r>
              <a:rPr lang="zh-CN" altLang="zh-CN" dirty="0"/>
              <a:t>的图数据存储系统</a:t>
            </a:r>
            <a:r>
              <a:rPr lang="en-US" altLang="zh-CN" dirty="0"/>
              <a:t>	   </a:t>
            </a:r>
            <a:endParaRPr lang="zh-CN" altLang="zh-CN" dirty="0"/>
          </a:p>
          <a:p>
            <a:pPr algn="l"/>
            <a:r>
              <a:rPr lang="zh-CN" altLang="en-US" dirty="0"/>
              <a:t>                        </a:t>
            </a:r>
            <a:r>
              <a:rPr lang="zh-CN" altLang="zh-CN" dirty="0"/>
              <a:t>学</a:t>
            </a:r>
            <a:r>
              <a:rPr lang="en-US" altLang="zh-CN" dirty="0"/>
              <a:t>    </a:t>
            </a:r>
            <a:r>
              <a:rPr lang="zh-CN" altLang="en-US" dirty="0"/>
              <a:t>   </a:t>
            </a:r>
            <a:r>
              <a:rPr lang="zh-CN" altLang="zh-CN" dirty="0"/>
              <a:t>院：</a:t>
            </a:r>
            <a:r>
              <a:rPr lang="zh-CN" altLang="en-US" dirty="0"/>
              <a:t>          </a:t>
            </a:r>
            <a:r>
              <a:rPr lang="zh-CN" altLang="zh-CN" dirty="0"/>
              <a:t>计算机学院</a:t>
            </a:r>
            <a:r>
              <a:rPr lang="en-US" altLang="zh-CN" dirty="0"/>
              <a:t>  	    		</a:t>
            </a:r>
            <a:endParaRPr lang="zh-CN" altLang="zh-CN" dirty="0"/>
          </a:p>
          <a:p>
            <a:pPr algn="l"/>
            <a:r>
              <a:rPr lang="zh-CN" altLang="en-US" dirty="0"/>
              <a:t>                        </a:t>
            </a:r>
            <a:r>
              <a:rPr lang="zh-CN" altLang="zh-CN" dirty="0"/>
              <a:t>专</a:t>
            </a:r>
            <a:r>
              <a:rPr lang="en-US" altLang="zh-CN" dirty="0"/>
              <a:t>    </a:t>
            </a:r>
            <a:r>
              <a:rPr lang="zh-CN" altLang="en-US" dirty="0"/>
              <a:t>   </a:t>
            </a:r>
            <a:r>
              <a:rPr lang="zh-CN" altLang="zh-CN" dirty="0"/>
              <a:t>业：</a:t>
            </a:r>
            <a:r>
              <a:rPr lang="zh-CN" altLang="en-US" dirty="0"/>
              <a:t>      </a:t>
            </a:r>
            <a:r>
              <a:rPr lang="zh-CN" altLang="zh-CN" dirty="0"/>
              <a:t>计算机科学与技术</a:t>
            </a:r>
            <a:r>
              <a:rPr lang="zh-CN" altLang="en-US" dirty="0"/>
              <a:t> </a:t>
            </a:r>
            <a:r>
              <a:rPr lang="zh-CN" altLang="zh-CN" dirty="0"/>
              <a:t> </a:t>
            </a:r>
            <a:r>
              <a:rPr lang="en-US" altLang="zh-CN" dirty="0"/>
              <a:t>          </a:t>
            </a:r>
            <a:endParaRPr lang="zh-CN" altLang="zh-CN" dirty="0"/>
          </a:p>
          <a:p>
            <a:pPr algn="l"/>
            <a:r>
              <a:rPr lang="zh-CN" altLang="en-US" dirty="0"/>
              <a:t>                        </a:t>
            </a:r>
            <a:r>
              <a:rPr lang="zh-CN" altLang="zh-CN" dirty="0"/>
              <a:t>学</a:t>
            </a:r>
            <a:r>
              <a:rPr lang="en-US" altLang="zh-CN" dirty="0"/>
              <a:t>    </a:t>
            </a:r>
            <a:r>
              <a:rPr lang="zh-CN" altLang="en-US" dirty="0"/>
              <a:t>   </a:t>
            </a:r>
            <a:r>
              <a:rPr lang="zh-CN" altLang="zh-CN" dirty="0"/>
              <a:t>号：</a:t>
            </a:r>
            <a:r>
              <a:rPr lang="zh-CN" altLang="en-US" dirty="0"/>
              <a:t>       </a:t>
            </a:r>
            <a:r>
              <a:rPr lang="en-US" altLang="zh-CN" dirty="0"/>
              <a:t>2019282110194          	</a:t>
            </a:r>
            <a:endParaRPr lang="zh-CN" altLang="zh-CN" dirty="0"/>
          </a:p>
          <a:p>
            <a:pPr algn="l"/>
            <a:r>
              <a:rPr lang="zh-CN" altLang="en-US" dirty="0"/>
              <a:t>                        </a:t>
            </a:r>
            <a:r>
              <a:rPr lang="zh-CN" altLang="zh-CN" dirty="0"/>
              <a:t>姓</a:t>
            </a:r>
            <a:r>
              <a:rPr lang="en-US" altLang="zh-CN" dirty="0"/>
              <a:t>    </a:t>
            </a:r>
            <a:r>
              <a:rPr lang="zh-CN" altLang="en-US" dirty="0"/>
              <a:t>   </a:t>
            </a:r>
            <a:r>
              <a:rPr lang="zh-CN" altLang="zh-CN" dirty="0"/>
              <a:t>名：</a:t>
            </a:r>
            <a:r>
              <a:rPr lang="zh-CN" altLang="en-US" dirty="0"/>
              <a:t>             </a:t>
            </a:r>
            <a:r>
              <a:rPr lang="zh-CN" altLang="zh-CN" dirty="0"/>
              <a:t>陈小龙 </a:t>
            </a:r>
            <a:r>
              <a:rPr lang="en-US" altLang="zh-CN" dirty="0"/>
              <a:t>         	   </a:t>
            </a:r>
            <a:endParaRPr lang="zh-CN" altLang="zh-CN" dirty="0"/>
          </a:p>
          <a:p>
            <a:pPr algn="l"/>
            <a:r>
              <a:rPr lang="zh-CN" altLang="en-US" dirty="0"/>
              <a:t>                       </a:t>
            </a:r>
            <a:r>
              <a:rPr lang="zh-CN" altLang="zh-CN" dirty="0"/>
              <a:t>导师姓名</a:t>
            </a:r>
            <a:r>
              <a:rPr lang="zh-CN" altLang="en-US" dirty="0"/>
              <a:t> </a:t>
            </a:r>
            <a:r>
              <a:rPr lang="zh-CN" altLang="zh-CN" dirty="0"/>
              <a:t>：</a:t>
            </a:r>
            <a:r>
              <a:rPr lang="zh-CN" altLang="en-US" dirty="0"/>
              <a:t>             </a:t>
            </a:r>
            <a:r>
              <a:rPr lang="zh-CN" altLang="zh-CN" dirty="0"/>
              <a:t>祝园园   </a:t>
            </a:r>
            <a:r>
              <a:rPr lang="en-US" altLang="zh-CN" dirty="0"/>
              <a:t>   			</a:t>
            </a:r>
            <a:endParaRPr lang="zh-CN" altLang="zh-CN" dirty="0"/>
          </a:p>
          <a:p>
            <a:pPr algn="l"/>
            <a:r>
              <a:rPr lang="zh-CN" altLang="en-US" dirty="0"/>
              <a:t>                       </a:t>
            </a:r>
            <a:r>
              <a:rPr lang="zh-CN" altLang="zh-CN" dirty="0"/>
              <a:t>导师职称</a:t>
            </a:r>
            <a:r>
              <a:rPr lang="zh-CN" altLang="en-US" dirty="0"/>
              <a:t> </a:t>
            </a:r>
            <a:r>
              <a:rPr lang="zh-CN" altLang="zh-CN" dirty="0"/>
              <a:t>：</a:t>
            </a:r>
            <a:r>
              <a:rPr lang="zh-CN" altLang="en-US" dirty="0"/>
              <a:t>             </a:t>
            </a:r>
            <a:r>
              <a:rPr lang="zh-CN" altLang="zh-CN" dirty="0"/>
              <a:t>副教授   </a:t>
            </a:r>
            <a:r>
              <a:rPr lang="en-US" altLang="zh-CN" dirty="0"/>
              <a:t>   			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74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B6C30-31C5-1649-B556-86972B046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247" y="108210"/>
            <a:ext cx="9144000" cy="1030634"/>
          </a:xfrm>
        </p:spPr>
        <p:txBody>
          <a:bodyPr/>
          <a:lstStyle/>
          <a:p>
            <a:r>
              <a:rPr kumimoji="1" lang="zh-CN" altLang="en-US" b="1" dirty="0"/>
              <a:t>选题背景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39A9E-807F-3745-8FAE-FA8EB337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8690" y="1446414"/>
            <a:ext cx="9290858" cy="365759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       互联网的高速发展，积累了海量的非结构化数据；传统的关系型数据库已不能满足数据存储的需求，于是非关系型数据库不断涌现。</a:t>
            </a:r>
            <a:r>
              <a:rPr lang="en-US" altLang="zh-CN" dirty="0"/>
              <a:t> 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       </a:t>
            </a:r>
            <a:r>
              <a:rPr lang="en-US" altLang="zh-CN" dirty="0" err="1"/>
              <a:t>NoSql</a:t>
            </a:r>
            <a:r>
              <a:rPr lang="zh-CN" altLang="zh-CN" dirty="0"/>
              <a:t>数据库可以按数据模型分成</a:t>
            </a:r>
            <a:r>
              <a:rPr lang="en-US" altLang="zh-CN" dirty="0"/>
              <a:t>4</a:t>
            </a:r>
            <a:r>
              <a:rPr lang="zh-CN" altLang="zh-CN" dirty="0"/>
              <a:t>类：键值存储库（如：</a:t>
            </a:r>
            <a:r>
              <a:rPr lang="en-US" altLang="zh-CN" dirty="0" err="1"/>
              <a:t>Redis</a:t>
            </a:r>
            <a:r>
              <a:rPr lang="zh-CN" altLang="zh-CN" dirty="0"/>
              <a:t>、</a:t>
            </a:r>
            <a:r>
              <a:rPr lang="en-US" altLang="zh-CN" dirty="0"/>
              <a:t>Memcached</a:t>
            </a:r>
            <a:r>
              <a:rPr lang="zh-CN" altLang="zh-CN" dirty="0"/>
              <a:t>）、列族数据库（如：</a:t>
            </a:r>
            <a:r>
              <a:rPr lang="en-US" altLang="zh-CN" dirty="0" err="1"/>
              <a:t>Hbase</a:t>
            </a:r>
            <a:r>
              <a:rPr lang="zh-CN" altLang="zh-CN" dirty="0"/>
              <a:t>、</a:t>
            </a:r>
            <a:r>
              <a:rPr lang="en-US" altLang="zh-CN" dirty="0" err="1"/>
              <a:t>BigTable</a:t>
            </a:r>
            <a:r>
              <a:rPr lang="zh-CN" altLang="zh-CN" dirty="0"/>
              <a:t>）、文档数据库（如：</a:t>
            </a:r>
            <a:r>
              <a:rPr lang="en-US" altLang="zh-CN" dirty="0"/>
              <a:t>MongoDB</a:t>
            </a:r>
            <a:r>
              <a:rPr lang="zh-CN" altLang="zh-CN" dirty="0"/>
              <a:t>、</a:t>
            </a:r>
            <a:r>
              <a:rPr lang="en-US" altLang="zh-CN" dirty="0"/>
              <a:t>Couchbase</a:t>
            </a:r>
            <a:r>
              <a:rPr lang="zh-CN" altLang="zh-CN" dirty="0"/>
              <a:t>）、图形数据库（如：</a:t>
            </a:r>
            <a:r>
              <a:rPr lang="en-US" altLang="zh-CN" dirty="0"/>
              <a:t>Neo4j</a:t>
            </a:r>
            <a:r>
              <a:rPr lang="zh-CN" altLang="zh-CN" dirty="0"/>
              <a:t>、</a:t>
            </a:r>
            <a:r>
              <a:rPr lang="en-US" altLang="zh-CN" dirty="0" err="1"/>
              <a:t>JanusGraph</a:t>
            </a:r>
            <a:r>
              <a:rPr lang="zh-CN" altLang="zh-CN" dirty="0"/>
              <a:t>、</a:t>
            </a:r>
            <a:r>
              <a:rPr lang="en-US" altLang="zh-CN" dirty="0" err="1"/>
              <a:t>Hugugraph</a:t>
            </a:r>
            <a:r>
              <a:rPr lang="zh-CN" altLang="zh-CN" dirty="0"/>
              <a:t>）</a:t>
            </a:r>
            <a:r>
              <a:rPr lang="zh-CN" altLang="en-US" dirty="0"/>
              <a:t>。</a:t>
            </a:r>
            <a:r>
              <a:rPr lang="zh-CN" altLang="zh-CN" dirty="0"/>
              <a:t> </a:t>
            </a:r>
            <a:r>
              <a:rPr lang="en-US" altLang="zh-CN" dirty="0"/>
              <a:t>			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90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5C37CE6-65C0-E748-9168-FA281F96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523702"/>
            <a:ext cx="10160000" cy="51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EB39A9E-807F-3745-8FAE-FA8EB337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243" y="315883"/>
            <a:ext cx="9290858" cy="5902037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/>
              <a:t>       </a:t>
            </a:r>
            <a:r>
              <a:rPr lang="zh-CN" altLang="zh-CN" dirty="0"/>
              <a:t>图形数据库专门用来处理高度关联的数据，适用于推荐系统、社交网络、模式识别等领域。图形数据库具有高度的灵活性，并且支持复杂的图形算法，方便构建复杂的关系图。</a:t>
            </a:r>
            <a:endParaRPr lang="en-US" altLang="zh-CN" dirty="0"/>
          </a:p>
          <a:p>
            <a:pPr algn="l"/>
            <a:endParaRPr kumimoji="1" lang="en-US" altLang="zh-CN" dirty="0"/>
          </a:p>
          <a:p>
            <a:pPr algn="l"/>
            <a:r>
              <a:rPr lang="zh-CN" altLang="en-US" dirty="0"/>
              <a:t>       </a:t>
            </a:r>
            <a:r>
              <a:rPr lang="zh-CN" altLang="zh-CN" dirty="0"/>
              <a:t>在当今业界主流的图数据库中，</a:t>
            </a:r>
            <a:r>
              <a:rPr lang="en-US" altLang="zh-CN" dirty="0"/>
              <a:t>Neo4j</a:t>
            </a:r>
            <a:r>
              <a:rPr lang="zh-CN" altLang="zh-CN" dirty="0"/>
              <a:t>的社区最为成熟，应用也非常广泛。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       </a:t>
            </a:r>
            <a:r>
              <a:rPr lang="en-US" altLang="zh-CN" dirty="0"/>
              <a:t>Neo4j</a:t>
            </a:r>
            <a:r>
              <a:rPr lang="zh-CN" altLang="zh-CN" dirty="0"/>
              <a:t>内置的算法库包含常用的图的算法，包括路径搜索算法，如：</a:t>
            </a:r>
            <a:r>
              <a:rPr lang="en-US" altLang="zh-CN" dirty="0"/>
              <a:t>Shortest Path</a:t>
            </a:r>
            <a:r>
              <a:rPr lang="zh-CN" altLang="zh-CN" dirty="0"/>
              <a:t>、</a:t>
            </a:r>
            <a:r>
              <a:rPr lang="en-US" altLang="zh-CN" dirty="0"/>
              <a:t>Single Source Shortest Path</a:t>
            </a:r>
            <a:r>
              <a:rPr lang="zh-CN" altLang="zh-CN" dirty="0"/>
              <a:t>；中心性算法，如：</a:t>
            </a:r>
            <a:r>
              <a:rPr lang="en-US" altLang="zh-CN" dirty="0"/>
              <a:t>PageRank</a:t>
            </a:r>
            <a:r>
              <a:rPr lang="zh-CN" altLang="zh-CN" dirty="0"/>
              <a:t>、</a:t>
            </a:r>
            <a:r>
              <a:rPr lang="en-US" altLang="zh-CN" dirty="0"/>
              <a:t>Betweenness Centrality</a:t>
            </a:r>
            <a:r>
              <a:rPr lang="zh-CN" altLang="zh-CN" dirty="0"/>
              <a:t>；社区发现算法，如：</a:t>
            </a:r>
            <a:r>
              <a:rPr lang="en-US" altLang="zh-CN" dirty="0"/>
              <a:t>Strongly Connected Components</a:t>
            </a:r>
            <a:r>
              <a:rPr lang="zh-CN" altLang="zh-CN" dirty="0"/>
              <a:t>、</a:t>
            </a:r>
            <a:r>
              <a:rPr lang="en-US" altLang="zh-CN" dirty="0"/>
              <a:t>Label Propagation</a:t>
            </a:r>
            <a:r>
              <a:rPr lang="zh-CN" altLang="zh-CN" dirty="0"/>
              <a:t>。</a:t>
            </a:r>
            <a:r>
              <a:rPr lang="zh-CN" altLang="en-US" dirty="0"/>
              <a:t>但是</a:t>
            </a:r>
            <a:r>
              <a:rPr lang="en-US" altLang="zh-CN" dirty="0"/>
              <a:t>Neo4j</a:t>
            </a:r>
            <a:r>
              <a:rPr lang="zh-CN" altLang="en-US" dirty="0"/>
              <a:t>支持的算法有限，有优化的空间，同时在图数据可视化方面也有待加强。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https://neo4j.com/docs/graph-data-science/current/algorithms/</a:t>
            </a:r>
          </a:p>
          <a:p>
            <a:pPr algn="l"/>
            <a:endParaRPr kumimoji="1" lang="en-US" altLang="zh-CN" dirty="0"/>
          </a:p>
          <a:p>
            <a:pPr algn="l"/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69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B6C30-31C5-1649-B556-86972B046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247" y="108210"/>
            <a:ext cx="9144000" cy="1030634"/>
          </a:xfrm>
        </p:spPr>
        <p:txBody>
          <a:bodyPr/>
          <a:lstStyle/>
          <a:p>
            <a:r>
              <a:rPr lang="zh-CN" altLang="zh-CN" b="1" dirty="0"/>
              <a:t>图形数据库的发展现状</a:t>
            </a:r>
            <a:endParaRPr kumimoji="1"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39A9E-807F-3745-8FAE-FA8EB337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8690" y="1446414"/>
            <a:ext cx="9290858" cy="365759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       互联网的高速发展，积累了海量的非结构化数据；传统的关系型数据库已不能满足数据存储的需求，于是非关系型数据库不断涌现。</a:t>
            </a:r>
            <a:r>
              <a:rPr lang="en-US" altLang="zh-CN" dirty="0"/>
              <a:t> 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       </a:t>
            </a:r>
            <a:r>
              <a:rPr lang="en-US" altLang="zh-CN" dirty="0" err="1"/>
              <a:t>NoSql</a:t>
            </a:r>
            <a:r>
              <a:rPr lang="zh-CN" altLang="zh-CN" dirty="0"/>
              <a:t>数据库可以按数据模型分成</a:t>
            </a:r>
            <a:r>
              <a:rPr lang="en-US" altLang="zh-CN" dirty="0"/>
              <a:t>4</a:t>
            </a:r>
            <a:r>
              <a:rPr lang="zh-CN" altLang="zh-CN" dirty="0"/>
              <a:t>类：键值存储库（如：</a:t>
            </a:r>
            <a:r>
              <a:rPr lang="en-US" altLang="zh-CN" dirty="0" err="1"/>
              <a:t>Redis</a:t>
            </a:r>
            <a:r>
              <a:rPr lang="zh-CN" altLang="zh-CN" dirty="0"/>
              <a:t>、</a:t>
            </a:r>
            <a:r>
              <a:rPr lang="en-US" altLang="zh-CN" dirty="0"/>
              <a:t>Memcached</a:t>
            </a:r>
            <a:r>
              <a:rPr lang="zh-CN" altLang="zh-CN" dirty="0"/>
              <a:t>）、列族数据库（如：</a:t>
            </a:r>
            <a:r>
              <a:rPr lang="en-US" altLang="zh-CN" dirty="0" err="1"/>
              <a:t>Hbase</a:t>
            </a:r>
            <a:r>
              <a:rPr lang="zh-CN" altLang="zh-CN" dirty="0"/>
              <a:t>、</a:t>
            </a:r>
            <a:r>
              <a:rPr lang="en-US" altLang="zh-CN" dirty="0" err="1"/>
              <a:t>BigTable</a:t>
            </a:r>
            <a:r>
              <a:rPr lang="zh-CN" altLang="zh-CN" dirty="0"/>
              <a:t>）、文档数据库（如：</a:t>
            </a:r>
            <a:r>
              <a:rPr lang="en-US" altLang="zh-CN" dirty="0"/>
              <a:t>MongoDB</a:t>
            </a:r>
            <a:r>
              <a:rPr lang="zh-CN" altLang="zh-CN" dirty="0"/>
              <a:t>、</a:t>
            </a:r>
            <a:r>
              <a:rPr lang="en-US" altLang="zh-CN" dirty="0"/>
              <a:t>Couchbase</a:t>
            </a:r>
            <a:r>
              <a:rPr lang="zh-CN" altLang="zh-CN" dirty="0"/>
              <a:t>）、图形数据库（如：</a:t>
            </a:r>
            <a:r>
              <a:rPr lang="en-US" altLang="zh-CN" dirty="0"/>
              <a:t>Neo4j</a:t>
            </a:r>
            <a:r>
              <a:rPr lang="zh-CN" altLang="zh-CN" dirty="0"/>
              <a:t>、</a:t>
            </a:r>
            <a:r>
              <a:rPr lang="en-US" altLang="zh-CN" dirty="0" err="1"/>
              <a:t>JanusGraph</a:t>
            </a:r>
            <a:r>
              <a:rPr lang="zh-CN" altLang="zh-CN" dirty="0"/>
              <a:t>、</a:t>
            </a:r>
            <a:r>
              <a:rPr lang="en-US" altLang="zh-CN" dirty="0" err="1"/>
              <a:t>Hugugraph</a:t>
            </a:r>
            <a:r>
              <a:rPr lang="zh-CN" altLang="zh-CN" dirty="0"/>
              <a:t>）</a:t>
            </a:r>
            <a:r>
              <a:rPr lang="zh-CN" altLang="en-US" dirty="0"/>
              <a:t>。</a:t>
            </a:r>
            <a:r>
              <a:rPr lang="zh-CN" altLang="zh-CN" dirty="0"/>
              <a:t> </a:t>
            </a:r>
            <a:r>
              <a:rPr lang="en-US" altLang="zh-CN" dirty="0"/>
              <a:t>			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56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363</Words>
  <Application>Microsoft Macintosh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研究生学位论文开题报告 </vt:lpstr>
      <vt:lpstr>选题背景</vt:lpstr>
      <vt:lpstr>PowerPoint 演示文稿</vt:lpstr>
      <vt:lpstr>PowerPoint 演示文稿</vt:lpstr>
      <vt:lpstr>图形数据库的发展现状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研究生学位论文开题报告 </dc:title>
  <dc:creator>Microsoft Office User</dc:creator>
  <cp:lastModifiedBy>Microsoft Office User</cp:lastModifiedBy>
  <cp:revision>6</cp:revision>
  <dcterms:created xsi:type="dcterms:W3CDTF">2020-11-24T14:13:52Z</dcterms:created>
  <dcterms:modified xsi:type="dcterms:W3CDTF">2020-11-24T17:02:39Z</dcterms:modified>
</cp:coreProperties>
</file>