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7A44B-9A28-4145-844C-7269906A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BA438-7D52-6B4A-853D-59FA6D83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3A6DA-B2A7-7841-A8DE-DAD41A8E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ACF3C-5EAF-0C42-9731-A4899AE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0A4E6-5752-454C-9DA3-2F135C92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1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03B88-ADAB-5B42-9335-45FDE018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7691A-F1D4-6747-9878-8661858F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6F20-C834-5346-85FD-316C9641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AC7F-8B84-5E47-842E-B2104A78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3F97-1BE8-4148-9A43-2436DDB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9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C7C9A-A9F7-EF41-B533-5D8A06167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846D7-0560-674A-ABAC-745A8769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34D3B-0C6E-F547-9C8D-6054913F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6A0F-3C29-F442-926B-19E1AFDF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24402-4FA7-C64B-A26C-0C9CBFE4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9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D576-FA03-3849-A10D-B635421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F9F6-EE4A-8941-9069-6E739484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27592-31D8-474C-8757-BD98EC6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0C903-9ED4-2340-B99D-7AC93F1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6DD46-116B-2F44-BA82-FEA022E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45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3878-59A9-C147-947A-45F50A12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C3B87-4037-A840-843E-CB2A356B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129F3-055E-3D49-8809-6BBFC0E1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BF08E-4F84-FC4A-97F4-2B4B0D3D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32ADF-9BB5-874E-BB8B-EA96243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4DE0-7534-984D-A096-850642E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02005-77E3-4F4B-8F23-7DEE1B89D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649B7-69B0-6141-A4BA-D1D43666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6F1C8-3FAC-2240-BEE1-9DDA4856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E175E-8E51-1F47-80E9-BDC3776C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C44D-ADCD-2740-86D6-462B8A9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F7E2-6237-C749-B34D-51F16F5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E5DA9-3AF3-2E48-BBD5-062B4524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63C51-7F3E-FC4A-B2FA-2B86DB7DC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D322D-FC7E-F448-BEA2-20CD510F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69CBB7-F3FA-BF41-A969-ACFFAE7BD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0D42A3-2C66-524E-8D52-23EEC81D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71D36-4CD1-3A49-B07B-4A5C112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4DE7A0-3C7A-284F-BCA5-2228AE3B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9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8F69-078A-EF40-9499-8FECFD81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085FA2-FF66-F840-8F55-89CFDF84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53F1A4-04AE-0E45-B0BC-BED7C8ED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7D30C-2832-104B-AC93-BF60130F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AB666-5327-2740-B8FA-D5413E3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5F340-2ED3-C146-8A18-DF8E1077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F332D-E9F7-B44E-919F-0108395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3E1E7-7E1C-4348-838E-CEA02B96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A2253-1728-534C-BC3E-CE00E70F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502A8-DC7D-EA41-B974-2CAF17D9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C6D6B-EBA0-8740-829B-0B850CF4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65542-FC08-3D4B-839F-C569A444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DFBE5-8B2E-124F-804B-A63CEDD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23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35A82-2FCF-1640-BB5E-932760F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09ED19-0217-AD44-9703-578C7CA47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D0AF3-132C-3D4D-8F64-3AA40EC1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1E259-D20E-3747-83BD-682E6496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4DEC4-BF87-3648-8BC4-9E9D93B9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B2D0A-8819-6C44-B119-2443AF1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3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6BC0E-FEFC-164C-98C3-E4752B89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83F04-EB87-F94C-BCB4-0BAE129E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6C1E2-298B-564F-AD93-950256394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EF20-D0D2-8F4E-BD76-FE893674B9FB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215F3-82D3-DB4C-9259-C28C57839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F718A-4CEA-0546-8276-96C1DEDE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C384-63B6-594A-8D2A-6B14673F6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0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B2D21A7-1C9D-194E-8F22-F04EFBA53EB3}"/>
              </a:ext>
            </a:extLst>
          </p:cNvPr>
          <p:cNvSpPr txBox="1"/>
          <p:nvPr/>
        </p:nvSpPr>
        <p:spPr>
          <a:xfrm>
            <a:off x="787940" y="330740"/>
            <a:ext cx="15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两端二路快排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A423F2-960A-9D48-8DF8-6726919E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9" y="909808"/>
            <a:ext cx="5855556" cy="4537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BD00B1-0A30-4643-8C0F-442997CB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95" y="909807"/>
            <a:ext cx="5988229" cy="45376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35600E-4B42-E242-8596-8DA6B44D22D4}"/>
              </a:ext>
            </a:extLst>
          </p:cNvPr>
          <p:cNvSpPr txBox="1"/>
          <p:nvPr/>
        </p:nvSpPr>
        <p:spPr>
          <a:xfrm>
            <a:off x="6858000" y="398834"/>
            <a:ext cx="186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一端二路快排</a:t>
            </a:r>
          </a:p>
        </p:txBody>
      </p:sp>
    </p:spTree>
    <p:extLst>
      <p:ext uri="{BB962C8B-B14F-4D97-AF65-F5344CB8AC3E}">
        <p14:creationId xmlns:p14="http://schemas.microsoft.com/office/powerpoint/2010/main" val="41412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5A350E-E36A-B44C-8D2B-D84256DB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0" y="738961"/>
            <a:ext cx="5222482" cy="5380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BFE7C1-18D1-6047-904F-66648AFBF359}"/>
              </a:ext>
            </a:extLst>
          </p:cNvPr>
          <p:cNvSpPr txBox="1"/>
          <p:nvPr/>
        </p:nvSpPr>
        <p:spPr>
          <a:xfrm>
            <a:off x="787941" y="184826"/>
            <a:ext cx="11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三路快排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5388FF-D2AD-3545-B93B-F4508240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58" y="738962"/>
            <a:ext cx="6149852" cy="53800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8FC52B-D889-D848-AAFC-FF7820FDD645}"/>
              </a:ext>
            </a:extLst>
          </p:cNvPr>
          <p:cNvSpPr txBox="1"/>
          <p:nvPr/>
        </p:nvSpPr>
        <p:spPr>
          <a:xfrm>
            <a:off x="6858000" y="184826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34026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2CA5CE-3162-6342-A26D-D9FCAC48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6" y="485091"/>
            <a:ext cx="5975034" cy="58878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CFB3EC-E9F0-3548-97B0-587BCF85D96B}"/>
              </a:ext>
            </a:extLst>
          </p:cNvPr>
          <p:cNvSpPr txBox="1"/>
          <p:nvPr/>
        </p:nvSpPr>
        <p:spPr>
          <a:xfrm>
            <a:off x="924128" y="68094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堆排序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1C55CE-E5F5-A44E-8E74-6B4DA736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7" y="437426"/>
            <a:ext cx="5360481" cy="34536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2B32F3-7EEA-EE45-AE3F-F6300B7F0039}"/>
              </a:ext>
            </a:extLst>
          </p:cNvPr>
          <p:cNvSpPr txBox="1"/>
          <p:nvPr/>
        </p:nvSpPr>
        <p:spPr>
          <a:xfrm>
            <a:off x="7519480" y="68094"/>
            <a:ext cx="260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插入排序 选择排序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F36C20-9FC6-C846-BF89-34B7AD5CC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720" y="4020393"/>
            <a:ext cx="5360481" cy="23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0F5027-37D8-BA46-A892-26F5CACC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7181"/>
            <a:ext cx="5136204" cy="28818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EA1943-ED63-1446-A02A-F7CEEFF45196}"/>
              </a:ext>
            </a:extLst>
          </p:cNvPr>
          <p:cNvSpPr txBox="1"/>
          <p:nvPr/>
        </p:nvSpPr>
        <p:spPr>
          <a:xfrm>
            <a:off x="1089498" y="107004"/>
            <a:ext cx="1147864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冒泡排序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038712-1B77-AF4C-B158-5C4174F3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3" y="3990772"/>
            <a:ext cx="5006491" cy="26418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CEF7EB-91EA-3C44-897E-4D5F427EBEE4}"/>
              </a:ext>
            </a:extLst>
          </p:cNvPr>
          <p:cNvSpPr txBox="1"/>
          <p:nvPr/>
        </p:nvSpPr>
        <p:spPr>
          <a:xfrm>
            <a:off x="554477" y="360896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标准二分查找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133073-E667-1A40-A10F-812DB3C7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07" y="486383"/>
            <a:ext cx="5517664" cy="31225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ED1A91-6796-844F-B544-370B5CAAD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665" y="3608962"/>
            <a:ext cx="5517665" cy="30944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CF7232-D275-884D-8A39-193C828AB08F}"/>
              </a:ext>
            </a:extLst>
          </p:cNvPr>
          <p:cNvSpPr txBox="1"/>
          <p:nvPr/>
        </p:nvSpPr>
        <p:spPr>
          <a:xfrm>
            <a:off x="6682902" y="107004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二分查找之左右边界</a:t>
            </a:r>
          </a:p>
        </p:txBody>
      </p:sp>
    </p:spTree>
    <p:extLst>
      <p:ext uri="{BB962C8B-B14F-4D97-AF65-F5344CB8AC3E}">
        <p14:creationId xmlns:p14="http://schemas.microsoft.com/office/powerpoint/2010/main" val="9107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B23C8-FF3E-D240-8543-BB6566F1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" y="1003435"/>
            <a:ext cx="5524635" cy="4337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F7F59D-55C9-C548-8FEA-0634875971AD}"/>
              </a:ext>
            </a:extLst>
          </p:cNvPr>
          <p:cNvSpPr txBox="1"/>
          <p:nvPr/>
        </p:nvSpPr>
        <p:spPr>
          <a:xfrm>
            <a:off x="1643974" y="379379"/>
            <a:ext cx="16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回溯算法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18E0A2-E10C-4F4A-97DD-9CD2A8FE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34" y="1003435"/>
            <a:ext cx="5668253" cy="4337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3AFB27-1285-774F-A7B3-066DFEA583CD}"/>
              </a:ext>
            </a:extLst>
          </p:cNvPr>
          <p:cNvSpPr txBox="1"/>
          <p:nvPr/>
        </p:nvSpPr>
        <p:spPr>
          <a:xfrm>
            <a:off x="7295745" y="379379"/>
            <a:ext cx="147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滑动窗口</a:t>
            </a:r>
          </a:p>
        </p:txBody>
      </p:sp>
    </p:spTree>
    <p:extLst>
      <p:ext uri="{BB962C8B-B14F-4D97-AF65-F5344CB8AC3E}">
        <p14:creationId xmlns:p14="http://schemas.microsoft.com/office/powerpoint/2010/main" val="36445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454734-1C9D-B247-8D45-44D82D62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4" y="440177"/>
            <a:ext cx="6959600" cy="35870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4CFC4C-E5A6-974D-99A1-34D9B4C2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4" y="4027251"/>
            <a:ext cx="6959600" cy="27042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FCAFBD-D304-6C40-AF28-58A23E224447}"/>
              </a:ext>
            </a:extLst>
          </p:cNvPr>
          <p:cNvSpPr txBox="1"/>
          <p:nvPr/>
        </p:nvSpPr>
        <p:spPr>
          <a:xfrm>
            <a:off x="1945533" y="87549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35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2020-07-18T06:04:41Z</dcterms:created>
  <dcterms:modified xsi:type="dcterms:W3CDTF">2020-07-18T09:46:26Z</dcterms:modified>
</cp:coreProperties>
</file>