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 CMF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ACCore</c:v>
                </c:pt>
              </c:strCache>
            </c:strRef>
          </c:tx>
          <c:spPr>
            <a:pattFill prst="wave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  DBLP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85-4481-8015-C5A8960C9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ACTruss</c:v>
                </c:pt>
              </c:strCache>
            </c:strRef>
          </c:tx>
          <c:spPr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  DBLP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85-4481-8015-C5A8960C9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NCTruss</c:v>
                </c:pt>
              </c:strCache>
            </c:strRef>
          </c:tx>
          <c:spPr>
            <a:pattFill prst="dkHorz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  DBLP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85-4481-8015-C5A8960C914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4"/>
        <c:overlap val="-43"/>
        <c:axId val="505240992"/>
        <c:axId val="505240576"/>
      </c:barChart>
      <c:catAx>
        <c:axId val="505240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240576"/>
        <c:crosses val="autoZero"/>
        <c:auto val="1"/>
        <c:lblAlgn val="ctr"/>
        <c:lblOffset val="100"/>
        <c:noMultiLvlLbl val="0"/>
      </c:catAx>
      <c:valAx>
        <c:axId val="5052405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2409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 CPJ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ACCore</c:v>
                </c:pt>
              </c:strCache>
            </c:strRef>
          </c:tx>
          <c:spPr>
            <a:pattFill prst="zigZ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  DBLP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B0-408C-8E67-2FE86A5D05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ACTruss</c:v>
                </c:pt>
              </c:strCache>
            </c:strRef>
          </c:tx>
          <c:spPr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  DBLP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B0-408C-8E67-2FE86A5D05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NCTruss</c:v>
                </c:pt>
              </c:strCache>
            </c:strRef>
          </c:tx>
          <c:spPr>
            <a:pattFill prst="dkHorz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  DBLP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B0-408C-8E67-2FE86A5D05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505240992"/>
        <c:axId val="505240576"/>
      </c:barChart>
      <c:catAx>
        <c:axId val="505240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240576"/>
        <c:crosses val="autoZero"/>
        <c:auto val="1"/>
        <c:lblAlgn val="ctr"/>
        <c:lblOffset val="100"/>
        <c:noMultiLvlLbl val="0"/>
      </c:catAx>
      <c:valAx>
        <c:axId val="5052405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2409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</a:t>
            </a:r>
            <a:r>
              <a:rPr lang="zh-CN" dirty="0"/>
              <a:t>顶点平均</a:t>
            </a:r>
            <a:r>
              <a:rPr lang="en-US" dirty="0"/>
              <a:t>t</a:t>
            </a:r>
            <a:r>
              <a:rPr lang="en-US" altLang="zh-CN" dirty="0"/>
              <a:t>r</a:t>
            </a:r>
            <a:r>
              <a:rPr lang="en-US" dirty="0"/>
              <a:t>uss</a:t>
            </a:r>
            <a:r>
              <a:rPr lang="zh-CN" altLang="en-US" dirty="0"/>
              <a:t>值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ACCore</c:v>
                </c:pt>
              </c:strCache>
            </c:strRef>
          </c:tx>
          <c:spPr>
            <a:pattFill prst="dotGrid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  DBLP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85-4481-8015-C5A8960C9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ACTruss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  DBLP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85-4481-8015-C5A8960C9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NCTruss</c:v>
                </c:pt>
              </c:strCache>
            </c:strRef>
          </c:tx>
          <c:spPr>
            <a:pattFill prst="openDmnd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  DBLP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85-4481-8015-C5A8960C914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505240992"/>
        <c:axId val="505240576"/>
      </c:barChart>
      <c:catAx>
        <c:axId val="5052409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5240576"/>
        <c:crosses val="autoZero"/>
        <c:auto val="1"/>
        <c:lblAlgn val="ctr"/>
        <c:lblOffset val="100"/>
        <c:noMultiLvlLbl val="0"/>
      </c:catAx>
      <c:valAx>
        <c:axId val="505240576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24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  <a:r>
              <a:rPr lang="zh-CN"/>
              <a:t>边平均</a:t>
            </a:r>
            <a:r>
              <a:rPr lang="en-US"/>
              <a:t>truss</a:t>
            </a:r>
            <a:r>
              <a:rPr lang="zh-CN"/>
              <a:t>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ACCore</c:v>
                </c:pt>
              </c:strCache>
            </c:strRef>
          </c:tx>
          <c:spPr>
            <a:pattFill prst="dotGrid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  DBLP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B0-408C-8E67-2FE86A5D05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ACTruss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  DBLP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B0-408C-8E67-2FE86A5D05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NCTruss</c:v>
                </c:pt>
              </c:strCache>
            </c:strRef>
          </c:tx>
          <c:spPr>
            <a:pattFill prst="openDmnd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  DBLP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B0-408C-8E67-2FE86A5D05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505240992"/>
        <c:axId val="505240576"/>
      </c:barChart>
      <c:catAx>
        <c:axId val="5052409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5240576"/>
        <c:crosses val="autoZero"/>
        <c:auto val="1"/>
        <c:lblAlgn val="ctr"/>
        <c:lblOffset val="100"/>
        <c:noMultiLvlLbl val="0"/>
      </c:catAx>
      <c:valAx>
        <c:axId val="505240576"/>
        <c:scaling>
          <c:orientation val="minMax"/>
          <c:max val="1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24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性能区间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dPt>
            <c:idx val="1"/>
            <c:bubble3D val="0"/>
            <c:spPr>
              <a:pattFill prst="wave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16-4D33-8F73-73D1E5028C06}"/>
              </c:ext>
            </c:extLst>
          </c:dPt>
          <c:dPt>
            <c:idx val="2"/>
            <c:bubble3D val="0"/>
            <c:spPr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C16-4D33-8F73-73D1E5028C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 网络</c:v>
                </c:pt>
                <c:pt idx="1">
                  <c:v> DOM构建</c:v>
                </c:pt>
                <c:pt idx="2">
                  <c:v> 资源渲染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</c:v>
                </c:pt>
                <c:pt idx="1">
                  <c:v>1460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6-4D33-8F73-73D1E5028C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F67C7-A266-40B5-91BB-7CD2C4142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DD158-7298-4A0F-829E-58AF257BF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39483-70C5-4377-A8FF-64DB4FBF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3D781-3319-487E-B57A-70F64C87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FF42E-EE9C-432B-91A1-052507E3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1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65038-8654-42D2-918C-159FD3AF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CAAC2-3B8F-48FC-A437-D627DACF9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E7401-6D40-4EDF-87BB-51AEC470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30A17-FAA6-47C6-9BDF-DC97BE26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2F524-2979-48C2-858A-A45737A2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6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93F453-6508-4E34-8CD1-87370002A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A9D2DE-1A21-4E1F-A7F3-4B57CC7FE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84F8A-111C-4162-ACF6-CD9E9BA8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2DE6E-EAB3-4000-A378-9D61E0C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8578E-2D9A-4E0F-95A1-F751FF05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6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EA635-9AE1-4E8C-B5DB-F1DEAF45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4544A-923E-4DAD-84F1-D23A8068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03DB4-30DC-4A31-B26D-1CF71015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DDBC6-5899-4C8E-B31E-2519FE8C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2C2FA-4660-4922-AE5D-CEE7B336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FCB-11F5-40EF-A6D6-AC6F7B41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62743-D639-4A57-9060-B0D71321D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49408-066E-4434-B6EF-83CA53DC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7CB87-F943-4F15-A54B-2FF4E5EC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15857-9FFA-4D01-BBC8-7BE22EF4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2F0BD-DD4B-42D2-B285-756373D2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87461-9E6E-4823-AE35-82E7B2E5A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0BE6B8-FCC0-4817-983A-89084C89F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4FB1E3-F4F8-4627-94DA-686595A6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ABB910-E74A-4BCC-9F2A-920D311F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D7523-A1AA-47C2-9DCE-1FF5DA72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4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E4312-9C92-4FFA-B488-8EFC7469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09305-ED28-42BE-9BB7-22F6CF443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705E34-9D38-4B55-B916-9FA136473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20775-3995-4AB0-8764-31847297B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52118C-313B-40C0-BF37-29F263CD7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A327A-4F38-4AA5-B0DC-09E5DF09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591210-F83D-4A45-822B-D508F745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D1887E-E960-42F3-96BC-8F8E5D2A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9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DF44F-3F3B-4645-B563-70173470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612262-5C6D-4E49-A261-18E499D0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E813C6-41A4-4EAF-AD32-E339EE76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B63A95-2ECD-4FB2-930B-09CB9547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9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85AD2A-0E32-489B-B2A4-677012E3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122B05-86E7-44D3-B031-2007B0B2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E81C8-2C5B-4825-B6FD-99DEDF27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4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3F929-5351-47E6-B7E6-7FC8E156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16E66-A9CE-4D4F-A164-5A49B854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51368D-EFA2-474B-8002-8724995FF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FACDB-A68B-4D88-A0EC-5952C06C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50EAA-8158-4269-8507-C972EC7A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C94D7-074A-409F-989E-D25F9627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6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E196C-C0F8-4524-A993-CE7F993E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ACBF56-3063-4AE6-9FB2-7118CC3B9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DDBE4-1F83-40FB-8C01-18099C89B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4DDA3-C61F-446F-A455-7042CED6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7C4DE-1634-431C-A90A-DCA3B403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CA4B47-C3E1-4068-A4E4-405099F3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3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E97829-6D9E-4CE9-9F09-A438AA4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0C9F0-522C-40C0-A26F-9474C4E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F9B2D-C166-483A-B920-ADF34214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2476C-B9CD-4A26-8E15-9A94BD16F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C8592-C811-4C4A-9606-919A2AD17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6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6BC820E-0282-42CD-A7BC-1C37C2E70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130442"/>
              </p:ext>
            </p:extLst>
          </p:nvPr>
        </p:nvGraphicFramePr>
        <p:xfrm>
          <a:off x="880533" y="719667"/>
          <a:ext cx="4809067" cy="3716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62E3A9B0-CC31-42C2-BE1E-C37F35CBF0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758285"/>
              </p:ext>
            </p:extLst>
          </p:nvPr>
        </p:nvGraphicFramePr>
        <p:xfrm>
          <a:off x="6299200" y="719667"/>
          <a:ext cx="4809067" cy="3716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404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6BC820E-0282-42CD-A7BC-1C37C2E70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00413"/>
              </p:ext>
            </p:extLst>
          </p:nvPr>
        </p:nvGraphicFramePr>
        <p:xfrm>
          <a:off x="880533" y="719667"/>
          <a:ext cx="4809067" cy="3716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62E3A9B0-CC31-42C2-BE1E-C37F35CBF0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308140"/>
              </p:ext>
            </p:extLst>
          </p:nvPr>
        </p:nvGraphicFramePr>
        <p:xfrm>
          <a:off x="6299200" y="719667"/>
          <a:ext cx="4809067" cy="3716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70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397F04-3A57-45A9-857D-7042DC9E0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525"/>
            <a:ext cx="12192000" cy="43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7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649E2C-70F2-4D92-BC72-AB845477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731"/>
            <a:ext cx="12192000" cy="43365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AD2369-CD2A-4A13-BA35-3F640E56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6802"/>
            <a:ext cx="12192000" cy="426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7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B0DB9A-F613-49C8-AB48-5AA728F9E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956"/>
            <a:ext cx="12192000" cy="42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8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B39250-AE00-455C-94BD-7B094BF0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2119"/>
            <a:ext cx="12192000" cy="189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7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C088852-5AB8-4C40-95B4-5564161B22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2223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824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17</Words>
  <Application>Microsoft Office PowerPoint</Application>
  <PresentationFormat>宽屏</PresentationFormat>
  <Paragraphs>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lengo</dc:creator>
  <cp:lastModifiedBy>lengo</cp:lastModifiedBy>
  <cp:revision>20</cp:revision>
  <dcterms:created xsi:type="dcterms:W3CDTF">2021-03-25T01:15:51Z</dcterms:created>
  <dcterms:modified xsi:type="dcterms:W3CDTF">2021-03-25T09:05:50Z</dcterms:modified>
</cp:coreProperties>
</file>