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1"/>
  </p:handoutMasterIdLst>
  <p:sldIdLst>
    <p:sldId id="279" r:id="rId3"/>
    <p:sldId id="257" r:id="rId5"/>
    <p:sldId id="263" r:id="rId6"/>
    <p:sldId id="258" r:id="rId7"/>
    <p:sldId id="281" r:id="rId8"/>
    <p:sldId id="280" r:id="rId9"/>
    <p:sldId id="282" r:id="rId10"/>
    <p:sldId id="283" r:id="rId11"/>
    <p:sldId id="284" r:id="rId12"/>
    <p:sldId id="267" r:id="rId13"/>
    <p:sldId id="285" r:id="rId14"/>
    <p:sldId id="262" r:id="rId15"/>
    <p:sldId id="286" r:id="rId16"/>
    <p:sldId id="287" r:id="rId17"/>
    <p:sldId id="290" r:id="rId18"/>
    <p:sldId id="271" r:id="rId19"/>
    <p:sldId id="291" r:id="rId20"/>
  </p:sldIdLst>
  <p:sldSz cx="9144000" cy="5143500" type="screen16x9"/>
  <p:notesSz cx="6858000" cy="9144000"/>
  <p:custDataLst>
    <p:tags r:id="rId2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A299"/>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51" d="100"/>
          <a:sy n="151" d="100"/>
        </p:scale>
        <p:origin x="510" y="132"/>
      </p:cViewPr>
      <p:guideLst>
        <p:guide orient="horz" pos="175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D4EF1-A920-4D50-BB79-D9F0EF01322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311778-5E3D-4D77-A70D-2361FA50AFD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311778-5E3D-4D77-A70D-2361FA50AFD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311778-5E3D-4D77-A70D-2361FA50AFD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311778-5E3D-4D77-A70D-2361FA50AFD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311778-5E3D-4D77-A70D-2361FA50AFD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311778-5E3D-4D77-A70D-2361FA50AFD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311778-5E3D-4D77-A70D-2361FA50AFD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311778-5E3D-4D77-A70D-2361FA50AFD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311778-5E3D-4D77-A70D-2361FA50AFD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311778-5E3D-4D77-A70D-2361FA50AFD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311778-5E3D-4D77-A70D-2361FA50AFD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311778-5E3D-4D77-A70D-2361FA50AFD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311778-5E3D-4D77-A70D-2361FA50AFD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311778-5E3D-4D77-A70D-2361FA50AFD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311778-5E3D-4D77-A70D-2361FA50AFD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311778-5E3D-4D77-A70D-2361FA50AFD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311778-5E3D-4D77-A70D-2361FA50AFD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311778-5E3D-4D77-A70D-2361FA50AFD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266E525-B797-4ACE-978E-AD6EFD2059A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794199-71E5-4ECE-ACDE-66DDB620455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266E525-B797-4ACE-978E-AD6EFD2059A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794199-71E5-4ECE-ACDE-66DDB620455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266E525-B797-4ACE-978E-AD6EFD2059A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794199-71E5-4ECE-ACDE-66DDB620455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4266E525-B797-4ACE-978E-AD6EFD2059A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794199-71E5-4ECE-ACDE-66DDB620455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4266E525-B797-4ACE-978E-AD6EFD2059A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794199-71E5-4ECE-ACDE-66DDB620455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Picture Placeholder 7"/>
          <p:cNvSpPr>
            <a:spLocks noGrp="1"/>
          </p:cNvSpPr>
          <p:nvPr>
            <p:ph type="pic" sz="quarter" idx="14"/>
          </p:nvPr>
        </p:nvSpPr>
        <p:spPr>
          <a:xfrm>
            <a:off x="557740" y="1326619"/>
            <a:ext cx="4007458" cy="154380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8" name="矩形 7"/>
          <p:cNvSpPr/>
          <p:nvPr userDrawn="1"/>
        </p:nvSpPr>
        <p:spPr>
          <a:xfrm>
            <a:off x="4572000" y="1326619"/>
            <a:ext cx="4007458" cy="15438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571346" y="2870420"/>
            <a:ext cx="4007458" cy="15438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Picture Placeholder 7"/>
          <p:cNvSpPr>
            <a:spLocks noGrp="1"/>
          </p:cNvSpPr>
          <p:nvPr>
            <p:ph type="pic" sz="quarter" idx="15"/>
          </p:nvPr>
        </p:nvSpPr>
        <p:spPr>
          <a:xfrm>
            <a:off x="4565196" y="2870419"/>
            <a:ext cx="4007458" cy="154380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7" name="Picture Placeholder 7"/>
          <p:cNvSpPr>
            <a:spLocks noGrp="1"/>
          </p:cNvSpPr>
          <p:nvPr>
            <p:ph type="pic" sz="quarter" idx="14"/>
          </p:nvPr>
        </p:nvSpPr>
        <p:spPr>
          <a:xfrm>
            <a:off x="46655" y="1326618"/>
            <a:ext cx="2325419" cy="157560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6" name="Picture Placeholder 7"/>
          <p:cNvSpPr>
            <a:spLocks noGrp="1"/>
          </p:cNvSpPr>
          <p:nvPr>
            <p:ph type="pic" sz="quarter" idx="15"/>
          </p:nvPr>
        </p:nvSpPr>
        <p:spPr>
          <a:xfrm>
            <a:off x="46655" y="3042185"/>
            <a:ext cx="2325419" cy="157560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7" name="Picture Placeholder 7"/>
          <p:cNvSpPr>
            <a:spLocks noGrp="1"/>
          </p:cNvSpPr>
          <p:nvPr>
            <p:ph type="pic" sz="quarter" idx="16"/>
          </p:nvPr>
        </p:nvSpPr>
        <p:spPr>
          <a:xfrm>
            <a:off x="4616736" y="1326618"/>
            <a:ext cx="2325419" cy="157560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8" name="Picture Placeholder 7"/>
          <p:cNvSpPr>
            <a:spLocks noGrp="1"/>
          </p:cNvSpPr>
          <p:nvPr>
            <p:ph type="pic" sz="quarter" idx="17"/>
          </p:nvPr>
        </p:nvSpPr>
        <p:spPr>
          <a:xfrm>
            <a:off x="4616736" y="3042185"/>
            <a:ext cx="2325419" cy="157560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 name="矩形 2"/>
          <p:cNvSpPr/>
          <p:nvPr userDrawn="1"/>
        </p:nvSpPr>
        <p:spPr>
          <a:xfrm>
            <a:off x="2478855" y="1326618"/>
            <a:ext cx="2029929" cy="1575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478855" y="3042185"/>
            <a:ext cx="2029929" cy="1575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7050107" y="1326618"/>
            <a:ext cx="2029929" cy="1575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7050107" y="3042185"/>
            <a:ext cx="2029929" cy="1575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7" name="Picture Placeholder 7"/>
          <p:cNvSpPr>
            <a:spLocks noGrp="1"/>
          </p:cNvSpPr>
          <p:nvPr>
            <p:ph type="pic" sz="quarter" idx="14"/>
          </p:nvPr>
        </p:nvSpPr>
        <p:spPr>
          <a:xfrm>
            <a:off x="557739" y="1326618"/>
            <a:ext cx="2877223" cy="1575608"/>
          </a:xfrm>
          <a:prstGeom prst="rect">
            <a:avLst/>
          </a:prstGeom>
          <a:noFill/>
          <a:ln>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6" name="Picture Placeholder 7"/>
          <p:cNvSpPr>
            <a:spLocks noGrp="1"/>
          </p:cNvSpPr>
          <p:nvPr>
            <p:ph type="pic" sz="quarter" idx="15"/>
          </p:nvPr>
        </p:nvSpPr>
        <p:spPr>
          <a:xfrm>
            <a:off x="557739" y="2902226"/>
            <a:ext cx="2877223" cy="1575608"/>
          </a:xfrm>
          <a:prstGeom prst="rect">
            <a:avLst/>
          </a:prstGeom>
          <a:noFill/>
          <a:ln>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7" name="Picture Placeholder 7"/>
          <p:cNvSpPr>
            <a:spLocks noGrp="1"/>
          </p:cNvSpPr>
          <p:nvPr>
            <p:ph type="pic" sz="quarter" idx="16"/>
          </p:nvPr>
        </p:nvSpPr>
        <p:spPr>
          <a:xfrm>
            <a:off x="3434962" y="1326618"/>
            <a:ext cx="2877223" cy="1575608"/>
          </a:xfrm>
          <a:prstGeom prst="rect">
            <a:avLst/>
          </a:prstGeom>
          <a:noFill/>
          <a:ln>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8" name="Picture Placeholder 7"/>
          <p:cNvSpPr>
            <a:spLocks noGrp="1"/>
          </p:cNvSpPr>
          <p:nvPr>
            <p:ph type="pic" sz="quarter" idx="17"/>
          </p:nvPr>
        </p:nvSpPr>
        <p:spPr>
          <a:xfrm>
            <a:off x="3434962" y="2902226"/>
            <a:ext cx="2877223" cy="1575608"/>
          </a:xfrm>
          <a:prstGeom prst="rect">
            <a:avLst/>
          </a:prstGeom>
          <a:noFill/>
          <a:ln>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2" name="矩形 1"/>
          <p:cNvSpPr/>
          <p:nvPr userDrawn="1"/>
        </p:nvSpPr>
        <p:spPr>
          <a:xfrm>
            <a:off x="6312185" y="1326618"/>
            <a:ext cx="2274076" cy="3151216"/>
          </a:xfrm>
          <a:prstGeom prst="rect">
            <a:avLst/>
          </a:prstGeom>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4266E525-B797-4ACE-978E-AD6EFD2059A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794199-71E5-4ECE-ACDE-66DDB620455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4266E525-B797-4ACE-978E-AD6EFD2059A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6794199-71E5-4ECE-ACDE-66DDB620455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266E525-B797-4ACE-978E-AD6EFD2059A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6794199-71E5-4ECE-ACDE-66DDB620455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6E525-B797-4ACE-978E-AD6EFD2059A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6794199-71E5-4ECE-ACDE-66DDB620455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266E525-B797-4ACE-978E-AD6EFD2059A4}"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6794199-71E5-4ECE-ACDE-66DDB620455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dur="2000" advTm="2000"/>
    </mc:Choice>
    <mc:Fallback>
      <p:transition spd="slow" advTm="2000"/>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4.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xm66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970150" y="2512749"/>
            <a:ext cx="528418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400" spc="600">
                <a:solidFill>
                  <a:srgbClr val="85A299"/>
                </a:solidFill>
                <a:latin typeface="+mj-lt"/>
                <a:ea typeface="+mn-ea"/>
                <a:sym typeface="Calibri" panose="020F0502020204030204" pitchFamily="34" charset="0"/>
              </a:rPr>
              <a:t>Elegant And Simple Reply Template</a:t>
            </a:r>
            <a:endParaRPr lang="en-US" altLang="zh-CN" sz="1400" spc="600">
              <a:solidFill>
                <a:srgbClr val="85A299"/>
              </a:solidFill>
              <a:latin typeface="+mj-lt"/>
              <a:ea typeface="+mn-ea"/>
              <a:sym typeface="Calibri" panose="020F0502020204030204" pitchFamily="34" charset="0"/>
            </a:endParaRPr>
          </a:p>
        </p:txBody>
      </p:sp>
      <p:sp>
        <p:nvSpPr>
          <p:cNvPr id="8" name="xm66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233962" y="1804863"/>
            <a:ext cx="6731156"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000" spc="1500">
                <a:solidFill>
                  <a:srgbClr val="85A299"/>
                </a:solidFill>
                <a:latin typeface="+mj-ea"/>
                <a:ea typeface="+mj-ea"/>
                <a:sym typeface="Calibri" panose="020F0502020204030204" pitchFamily="34" charset="0"/>
              </a:rPr>
              <a:t>素雅简约答辩模板</a:t>
            </a:r>
            <a:endParaRPr lang="en-US" altLang="zh-CN" sz="4000" spc="1500">
              <a:solidFill>
                <a:srgbClr val="85A299"/>
              </a:solidFill>
              <a:latin typeface="+mj-ea"/>
              <a:ea typeface="+mj-ea"/>
              <a:sym typeface="Calibri" panose="020F0502020204030204" pitchFamily="34" charset="0"/>
            </a:endParaRPr>
          </a:p>
        </p:txBody>
      </p:sp>
      <p:grpSp>
        <p:nvGrpSpPr>
          <p:cNvPr id="13" name="组合 12"/>
          <p:cNvGrpSpPr/>
          <p:nvPr/>
        </p:nvGrpSpPr>
        <p:grpSpPr>
          <a:xfrm>
            <a:off x="2536666" y="3354800"/>
            <a:ext cx="355571" cy="355571"/>
            <a:chOff x="712464" y="3381858"/>
            <a:chExt cx="355571" cy="355571"/>
          </a:xfrm>
        </p:grpSpPr>
        <p:sp>
          <p:nvSpPr>
            <p:cNvPr id="14" name="椭圆 13"/>
            <p:cNvSpPr/>
            <p:nvPr/>
          </p:nvSpPr>
          <p:spPr>
            <a:xfrm>
              <a:off x="712464" y="3381858"/>
              <a:ext cx="355571" cy="3555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5"/>
            <p:cNvSpPr>
              <a:spLocks noEditPoints="1"/>
            </p:cNvSpPr>
            <p:nvPr/>
          </p:nvSpPr>
          <p:spPr bwMode="auto">
            <a:xfrm>
              <a:off x="826867" y="3452381"/>
              <a:ext cx="126765" cy="214524"/>
            </a:xfrm>
            <a:custGeom>
              <a:avLst/>
              <a:gdLst>
                <a:gd name="T0" fmla="*/ 340 w 381"/>
                <a:gd name="T1" fmla="*/ 360 h 645"/>
                <a:gd name="T2" fmla="*/ 41 w 381"/>
                <a:gd name="T3" fmla="*/ 360 h 645"/>
                <a:gd name="T4" fmla="*/ 6 w 381"/>
                <a:gd name="T5" fmla="*/ 328 h 645"/>
                <a:gd name="T6" fmla="*/ 1 w 381"/>
                <a:gd name="T7" fmla="*/ 273 h 645"/>
                <a:gd name="T8" fmla="*/ 19 w 381"/>
                <a:gd name="T9" fmla="*/ 254 h 645"/>
                <a:gd name="T10" fmla="*/ 362 w 381"/>
                <a:gd name="T11" fmla="*/ 254 h 645"/>
                <a:gd name="T12" fmla="*/ 380 w 381"/>
                <a:gd name="T13" fmla="*/ 273 h 645"/>
                <a:gd name="T14" fmla="*/ 375 w 381"/>
                <a:gd name="T15" fmla="*/ 328 h 645"/>
                <a:gd name="T16" fmla="*/ 340 w 381"/>
                <a:gd name="T17" fmla="*/ 360 h 645"/>
                <a:gd name="T18" fmla="*/ 337 w 381"/>
                <a:gd name="T19" fmla="*/ 378 h 645"/>
                <a:gd name="T20" fmla="*/ 44 w 381"/>
                <a:gd name="T21" fmla="*/ 378 h 645"/>
                <a:gd name="T22" fmla="*/ 79 w 381"/>
                <a:gd name="T23" fmla="*/ 645 h 645"/>
                <a:gd name="T24" fmla="*/ 302 w 381"/>
                <a:gd name="T25" fmla="*/ 645 h 645"/>
                <a:gd name="T26" fmla="*/ 337 w 381"/>
                <a:gd name="T27" fmla="*/ 378 h 645"/>
                <a:gd name="T28" fmla="*/ 192 w 381"/>
                <a:gd name="T29" fmla="*/ 120 h 645"/>
                <a:gd name="T30" fmla="*/ 252 w 381"/>
                <a:gd name="T31" fmla="*/ 60 h 645"/>
                <a:gd name="T32" fmla="*/ 192 w 381"/>
                <a:gd name="T33" fmla="*/ 0 h 645"/>
                <a:gd name="T34" fmla="*/ 132 w 381"/>
                <a:gd name="T35" fmla="*/ 60 h 645"/>
                <a:gd name="T36" fmla="*/ 192 w 381"/>
                <a:gd name="T37" fmla="*/ 120 h 645"/>
                <a:gd name="T38" fmla="*/ 328 w 381"/>
                <a:gd name="T39" fmla="*/ 236 h 645"/>
                <a:gd name="T40" fmla="*/ 315 w 381"/>
                <a:gd name="T41" fmla="*/ 177 h 645"/>
                <a:gd name="T42" fmla="*/ 285 w 381"/>
                <a:gd name="T43" fmla="*/ 149 h 645"/>
                <a:gd name="T44" fmla="*/ 231 w 381"/>
                <a:gd name="T45" fmla="*/ 141 h 645"/>
                <a:gd name="T46" fmla="*/ 205 w 381"/>
                <a:gd name="T47" fmla="*/ 202 h 645"/>
                <a:gd name="T48" fmla="*/ 201 w 381"/>
                <a:gd name="T49" fmla="*/ 172 h 645"/>
                <a:gd name="T50" fmla="*/ 200 w 381"/>
                <a:gd name="T51" fmla="*/ 170 h 645"/>
                <a:gd name="T52" fmla="*/ 185 w 381"/>
                <a:gd name="T53" fmla="*/ 170 h 645"/>
                <a:gd name="T54" fmla="*/ 183 w 381"/>
                <a:gd name="T55" fmla="*/ 172 h 645"/>
                <a:gd name="T56" fmla="*/ 180 w 381"/>
                <a:gd name="T57" fmla="*/ 202 h 645"/>
                <a:gd name="T58" fmla="*/ 153 w 381"/>
                <a:gd name="T59" fmla="*/ 141 h 645"/>
                <a:gd name="T60" fmla="*/ 100 w 381"/>
                <a:gd name="T61" fmla="*/ 149 h 645"/>
                <a:gd name="T62" fmla="*/ 69 w 381"/>
                <a:gd name="T63" fmla="*/ 177 h 645"/>
                <a:gd name="T64" fmla="*/ 56 w 381"/>
                <a:gd name="T65" fmla="*/ 236 h 645"/>
                <a:gd name="T66" fmla="*/ 328 w 381"/>
                <a:gd name="T67" fmla="*/ 236 h 645"/>
                <a:gd name="T68" fmla="*/ 174 w 381"/>
                <a:gd name="T69" fmla="*/ 143 h 645"/>
                <a:gd name="T70" fmla="*/ 181 w 381"/>
                <a:gd name="T71" fmla="*/ 159 h 645"/>
                <a:gd name="T72" fmla="*/ 192 w 381"/>
                <a:gd name="T73" fmla="*/ 162 h 645"/>
                <a:gd name="T74" fmla="*/ 203 w 381"/>
                <a:gd name="T75" fmla="*/ 159 h 645"/>
                <a:gd name="T76" fmla="*/ 211 w 381"/>
                <a:gd name="T77" fmla="*/ 143 h 645"/>
                <a:gd name="T78" fmla="*/ 192 w 381"/>
                <a:gd name="T79" fmla="*/ 136 h 645"/>
                <a:gd name="T80" fmla="*/ 174 w 381"/>
                <a:gd name="T81" fmla="*/ 143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1" h="645">
                  <a:moveTo>
                    <a:pt x="340" y="360"/>
                  </a:moveTo>
                  <a:cubicBezTo>
                    <a:pt x="41" y="360"/>
                    <a:pt x="41" y="360"/>
                    <a:pt x="41" y="360"/>
                  </a:cubicBezTo>
                  <a:cubicBezTo>
                    <a:pt x="23" y="360"/>
                    <a:pt x="7" y="346"/>
                    <a:pt x="6" y="328"/>
                  </a:cubicBezTo>
                  <a:cubicBezTo>
                    <a:pt x="1" y="273"/>
                    <a:pt x="1" y="273"/>
                    <a:pt x="1" y="273"/>
                  </a:cubicBezTo>
                  <a:cubicBezTo>
                    <a:pt x="0" y="263"/>
                    <a:pt x="8" y="254"/>
                    <a:pt x="19" y="254"/>
                  </a:cubicBezTo>
                  <a:cubicBezTo>
                    <a:pt x="362" y="254"/>
                    <a:pt x="362" y="254"/>
                    <a:pt x="362" y="254"/>
                  </a:cubicBezTo>
                  <a:cubicBezTo>
                    <a:pt x="373" y="254"/>
                    <a:pt x="381" y="263"/>
                    <a:pt x="380" y="273"/>
                  </a:cubicBezTo>
                  <a:cubicBezTo>
                    <a:pt x="375" y="328"/>
                    <a:pt x="375" y="328"/>
                    <a:pt x="375" y="328"/>
                  </a:cubicBezTo>
                  <a:cubicBezTo>
                    <a:pt x="374" y="346"/>
                    <a:pt x="359" y="360"/>
                    <a:pt x="340" y="360"/>
                  </a:cubicBezTo>
                  <a:close/>
                  <a:moveTo>
                    <a:pt x="337" y="378"/>
                  </a:moveTo>
                  <a:cubicBezTo>
                    <a:pt x="44" y="378"/>
                    <a:pt x="44" y="378"/>
                    <a:pt x="44" y="378"/>
                  </a:cubicBezTo>
                  <a:cubicBezTo>
                    <a:pt x="79" y="645"/>
                    <a:pt x="79" y="645"/>
                    <a:pt x="79" y="645"/>
                  </a:cubicBezTo>
                  <a:cubicBezTo>
                    <a:pt x="302" y="645"/>
                    <a:pt x="302" y="645"/>
                    <a:pt x="302" y="645"/>
                  </a:cubicBezTo>
                  <a:lnTo>
                    <a:pt x="337" y="378"/>
                  </a:lnTo>
                  <a:close/>
                  <a:moveTo>
                    <a:pt x="192" y="120"/>
                  </a:moveTo>
                  <a:cubicBezTo>
                    <a:pt x="225" y="120"/>
                    <a:pt x="252" y="94"/>
                    <a:pt x="252" y="60"/>
                  </a:cubicBezTo>
                  <a:cubicBezTo>
                    <a:pt x="252" y="27"/>
                    <a:pt x="225" y="0"/>
                    <a:pt x="192" y="0"/>
                  </a:cubicBezTo>
                  <a:cubicBezTo>
                    <a:pt x="159" y="0"/>
                    <a:pt x="132" y="27"/>
                    <a:pt x="132" y="60"/>
                  </a:cubicBezTo>
                  <a:cubicBezTo>
                    <a:pt x="132" y="94"/>
                    <a:pt x="159" y="120"/>
                    <a:pt x="192" y="120"/>
                  </a:cubicBezTo>
                  <a:close/>
                  <a:moveTo>
                    <a:pt x="328" y="236"/>
                  </a:moveTo>
                  <a:cubicBezTo>
                    <a:pt x="315" y="177"/>
                    <a:pt x="315" y="177"/>
                    <a:pt x="315" y="177"/>
                  </a:cubicBezTo>
                  <a:cubicBezTo>
                    <a:pt x="312" y="162"/>
                    <a:pt x="300" y="151"/>
                    <a:pt x="285" y="149"/>
                  </a:cubicBezTo>
                  <a:cubicBezTo>
                    <a:pt x="231" y="141"/>
                    <a:pt x="231" y="141"/>
                    <a:pt x="231" y="141"/>
                  </a:cubicBezTo>
                  <a:cubicBezTo>
                    <a:pt x="205" y="202"/>
                    <a:pt x="205" y="202"/>
                    <a:pt x="205" y="202"/>
                  </a:cubicBezTo>
                  <a:cubicBezTo>
                    <a:pt x="201" y="172"/>
                    <a:pt x="201" y="172"/>
                    <a:pt x="201" y="172"/>
                  </a:cubicBezTo>
                  <a:cubicBezTo>
                    <a:pt x="201" y="171"/>
                    <a:pt x="201" y="170"/>
                    <a:pt x="200" y="170"/>
                  </a:cubicBezTo>
                  <a:cubicBezTo>
                    <a:pt x="185" y="170"/>
                    <a:pt x="185" y="170"/>
                    <a:pt x="185" y="170"/>
                  </a:cubicBezTo>
                  <a:cubicBezTo>
                    <a:pt x="184" y="170"/>
                    <a:pt x="183" y="171"/>
                    <a:pt x="183" y="172"/>
                  </a:cubicBezTo>
                  <a:cubicBezTo>
                    <a:pt x="180" y="202"/>
                    <a:pt x="180" y="202"/>
                    <a:pt x="180" y="202"/>
                  </a:cubicBezTo>
                  <a:cubicBezTo>
                    <a:pt x="153" y="141"/>
                    <a:pt x="153" y="141"/>
                    <a:pt x="153" y="141"/>
                  </a:cubicBezTo>
                  <a:cubicBezTo>
                    <a:pt x="100" y="149"/>
                    <a:pt x="100" y="149"/>
                    <a:pt x="100" y="149"/>
                  </a:cubicBezTo>
                  <a:cubicBezTo>
                    <a:pt x="84" y="151"/>
                    <a:pt x="72" y="162"/>
                    <a:pt x="69" y="177"/>
                  </a:cubicBezTo>
                  <a:cubicBezTo>
                    <a:pt x="56" y="236"/>
                    <a:pt x="56" y="236"/>
                    <a:pt x="56" y="236"/>
                  </a:cubicBezTo>
                  <a:lnTo>
                    <a:pt x="328" y="236"/>
                  </a:lnTo>
                  <a:close/>
                  <a:moveTo>
                    <a:pt x="174" y="143"/>
                  </a:moveTo>
                  <a:cubicBezTo>
                    <a:pt x="174" y="149"/>
                    <a:pt x="178" y="156"/>
                    <a:pt x="181" y="159"/>
                  </a:cubicBezTo>
                  <a:cubicBezTo>
                    <a:pt x="184" y="162"/>
                    <a:pt x="188" y="162"/>
                    <a:pt x="192" y="162"/>
                  </a:cubicBezTo>
                  <a:cubicBezTo>
                    <a:pt x="196" y="162"/>
                    <a:pt x="200" y="162"/>
                    <a:pt x="203" y="159"/>
                  </a:cubicBezTo>
                  <a:cubicBezTo>
                    <a:pt x="206" y="156"/>
                    <a:pt x="211" y="149"/>
                    <a:pt x="211" y="143"/>
                  </a:cubicBezTo>
                  <a:cubicBezTo>
                    <a:pt x="211" y="137"/>
                    <a:pt x="199" y="136"/>
                    <a:pt x="192" y="136"/>
                  </a:cubicBezTo>
                  <a:cubicBezTo>
                    <a:pt x="185" y="136"/>
                    <a:pt x="174" y="137"/>
                    <a:pt x="174" y="14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6" name="文本框 1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892237" y="3401780"/>
            <a:ext cx="1351550" cy="26035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100" dirty="0">
                <a:solidFill>
                  <a:schemeClr val="accent1"/>
                </a:solidFill>
                <a:latin typeface="+mj-ea"/>
                <a:ea typeface="+mj-ea"/>
                <a:sym typeface="Calibri" panose="020F0502020204030204" pitchFamily="34" charset="0"/>
              </a:rPr>
              <a:t>答辩人：匠心</a:t>
            </a:r>
            <a:endParaRPr lang="en-US" sz="1100" dirty="0">
              <a:solidFill>
                <a:schemeClr val="accent1"/>
              </a:solidFill>
              <a:latin typeface="+mj-ea"/>
              <a:ea typeface="+mj-ea"/>
              <a:sym typeface="Calibri" panose="020F0502020204030204" pitchFamily="34" charset="0"/>
            </a:endParaRPr>
          </a:p>
        </p:txBody>
      </p:sp>
      <p:sp>
        <p:nvSpPr>
          <p:cNvPr id="17" name="椭圆 16"/>
          <p:cNvSpPr/>
          <p:nvPr/>
        </p:nvSpPr>
        <p:spPr>
          <a:xfrm>
            <a:off x="4932390" y="3354800"/>
            <a:ext cx="355571" cy="3555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287960" y="3401780"/>
            <a:ext cx="1558513" cy="26035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100" dirty="0">
                <a:solidFill>
                  <a:schemeClr val="accent1"/>
                </a:solidFill>
                <a:latin typeface="+mj-ea"/>
                <a:ea typeface="+mj-ea"/>
                <a:sym typeface="Calibri" panose="020F0502020204030204" pitchFamily="34" charset="0"/>
              </a:rPr>
              <a:t>指导老师：匠心</a:t>
            </a:r>
            <a:endParaRPr lang="en-US" sz="1100" dirty="0">
              <a:solidFill>
                <a:schemeClr val="accent1"/>
              </a:solidFill>
              <a:latin typeface="+mj-ea"/>
              <a:ea typeface="+mj-ea"/>
              <a:sym typeface="Calibri" panose="020F0502020204030204" pitchFamily="34" charset="0"/>
            </a:endParaRPr>
          </a:p>
        </p:txBody>
      </p:sp>
      <p:sp>
        <p:nvSpPr>
          <p:cNvPr id="19" name="Freeform 9"/>
          <p:cNvSpPr>
            <a:spLocks noEditPoints="1"/>
          </p:cNvSpPr>
          <p:nvPr/>
        </p:nvSpPr>
        <p:spPr bwMode="auto">
          <a:xfrm>
            <a:off x="5013265" y="3419956"/>
            <a:ext cx="193822" cy="225258"/>
          </a:xfrm>
          <a:custGeom>
            <a:avLst/>
            <a:gdLst>
              <a:gd name="T0" fmla="*/ 689 w 701"/>
              <a:gd name="T1" fmla="*/ 820 h 820"/>
              <a:gd name="T2" fmla="*/ 21 w 701"/>
              <a:gd name="T3" fmla="*/ 820 h 820"/>
              <a:gd name="T4" fmla="*/ 0 w 701"/>
              <a:gd name="T5" fmla="*/ 800 h 820"/>
              <a:gd name="T6" fmla="*/ 99 w 701"/>
              <a:gd name="T7" fmla="*/ 512 h 820"/>
              <a:gd name="T8" fmla="*/ 113 w 701"/>
              <a:gd name="T9" fmla="*/ 507 h 820"/>
              <a:gd name="T10" fmla="*/ 205 w 701"/>
              <a:gd name="T11" fmla="*/ 549 h 820"/>
              <a:gd name="T12" fmla="*/ 59 w 701"/>
              <a:gd name="T13" fmla="*/ 665 h 820"/>
              <a:gd name="T14" fmla="*/ 655 w 701"/>
              <a:gd name="T15" fmla="*/ 779 h 820"/>
              <a:gd name="T16" fmla="*/ 573 w 701"/>
              <a:gd name="T17" fmla="*/ 548 h 820"/>
              <a:gd name="T18" fmla="*/ 478 w 701"/>
              <a:gd name="T19" fmla="*/ 507 h 820"/>
              <a:gd name="T20" fmla="*/ 595 w 701"/>
              <a:gd name="T21" fmla="*/ 509 h 820"/>
              <a:gd name="T22" fmla="*/ 696 w 701"/>
              <a:gd name="T23" fmla="*/ 807 h 820"/>
              <a:gd name="T24" fmla="*/ 300 w 701"/>
              <a:gd name="T25" fmla="*/ 711 h 820"/>
              <a:gd name="T26" fmla="*/ 322 w 701"/>
              <a:gd name="T27" fmla="*/ 548 h 820"/>
              <a:gd name="T28" fmla="*/ 382 w 701"/>
              <a:gd name="T29" fmla="*/ 525 h 820"/>
              <a:gd name="T30" fmla="*/ 369 w 701"/>
              <a:gd name="T31" fmla="*/ 569 h 820"/>
              <a:gd name="T32" fmla="*/ 355 w 701"/>
              <a:gd name="T33" fmla="*/ 752 h 820"/>
              <a:gd name="T34" fmla="*/ 454 w 701"/>
              <a:gd name="T35" fmla="*/ 452 h 820"/>
              <a:gd name="T36" fmla="*/ 345 w 701"/>
              <a:gd name="T37" fmla="*/ 508 h 820"/>
              <a:gd name="T38" fmla="*/ 239 w 701"/>
              <a:gd name="T39" fmla="*/ 455 h 820"/>
              <a:gd name="T40" fmla="*/ 149 w 701"/>
              <a:gd name="T41" fmla="*/ 309 h 820"/>
              <a:gd name="T42" fmla="*/ 140 w 701"/>
              <a:gd name="T43" fmla="*/ 236 h 820"/>
              <a:gd name="T44" fmla="*/ 156 w 701"/>
              <a:gd name="T45" fmla="*/ 226 h 820"/>
              <a:gd name="T46" fmla="*/ 353 w 701"/>
              <a:gd name="T47" fmla="*/ 25 h 820"/>
              <a:gd name="T48" fmla="*/ 540 w 701"/>
              <a:gd name="T49" fmla="*/ 231 h 820"/>
              <a:gd name="T50" fmla="*/ 549 w 701"/>
              <a:gd name="T51" fmla="*/ 246 h 820"/>
              <a:gd name="T52" fmla="*/ 513 w 701"/>
              <a:gd name="T53" fmla="*/ 341 h 820"/>
              <a:gd name="T54" fmla="*/ 490 w 701"/>
              <a:gd name="T55" fmla="*/ 256 h 820"/>
              <a:gd name="T56" fmla="*/ 481 w 701"/>
              <a:gd name="T57" fmla="*/ 240 h 820"/>
              <a:gd name="T58" fmla="*/ 425 w 701"/>
              <a:gd name="T59" fmla="*/ 136 h 820"/>
              <a:gd name="T60" fmla="*/ 405 w 701"/>
              <a:gd name="T61" fmla="*/ 158 h 820"/>
              <a:gd name="T62" fmla="*/ 394 w 701"/>
              <a:gd name="T63" fmla="*/ 164 h 820"/>
              <a:gd name="T64" fmla="*/ 394 w 701"/>
              <a:gd name="T65" fmla="*/ 132 h 820"/>
              <a:gd name="T66" fmla="*/ 214 w 701"/>
              <a:gd name="T67" fmla="*/ 162 h 820"/>
              <a:gd name="T68" fmla="*/ 205 w 701"/>
              <a:gd name="T69" fmla="*/ 257 h 820"/>
              <a:gd name="T70" fmla="*/ 203 w 701"/>
              <a:gd name="T71" fmla="*/ 263 h 820"/>
              <a:gd name="T72" fmla="*/ 184 w 701"/>
              <a:gd name="T73" fmla="*/ 295 h 820"/>
              <a:gd name="T74" fmla="*/ 208 w 701"/>
              <a:gd name="T75" fmla="*/ 313 h 820"/>
              <a:gd name="T76" fmla="*/ 266 w 701"/>
              <a:gd name="T77" fmla="*/ 429 h 820"/>
              <a:gd name="T78" fmla="*/ 426 w 701"/>
              <a:gd name="T79" fmla="*/ 426 h 820"/>
              <a:gd name="T80" fmla="*/ 481 w 701"/>
              <a:gd name="T81" fmla="*/ 313 h 820"/>
              <a:gd name="T82" fmla="*/ 504 w 701"/>
              <a:gd name="T83" fmla="*/ 294 h 820"/>
              <a:gd name="T84" fmla="*/ 492 w 701"/>
              <a:gd name="T85" fmla="*/ 265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1" h="820">
                <a:moveTo>
                  <a:pt x="696" y="807"/>
                </a:moveTo>
                <a:cubicBezTo>
                  <a:pt x="689" y="820"/>
                  <a:pt x="689" y="820"/>
                  <a:pt x="689" y="820"/>
                </a:cubicBezTo>
                <a:cubicBezTo>
                  <a:pt x="670" y="820"/>
                  <a:pt x="670" y="820"/>
                  <a:pt x="670" y="820"/>
                </a:cubicBezTo>
                <a:cubicBezTo>
                  <a:pt x="21" y="820"/>
                  <a:pt x="21" y="820"/>
                  <a:pt x="21" y="820"/>
                </a:cubicBezTo>
                <a:cubicBezTo>
                  <a:pt x="0" y="820"/>
                  <a:pt x="0" y="820"/>
                  <a:pt x="0" y="820"/>
                </a:cubicBezTo>
                <a:cubicBezTo>
                  <a:pt x="0" y="800"/>
                  <a:pt x="0" y="800"/>
                  <a:pt x="0" y="800"/>
                </a:cubicBezTo>
                <a:cubicBezTo>
                  <a:pt x="1" y="760"/>
                  <a:pt x="5" y="707"/>
                  <a:pt x="19" y="655"/>
                </a:cubicBezTo>
                <a:cubicBezTo>
                  <a:pt x="33" y="601"/>
                  <a:pt x="58" y="549"/>
                  <a:pt x="99" y="512"/>
                </a:cubicBezTo>
                <a:cubicBezTo>
                  <a:pt x="105" y="507"/>
                  <a:pt x="105" y="507"/>
                  <a:pt x="105" y="507"/>
                </a:cubicBezTo>
                <a:cubicBezTo>
                  <a:pt x="113" y="507"/>
                  <a:pt x="113" y="507"/>
                  <a:pt x="113" y="507"/>
                </a:cubicBezTo>
                <a:cubicBezTo>
                  <a:pt x="205" y="507"/>
                  <a:pt x="205" y="507"/>
                  <a:pt x="205" y="507"/>
                </a:cubicBezTo>
                <a:cubicBezTo>
                  <a:pt x="205" y="549"/>
                  <a:pt x="205" y="549"/>
                  <a:pt x="205" y="549"/>
                </a:cubicBezTo>
                <a:cubicBezTo>
                  <a:pt x="121" y="548"/>
                  <a:pt x="121" y="548"/>
                  <a:pt x="121" y="548"/>
                </a:cubicBezTo>
                <a:cubicBezTo>
                  <a:pt x="90" y="578"/>
                  <a:pt x="70" y="621"/>
                  <a:pt x="59" y="665"/>
                </a:cubicBezTo>
                <a:cubicBezTo>
                  <a:pt x="48" y="705"/>
                  <a:pt x="44" y="746"/>
                  <a:pt x="42" y="780"/>
                </a:cubicBezTo>
                <a:cubicBezTo>
                  <a:pt x="655" y="779"/>
                  <a:pt x="655" y="779"/>
                  <a:pt x="655" y="779"/>
                </a:cubicBezTo>
                <a:cubicBezTo>
                  <a:pt x="656" y="741"/>
                  <a:pt x="645" y="695"/>
                  <a:pt x="631" y="653"/>
                </a:cubicBezTo>
                <a:cubicBezTo>
                  <a:pt x="617" y="610"/>
                  <a:pt x="597" y="573"/>
                  <a:pt x="573" y="548"/>
                </a:cubicBezTo>
                <a:cubicBezTo>
                  <a:pt x="478" y="548"/>
                  <a:pt x="478" y="548"/>
                  <a:pt x="478" y="548"/>
                </a:cubicBezTo>
                <a:cubicBezTo>
                  <a:pt x="478" y="507"/>
                  <a:pt x="478" y="507"/>
                  <a:pt x="478" y="507"/>
                </a:cubicBezTo>
                <a:cubicBezTo>
                  <a:pt x="587" y="507"/>
                  <a:pt x="587" y="507"/>
                  <a:pt x="587" y="507"/>
                </a:cubicBezTo>
                <a:cubicBezTo>
                  <a:pt x="595" y="509"/>
                  <a:pt x="595" y="509"/>
                  <a:pt x="595" y="509"/>
                </a:cubicBezTo>
                <a:cubicBezTo>
                  <a:pt x="627" y="539"/>
                  <a:pt x="653" y="588"/>
                  <a:pt x="670" y="640"/>
                </a:cubicBezTo>
                <a:cubicBezTo>
                  <a:pt x="688" y="695"/>
                  <a:pt x="701" y="760"/>
                  <a:pt x="696" y="807"/>
                </a:cubicBezTo>
                <a:close/>
                <a:moveTo>
                  <a:pt x="355" y="752"/>
                </a:moveTo>
                <a:cubicBezTo>
                  <a:pt x="300" y="711"/>
                  <a:pt x="300" y="711"/>
                  <a:pt x="300" y="711"/>
                </a:cubicBezTo>
                <a:cubicBezTo>
                  <a:pt x="335" y="569"/>
                  <a:pt x="335" y="569"/>
                  <a:pt x="335" y="569"/>
                </a:cubicBezTo>
                <a:cubicBezTo>
                  <a:pt x="322" y="548"/>
                  <a:pt x="322" y="548"/>
                  <a:pt x="322" y="548"/>
                </a:cubicBezTo>
                <a:cubicBezTo>
                  <a:pt x="323" y="525"/>
                  <a:pt x="323" y="525"/>
                  <a:pt x="323" y="525"/>
                </a:cubicBezTo>
                <a:cubicBezTo>
                  <a:pt x="349" y="524"/>
                  <a:pt x="356" y="524"/>
                  <a:pt x="382" y="525"/>
                </a:cubicBezTo>
                <a:cubicBezTo>
                  <a:pt x="383" y="548"/>
                  <a:pt x="383" y="548"/>
                  <a:pt x="383" y="548"/>
                </a:cubicBezTo>
                <a:cubicBezTo>
                  <a:pt x="369" y="569"/>
                  <a:pt x="369" y="569"/>
                  <a:pt x="369" y="569"/>
                </a:cubicBezTo>
                <a:cubicBezTo>
                  <a:pt x="409" y="711"/>
                  <a:pt x="409" y="711"/>
                  <a:pt x="409" y="711"/>
                </a:cubicBezTo>
                <a:cubicBezTo>
                  <a:pt x="355" y="752"/>
                  <a:pt x="355" y="752"/>
                  <a:pt x="355" y="752"/>
                </a:cubicBezTo>
                <a:close/>
                <a:moveTo>
                  <a:pt x="513" y="341"/>
                </a:moveTo>
                <a:cubicBezTo>
                  <a:pt x="499" y="389"/>
                  <a:pt x="480" y="425"/>
                  <a:pt x="454" y="452"/>
                </a:cubicBezTo>
                <a:cubicBezTo>
                  <a:pt x="426" y="481"/>
                  <a:pt x="392" y="498"/>
                  <a:pt x="348" y="507"/>
                </a:cubicBezTo>
                <a:cubicBezTo>
                  <a:pt x="345" y="508"/>
                  <a:pt x="345" y="508"/>
                  <a:pt x="345" y="508"/>
                </a:cubicBezTo>
                <a:cubicBezTo>
                  <a:pt x="341" y="508"/>
                  <a:pt x="341" y="508"/>
                  <a:pt x="341" y="508"/>
                </a:cubicBezTo>
                <a:cubicBezTo>
                  <a:pt x="302" y="501"/>
                  <a:pt x="268" y="484"/>
                  <a:pt x="239" y="455"/>
                </a:cubicBezTo>
                <a:cubicBezTo>
                  <a:pt x="213" y="428"/>
                  <a:pt x="192" y="391"/>
                  <a:pt x="177" y="342"/>
                </a:cubicBezTo>
                <a:cubicBezTo>
                  <a:pt x="165" y="335"/>
                  <a:pt x="155" y="324"/>
                  <a:pt x="149" y="309"/>
                </a:cubicBezTo>
                <a:cubicBezTo>
                  <a:pt x="142" y="293"/>
                  <a:pt x="139" y="271"/>
                  <a:pt x="139" y="246"/>
                </a:cubicBezTo>
                <a:cubicBezTo>
                  <a:pt x="140" y="236"/>
                  <a:pt x="140" y="236"/>
                  <a:pt x="140" y="236"/>
                </a:cubicBezTo>
                <a:cubicBezTo>
                  <a:pt x="148" y="231"/>
                  <a:pt x="148" y="231"/>
                  <a:pt x="148" y="231"/>
                </a:cubicBezTo>
                <a:cubicBezTo>
                  <a:pt x="150" y="229"/>
                  <a:pt x="153" y="227"/>
                  <a:pt x="156" y="226"/>
                </a:cubicBezTo>
                <a:cubicBezTo>
                  <a:pt x="144" y="150"/>
                  <a:pt x="147" y="85"/>
                  <a:pt x="193" y="42"/>
                </a:cubicBezTo>
                <a:cubicBezTo>
                  <a:pt x="230" y="15"/>
                  <a:pt x="294" y="34"/>
                  <a:pt x="353" y="25"/>
                </a:cubicBezTo>
                <a:cubicBezTo>
                  <a:pt x="522" y="0"/>
                  <a:pt x="521" y="85"/>
                  <a:pt x="537" y="229"/>
                </a:cubicBezTo>
                <a:cubicBezTo>
                  <a:pt x="538" y="230"/>
                  <a:pt x="539" y="230"/>
                  <a:pt x="540" y="231"/>
                </a:cubicBezTo>
                <a:cubicBezTo>
                  <a:pt x="548" y="236"/>
                  <a:pt x="548" y="236"/>
                  <a:pt x="548" y="236"/>
                </a:cubicBezTo>
                <a:cubicBezTo>
                  <a:pt x="549" y="246"/>
                  <a:pt x="549" y="246"/>
                  <a:pt x="549" y="246"/>
                </a:cubicBezTo>
                <a:cubicBezTo>
                  <a:pt x="549" y="271"/>
                  <a:pt x="546" y="292"/>
                  <a:pt x="539" y="308"/>
                </a:cubicBezTo>
                <a:cubicBezTo>
                  <a:pt x="533" y="323"/>
                  <a:pt x="525" y="334"/>
                  <a:pt x="513" y="341"/>
                </a:cubicBezTo>
                <a:close/>
                <a:moveTo>
                  <a:pt x="492" y="265"/>
                </a:moveTo>
                <a:cubicBezTo>
                  <a:pt x="490" y="256"/>
                  <a:pt x="490" y="256"/>
                  <a:pt x="490" y="256"/>
                </a:cubicBezTo>
                <a:cubicBezTo>
                  <a:pt x="484" y="257"/>
                  <a:pt x="484" y="257"/>
                  <a:pt x="484" y="257"/>
                </a:cubicBezTo>
                <a:cubicBezTo>
                  <a:pt x="481" y="240"/>
                  <a:pt x="481" y="240"/>
                  <a:pt x="481" y="240"/>
                </a:cubicBezTo>
                <a:cubicBezTo>
                  <a:pt x="479" y="227"/>
                  <a:pt x="475" y="161"/>
                  <a:pt x="470" y="150"/>
                </a:cubicBezTo>
                <a:cubicBezTo>
                  <a:pt x="456" y="156"/>
                  <a:pt x="439" y="145"/>
                  <a:pt x="425" y="136"/>
                </a:cubicBezTo>
                <a:cubicBezTo>
                  <a:pt x="417" y="160"/>
                  <a:pt x="417" y="160"/>
                  <a:pt x="417" y="160"/>
                </a:cubicBezTo>
                <a:cubicBezTo>
                  <a:pt x="405" y="158"/>
                  <a:pt x="405" y="158"/>
                  <a:pt x="405" y="158"/>
                </a:cubicBezTo>
                <a:cubicBezTo>
                  <a:pt x="407" y="144"/>
                  <a:pt x="407" y="144"/>
                  <a:pt x="407" y="144"/>
                </a:cubicBezTo>
                <a:cubicBezTo>
                  <a:pt x="394" y="164"/>
                  <a:pt x="394" y="164"/>
                  <a:pt x="394" y="164"/>
                </a:cubicBezTo>
                <a:cubicBezTo>
                  <a:pt x="383" y="162"/>
                  <a:pt x="383" y="162"/>
                  <a:pt x="383" y="162"/>
                </a:cubicBezTo>
                <a:cubicBezTo>
                  <a:pt x="394" y="132"/>
                  <a:pt x="394" y="132"/>
                  <a:pt x="394" y="132"/>
                </a:cubicBezTo>
                <a:cubicBezTo>
                  <a:pt x="334" y="173"/>
                  <a:pt x="231" y="171"/>
                  <a:pt x="218" y="153"/>
                </a:cubicBezTo>
                <a:cubicBezTo>
                  <a:pt x="216" y="155"/>
                  <a:pt x="215" y="159"/>
                  <a:pt x="214" y="162"/>
                </a:cubicBezTo>
                <a:cubicBezTo>
                  <a:pt x="211" y="173"/>
                  <a:pt x="208" y="242"/>
                  <a:pt x="206" y="253"/>
                </a:cubicBezTo>
                <a:cubicBezTo>
                  <a:pt x="205" y="257"/>
                  <a:pt x="205" y="257"/>
                  <a:pt x="205" y="257"/>
                </a:cubicBezTo>
                <a:cubicBezTo>
                  <a:pt x="204" y="257"/>
                  <a:pt x="204" y="257"/>
                  <a:pt x="204" y="257"/>
                </a:cubicBezTo>
                <a:cubicBezTo>
                  <a:pt x="204" y="260"/>
                  <a:pt x="203" y="262"/>
                  <a:pt x="203" y="263"/>
                </a:cubicBezTo>
                <a:cubicBezTo>
                  <a:pt x="198" y="260"/>
                  <a:pt x="187" y="263"/>
                  <a:pt x="178" y="264"/>
                </a:cubicBezTo>
                <a:cubicBezTo>
                  <a:pt x="179" y="276"/>
                  <a:pt x="181" y="287"/>
                  <a:pt x="184" y="295"/>
                </a:cubicBezTo>
                <a:cubicBezTo>
                  <a:pt x="188" y="303"/>
                  <a:pt x="192" y="308"/>
                  <a:pt x="198" y="310"/>
                </a:cubicBezTo>
                <a:cubicBezTo>
                  <a:pt x="208" y="313"/>
                  <a:pt x="208" y="313"/>
                  <a:pt x="208" y="313"/>
                </a:cubicBezTo>
                <a:cubicBezTo>
                  <a:pt x="211" y="323"/>
                  <a:pt x="211" y="323"/>
                  <a:pt x="211" y="323"/>
                </a:cubicBezTo>
                <a:cubicBezTo>
                  <a:pt x="224" y="371"/>
                  <a:pt x="243" y="405"/>
                  <a:pt x="266" y="429"/>
                </a:cubicBezTo>
                <a:cubicBezTo>
                  <a:pt x="288" y="451"/>
                  <a:pt x="314" y="464"/>
                  <a:pt x="344" y="470"/>
                </a:cubicBezTo>
                <a:cubicBezTo>
                  <a:pt x="378" y="462"/>
                  <a:pt x="405" y="448"/>
                  <a:pt x="426" y="426"/>
                </a:cubicBezTo>
                <a:cubicBezTo>
                  <a:pt x="449" y="402"/>
                  <a:pt x="466" y="369"/>
                  <a:pt x="478" y="323"/>
                </a:cubicBezTo>
                <a:cubicBezTo>
                  <a:pt x="481" y="313"/>
                  <a:pt x="481" y="313"/>
                  <a:pt x="481" y="313"/>
                </a:cubicBezTo>
                <a:cubicBezTo>
                  <a:pt x="490" y="310"/>
                  <a:pt x="490" y="310"/>
                  <a:pt x="490" y="310"/>
                </a:cubicBezTo>
                <a:cubicBezTo>
                  <a:pt x="496" y="308"/>
                  <a:pt x="501" y="302"/>
                  <a:pt x="504" y="294"/>
                </a:cubicBezTo>
                <a:cubicBezTo>
                  <a:pt x="507" y="286"/>
                  <a:pt x="509" y="276"/>
                  <a:pt x="510" y="264"/>
                </a:cubicBezTo>
                <a:cubicBezTo>
                  <a:pt x="505" y="264"/>
                  <a:pt x="499" y="264"/>
                  <a:pt x="492" y="26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cxnSp>
        <p:nvCxnSpPr>
          <p:cNvPr id="24" name="直接连接符 23"/>
          <p:cNvCxnSpPr/>
          <p:nvPr/>
        </p:nvCxnSpPr>
        <p:spPr>
          <a:xfrm>
            <a:off x="1889670" y="1641647"/>
            <a:ext cx="536466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889670" y="2957264"/>
            <a:ext cx="5364660"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CxnSpPr/>
          <p:nvPr/>
        </p:nvCxnSpPr>
        <p:spPr>
          <a:xfrm>
            <a:off x="1482575" y="2232031"/>
            <a:ext cx="0" cy="795973"/>
          </a:xfrm>
          <a:prstGeom prst="line">
            <a:avLst/>
          </a:prstGeom>
          <a:ln w="12700" cap="rnd">
            <a:solidFill>
              <a:schemeClr val="bg1">
                <a:lumMod val="6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5" name="直接连接符 34"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CxnSpPr/>
          <p:nvPr/>
        </p:nvCxnSpPr>
        <p:spPr>
          <a:xfrm flipV="1">
            <a:off x="3500800" y="3028004"/>
            <a:ext cx="0" cy="795973"/>
          </a:xfrm>
          <a:prstGeom prst="line">
            <a:avLst/>
          </a:prstGeom>
          <a:ln w="12700" cap="rnd">
            <a:solidFill>
              <a:schemeClr val="bg1">
                <a:lumMod val="6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6" name="直接连接符 35"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CxnSpPr/>
          <p:nvPr/>
        </p:nvCxnSpPr>
        <p:spPr>
          <a:xfrm>
            <a:off x="5519025" y="2232031"/>
            <a:ext cx="0" cy="795973"/>
          </a:xfrm>
          <a:prstGeom prst="line">
            <a:avLst/>
          </a:prstGeom>
          <a:ln w="12700" cap="rnd">
            <a:solidFill>
              <a:schemeClr val="bg1">
                <a:lumMod val="6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7" name="直接连接符 36"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CxnSpPr/>
          <p:nvPr/>
        </p:nvCxnSpPr>
        <p:spPr>
          <a:xfrm flipV="1">
            <a:off x="7537250" y="3028004"/>
            <a:ext cx="0" cy="795973"/>
          </a:xfrm>
          <a:prstGeom prst="line">
            <a:avLst/>
          </a:prstGeom>
          <a:ln w="12700" cap="rnd">
            <a:solidFill>
              <a:schemeClr val="bg1">
                <a:lumMod val="6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8" name="直接连接符 3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CxnSpPr/>
          <p:nvPr/>
        </p:nvCxnSpPr>
        <p:spPr>
          <a:xfrm>
            <a:off x="458097" y="3028004"/>
            <a:ext cx="8103630" cy="0"/>
          </a:xfrm>
          <a:prstGeom prst="line">
            <a:avLst/>
          </a:prstGeom>
          <a:ln w="12700" cap="rnd">
            <a:solidFill>
              <a:schemeClr val="bg1">
                <a:lumMod val="6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9" name="椭圆 38"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1336241" y="2881670"/>
            <a:ext cx="292668" cy="292668"/>
          </a:xfrm>
          <a:prstGeom prst="ellipse">
            <a:avLst/>
          </a:prstGeom>
          <a:solidFill>
            <a:schemeClr val="accent1">
              <a:lumMod val="75000"/>
            </a:schemeClr>
          </a:solidFill>
          <a:ln>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200">
                <a:latin typeface="+mj-lt"/>
              </a:rPr>
              <a:t>1</a:t>
            </a:r>
            <a:endParaRPr lang="zh-CN" altLang="en-US" sz="1200">
              <a:latin typeface="+mj-lt"/>
            </a:endParaRPr>
          </a:p>
        </p:txBody>
      </p:sp>
      <p:sp>
        <p:nvSpPr>
          <p:cNvPr id="40" name="椭圆 39"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3354466" y="2881670"/>
            <a:ext cx="292668" cy="292668"/>
          </a:xfrm>
          <a:prstGeom prst="ellipse">
            <a:avLst/>
          </a:prstGeom>
          <a:solidFill>
            <a:schemeClr val="accent1">
              <a:lumMod val="75000"/>
            </a:schemeClr>
          </a:solidFill>
          <a:ln>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200">
                <a:latin typeface="+mj-lt"/>
              </a:rPr>
              <a:t>2</a:t>
            </a:r>
            <a:endParaRPr lang="zh-CN" altLang="en-US" sz="1200">
              <a:latin typeface="+mj-lt"/>
            </a:endParaRPr>
          </a:p>
        </p:txBody>
      </p:sp>
      <p:sp>
        <p:nvSpPr>
          <p:cNvPr id="41" name="椭圆 40"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5372691" y="2881670"/>
            <a:ext cx="292668" cy="292668"/>
          </a:xfrm>
          <a:prstGeom prst="ellipse">
            <a:avLst/>
          </a:prstGeom>
          <a:solidFill>
            <a:schemeClr val="accent1">
              <a:lumMod val="75000"/>
            </a:schemeClr>
          </a:solidFill>
          <a:ln>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200">
                <a:latin typeface="+mj-lt"/>
              </a:rPr>
              <a:t>3</a:t>
            </a:r>
            <a:endParaRPr lang="zh-CN" altLang="en-US" sz="1200">
              <a:latin typeface="+mj-lt"/>
            </a:endParaRPr>
          </a:p>
        </p:txBody>
      </p:sp>
      <p:sp>
        <p:nvSpPr>
          <p:cNvPr id="42" name="椭圆 41"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7390915" y="2881670"/>
            <a:ext cx="292668" cy="292668"/>
          </a:xfrm>
          <a:prstGeom prst="ellipse">
            <a:avLst/>
          </a:prstGeom>
          <a:solidFill>
            <a:schemeClr val="accent1">
              <a:lumMod val="75000"/>
            </a:schemeClr>
          </a:solidFill>
          <a:ln>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200">
                <a:latin typeface="+mj-lt"/>
              </a:rPr>
              <a:t>4</a:t>
            </a:r>
            <a:endParaRPr lang="zh-CN" altLang="en-US" sz="1200">
              <a:latin typeface="+mj-lt"/>
            </a:endParaRPr>
          </a:p>
        </p:txBody>
      </p:sp>
      <p:sp>
        <p:nvSpPr>
          <p:cNvPr id="43" name="矩形 42"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423653" y="3612193"/>
            <a:ext cx="2152162" cy="819455"/>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sz="1050">
              <a:solidFill>
                <a:schemeClr val="tx1">
                  <a:lumMod val="85000"/>
                  <a:lumOff val="15000"/>
                </a:schemeClr>
              </a:solidFill>
            </a:endParaRPr>
          </a:p>
        </p:txBody>
      </p:sp>
      <p:sp>
        <p:nvSpPr>
          <p:cNvPr id="44" name="文本框 43"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1036197" y="1829115"/>
            <a:ext cx="931223" cy="338554"/>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1600">
                <a:solidFill>
                  <a:schemeClr val="accent1"/>
                </a:solidFill>
                <a:latin typeface="+mj-ea"/>
                <a:ea typeface="+mj-ea"/>
              </a:rPr>
              <a:t>STEP 1</a:t>
            </a:r>
            <a:endParaRPr lang="en-US" altLang="zh-CN" sz="1600">
              <a:solidFill>
                <a:schemeClr val="accent1"/>
              </a:solidFill>
              <a:latin typeface="+mj-ea"/>
              <a:ea typeface="+mj-ea"/>
            </a:endParaRPr>
          </a:p>
        </p:txBody>
      </p:sp>
      <p:sp>
        <p:nvSpPr>
          <p:cNvPr id="46" name="矩形 45"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2440181" y="1969975"/>
            <a:ext cx="2152162" cy="819455"/>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sz="1050">
              <a:solidFill>
                <a:schemeClr val="tx1">
                  <a:lumMod val="85000"/>
                  <a:lumOff val="15000"/>
                </a:schemeClr>
              </a:solidFill>
            </a:endParaRPr>
          </a:p>
        </p:txBody>
      </p:sp>
      <p:sp>
        <p:nvSpPr>
          <p:cNvPr id="47" name="文本框 46"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3044511" y="3919117"/>
            <a:ext cx="931223" cy="338554"/>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1600">
                <a:solidFill>
                  <a:schemeClr val="accent1"/>
                </a:solidFill>
                <a:latin typeface="+mj-ea"/>
                <a:ea typeface="+mj-ea"/>
              </a:rPr>
              <a:t>STEP 2</a:t>
            </a:r>
            <a:endParaRPr lang="en-US" altLang="zh-CN" sz="1600">
              <a:solidFill>
                <a:schemeClr val="accent1"/>
              </a:solidFill>
              <a:latin typeface="+mj-ea"/>
              <a:ea typeface="+mj-ea"/>
            </a:endParaRPr>
          </a:p>
        </p:txBody>
      </p:sp>
      <p:sp>
        <p:nvSpPr>
          <p:cNvPr id="49" name="矩形 48"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4438972" y="3612193"/>
            <a:ext cx="2152162" cy="819455"/>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sz="1050">
              <a:solidFill>
                <a:schemeClr val="tx1">
                  <a:lumMod val="85000"/>
                  <a:lumOff val="15000"/>
                </a:schemeClr>
              </a:solidFill>
            </a:endParaRPr>
          </a:p>
        </p:txBody>
      </p:sp>
      <p:sp>
        <p:nvSpPr>
          <p:cNvPr id="50" name="文本框 49"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5079399" y="1821557"/>
            <a:ext cx="931223" cy="338554"/>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1600">
                <a:solidFill>
                  <a:schemeClr val="accent1"/>
                </a:solidFill>
                <a:latin typeface="+mj-ea"/>
                <a:ea typeface="+mj-ea"/>
              </a:rPr>
              <a:t>STEP 3</a:t>
            </a:r>
            <a:endParaRPr lang="en-US" altLang="zh-CN" sz="1600">
              <a:solidFill>
                <a:schemeClr val="accent1"/>
              </a:solidFill>
              <a:latin typeface="+mj-ea"/>
              <a:ea typeface="+mj-ea"/>
            </a:endParaRPr>
          </a:p>
        </p:txBody>
      </p:sp>
      <p:sp>
        <p:nvSpPr>
          <p:cNvPr id="52" name="矩形 51"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6409565" y="1969975"/>
            <a:ext cx="2152162" cy="819455"/>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sz="1050">
              <a:solidFill>
                <a:schemeClr val="tx1">
                  <a:lumMod val="85000"/>
                  <a:lumOff val="15000"/>
                </a:schemeClr>
              </a:solidFill>
            </a:endParaRPr>
          </a:p>
        </p:txBody>
      </p:sp>
      <p:sp>
        <p:nvSpPr>
          <p:cNvPr id="53" name="文本框 52"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7071637" y="3868033"/>
            <a:ext cx="931223" cy="338554"/>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1600">
                <a:solidFill>
                  <a:schemeClr val="accent1"/>
                </a:solidFill>
                <a:latin typeface="+mj-ea"/>
                <a:ea typeface="+mj-ea"/>
              </a:rPr>
              <a:t>STEP 4</a:t>
            </a:r>
            <a:endParaRPr lang="en-US" altLang="zh-CN" sz="1600">
              <a:solidFill>
                <a:schemeClr val="accent1"/>
              </a:solidFill>
              <a:latin typeface="+mj-ea"/>
              <a:ea typeface="+mj-ea"/>
            </a:endParaRPr>
          </a:p>
        </p:txBody>
      </p:sp>
      <p:sp>
        <p:nvSpPr>
          <p:cNvPr id="55" name="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979875" y="3345268"/>
            <a:ext cx="1005404" cy="338554"/>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zh-CN" altLang="en-US" sz="1600">
                <a:solidFill>
                  <a:schemeClr val="accent1"/>
                </a:solidFill>
                <a:latin typeface="+mj-ea"/>
                <a:ea typeface="+mj-ea"/>
              </a:rPr>
              <a:t>课题研究</a:t>
            </a:r>
            <a:endParaRPr lang="en-US" altLang="zh-CN" sz="1600">
              <a:solidFill>
                <a:schemeClr val="accent1"/>
              </a:solidFill>
              <a:latin typeface="+mj-ea"/>
              <a:ea typeface="+mj-ea"/>
            </a:endParaRPr>
          </a:p>
        </p:txBody>
      </p:sp>
      <p:sp>
        <p:nvSpPr>
          <p:cNvPr id="56" name="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3012357" y="1699081"/>
            <a:ext cx="1005404" cy="338554"/>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zh-CN" altLang="en-US" sz="1600">
                <a:solidFill>
                  <a:schemeClr val="accent1"/>
                </a:solidFill>
                <a:latin typeface="+mj-ea"/>
                <a:ea typeface="+mj-ea"/>
              </a:rPr>
              <a:t>实验论证</a:t>
            </a:r>
            <a:endParaRPr lang="en-US" altLang="zh-CN" sz="1600">
              <a:solidFill>
                <a:schemeClr val="accent1"/>
              </a:solidFill>
              <a:latin typeface="+mj-ea"/>
              <a:ea typeface="+mj-ea"/>
            </a:endParaRPr>
          </a:p>
        </p:txBody>
      </p:sp>
      <p:sp>
        <p:nvSpPr>
          <p:cNvPr id="57" name="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4973710" y="3345268"/>
            <a:ext cx="1005404" cy="338554"/>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zh-CN" altLang="en-US" sz="1600">
                <a:solidFill>
                  <a:schemeClr val="accent1"/>
                </a:solidFill>
                <a:latin typeface="+mj-ea"/>
                <a:ea typeface="+mj-ea"/>
              </a:rPr>
              <a:t>检查调整</a:t>
            </a:r>
            <a:endParaRPr lang="en-US" altLang="zh-CN" sz="1600">
              <a:solidFill>
                <a:schemeClr val="accent1"/>
              </a:solidFill>
              <a:latin typeface="+mj-ea"/>
              <a:ea typeface="+mj-ea"/>
            </a:endParaRPr>
          </a:p>
        </p:txBody>
      </p:sp>
      <p:sp>
        <p:nvSpPr>
          <p:cNvPr id="58" name="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6980273" y="1712134"/>
            <a:ext cx="1005404" cy="338554"/>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zh-CN" altLang="en-US" sz="1600">
                <a:solidFill>
                  <a:schemeClr val="accent1"/>
                </a:solidFill>
                <a:latin typeface="+mj-ea"/>
                <a:ea typeface="+mj-ea"/>
              </a:rPr>
              <a:t>撰写论文</a:t>
            </a:r>
            <a:endParaRPr lang="en-US" altLang="zh-CN" sz="1600">
              <a:solidFill>
                <a:schemeClr val="accent1"/>
              </a:solidFill>
              <a:latin typeface="+mj-ea"/>
              <a:ea typeface="+mj-ea"/>
            </a:endParaRPr>
          </a:p>
        </p:txBody>
      </p:sp>
      <p:sp>
        <p:nvSpPr>
          <p:cNvPr id="59" name="矩形 58"/>
          <p:cNvSpPr/>
          <p:nvPr/>
        </p:nvSpPr>
        <p:spPr bwMode="auto">
          <a:xfrm>
            <a:off x="3402447" y="218081"/>
            <a:ext cx="2339102" cy="461665"/>
          </a:xfrm>
          <a:prstGeom prst="rect">
            <a:avLst/>
          </a:prstGeom>
        </p:spPr>
        <p:txBody>
          <a:bodyPr wrap="none">
            <a:spAutoFit/>
          </a:bodyPr>
          <a:lstStyle/>
          <a:p>
            <a:pPr algn="ctr">
              <a:defRPr/>
            </a:pPr>
            <a:r>
              <a:rPr lang="zh-CN" altLang="en-US" sz="2400" kern="100">
                <a:solidFill>
                  <a:schemeClr val="accent1"/>
                </a:solidFill>
                <a:latin typeface="+mj-ea"/>
                <a:ea typeface="+mj-ea"/>
                <a:cs typeface="Times New Roman" panose="02020603050405020304" pitchFamily="18" charset="0"/>
              </a:rPr>
              <a:t>研究方法及过程</a:t>
            </a:r>
            <a:endParaRPr lang="zh-CN" altLang="en-US" sz="2400" kern="100">
              <a:solidFill>
                <a:schemeClr val="accent1"/>
              </a:solidFill>
              <a:latin typeface="+mj-ea"/>
              <a:ea typeface="+mj-ea"/>
              <a:cs typeface="Times New Roman" panose="02020603050405020304" pitchFamily="18" charset="0"/>
            </a:endParaRPr>
          </a:p>
        </p:txBody>
      </p:sp>
      <p:sp>
        <p:nvSpPr>
          <p:cNvPr id="60" name="矩形 59"/>
          <p:cNvSpPr/>
          <p:nvPr/>
        </p:nvSpPr>
        <p:spPr>
          <a:xfrm>
            <a:off x="3548321" y="659394"/>
            <a:ext cx="2047355" cy="215444"/>
          </a:xfrm>
          <a:prstGeom prst="rect">
            <a:avLst/>
          </a:prstGeom>
        </p:spPr>
        <p:txBody>
          <a:bodyPr wrap="none">
            <a:spAutoFit/>
          </a:bodyPr>
          <a:lstStyle/>
          <a:p>
            <a:pPr algn="ctr"/>
            <a:r>
              <a:rPr lang="en-US" altLang="zh-CN" sz="800">
                <a:solidFill>
                  <a:srgbClr val="292D2E"/>
                </a:solidFill>
                <a:latin typeface="+mn-ea"/>
              </a:rPr>
              <a:t>RESEARCH METHODS AND PROCESSES</a:t>
            </a:r>
            <a:endParaRPr lang="en-US" altLang="zh-CN" sz="800">
              <a:solidFill>
                <a:srgbClr val="292D2E"/>
              </a:solidFill>
              <a:latin typeface="+mn-ea"/>
            </a:endParaRPr>
          </a:p>
        </p:txBody>
      </p:sp>
      <p:cxnSp>
        <p:nvCxnSpPr>
          <p:cNvPr id="61" name="直接连接符 60"/>
          <p:cNvCxnSpPr/>
          <p:nvPr/>
        </p:nvCxnSpPr>
        <p:spPr>
          <a:xfrm>
            <a:off x="4265525" y="961771"/>
            <a:ext cx="612949"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4654358" y="2224172"/>
            <a:ext cx="4673074" cy="584775"/>
          </a:xfrm>
          <a:prstGeom prst="rect">
            <a:avLst/>
          </a:prstGeom>
        </p:spPr>
        <p:txBody>
          <a:bodyPr wrap="none">
            <a:spAutoFit/>
          </a:bodyPr>
          <a:lstStyle/>
          <a:p>
            <a:pPr algn="ctr">
              <a:defRPr/>
            </a:pPr>
            <a:r>
              <a:rPr lang="zh-CN" altLang="en-US" sz="3200" kern="100" spc="300">
                <a:solidFill>
                  <a:schemeClr val="accent1"/>
                </a:solidFill>
                <a:latin typeface="+mj-ea"/>
                <a:ea typeface="+mj-ea"/>
                <a:cs typeface="Times New Roman" panose="02020603050405020304" pitchFamily="18" charset="0"/>
              </a:rPr>
              <a:t>研究成果展示及其应用</a:t>
            </a:r>
            <a:endParaRPr lang="zh-CN" altLang="en-US" sz="3200" kern="100" spc="300">
              <a:solidFill>
                <a:schemeClr val="accent1"/>
              </a:solidFill>
              <a:latin typeface="+mj-ea"/>
              <a:ea typeface="+mj-ea"/>
              <a:cs typeface="Times New Roman" panose="02020603050405020304" pitchFamily="18" charset="0"/>
            </a:endParaRPr>
          </a:p>
        </p:txBody>
      </p:sp>
      <p:sp>
        <p:nvSpPr>
          <p:cNvPr id="5" name="矩形 4"/>
          <p:cNvSpPr/>
          <p:nvPr/>
        </p:nvSpPr>
        <p:spPr>
          <a:xfrm>
            <a:off x="5476008" y="2936383"/>
            <a:ext cx="3106941" cy="184666"/>
          </a:xfrm>
          <a:prstGeom prst="rect">
            <a:avLst/>
          </a:prstGeom>
        </p:spPr>
        <p:txBody>
          <a:bodyPr wrap="none">
            <a:spAutoFit/>
          </a:bodyPr>
          <a:lstStyle/>
          <a:p>
            <a:pPr algn="ctr"/>
            <a:r>
              <a:rPr lang="en-US" altLang="zh-CN" sz="600" spc="300">
                <a:solidFill>
                  <a:srgbClr val="292D2E"/>
                </a:solidFill>
                <a:latin typeface="+mn-ea"/>
              </a:rPr>
              <a:t>RESEARCH RESULTS AND ITS APPLICATION</a:t>
            </a:r>
            <a:endParaRPr lang="en-US" altLang="zh-CN" sz="600" spc="300">
              <a:solidFill>
                <a:srgbClr val="292D2E"/>
              </a:solidFill>
              <a:latin typeface="+mn-ea"/>
            </a:endParaRPr>
          </a:p>
        </p:txBody>
      </p:sp>
      <p:cxnSp>
        <p:nvCxnSpPr>
          <p:cNvPr id="8" name="直接连接符 7"/>
          <p:cNvCxnSpPr/>
          <p:nvPr/>
        </p:nvCxnSpPr>
        <p:spPr>
          <a:xfrm>
            <a:off x="5004047" y="3198446"/>
            <a:ext cx="399155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矩形: 圆角 1"/>
          <p:cNvSpPr/>
          <p:nvPr/>
        </p:nvSpPr>
        <p:spPr>
          <a:xfrm>
            <a:off x="-1614197" y="1586204"/>
            <a:ext cx="6265963" cy="176711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101476" y="1818477"/>
            <a:ext cx="1302572" cy="1302572"/>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a:solidFill>
                  <a:srgbClr val="85A299"/>
                </a:solidFill>
                <a:latin typeface="+mj-ea"/>
                <a:ea typeface="+mj-ea"/>
              </a:rPr>
              <a:t>叁</a:t>
            </a:r>
            <a:endParaRPr lang="zh-CN" altLang="en-US" sz="4000">
              <a:solidFill>
                <a:srgbClr val="85A299"/>
              </a:solidFill>
              <a:latin typeface="+mj-ea"/>
              <a:ea typeface="+mj-ea"/>
            </a:endParaRPr>
          </a:p>
        </p:txBody>
      </p:sp>
      <p:cxnSp>
        <p:nvCxnSpPr>
          <p:cNvPr id="9" name="直接连接符 8"/>
          <p:cNvCxnSpPr/>
          <p:nvPr/>
        </p:nvCxnSpPr>
        <p:spPr>
          <a:xfrm>
            <a:off x="4967766" y="2022789"/>
            <a:ext cx="399155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占位符 14"/>
          <p:cNvPicPr>
            <a:picLocks noGrp="1" noChangeAspect="1"/>
          </p:cNvPicPr>
          <p:nvPr>
            <p:ph type="pic" sz="quarter" idx="14"/>
          </p:nvPr>
        </p:nvPicPr>
        <p:blipFill>
          <a:blip r:embed="rId1" cstate="print">
            <a:extLst>
              <a:ext uri="{28A0092B-C50C-407E-A947-70E740481C1C}">
                <a14:useLocalDpi xmlns:a14="http://schemas.microsoft.com/office/drawing/2010/main" val="0"/>
              </a:ext>
            </a:extLst>
          </a:blip>
          <a:srcRect l="1594" r="1594"/>
          <a:stretch>
            <a:fillRect/>
          </a:stretch>
        </p:blipFill>
        <p:spPr>
          <a:xfrm>
            <a:off x="46655" y="1326618"/>
            <a:ext cx="2325419" cy="1575608"/>
          </a:xfrm>
        </p:spPr>
      </p:pic>
      <p:pic>
        <p:nvPicPr>
          <p:cNvPr id="22" name="图片占位符 21"/>
          <p:cNvPicPr>
            <a:picLocks noGrp="1" noChangeAspect="1"/>
          </p:cNvPicPr>
          <p:nvPr>
            <p:ph type="pic" sz="quarter" idx="15"/>
          </p:nvPr>
        </p:nvPicPr>
        <p:blipFill>
          <a:blip r:embed="rId2" cstate="print">
            <a:extLst>
              <a:ext uri="{28A0092B-C50C-407E-A947-70E740481C1C}">
                <a14:useLocalDpi xmlns:a14="http://schemas.microsoft.com/office/drawing/2010/main" val="0"/>
              </a:ext>
            </a:extLst>
          </a:blip>
          <a:srcRect l="856" r="856"/>
          <a:stretch>
            <a:fillRect/>
          </a:stretch>
        </p:blipFill>
        <p:spPr/>
      </p:pic>
      <p:pic>
        <p:nvPicPr>
          <p:cNvPr id="17" name="图片占位符 16"/>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l="2734" r="2734"/>
          <a:stretch>
            <a:fillRect/>
          </a:stretch>
        </p:blipFill>
        <p:spPr/>
      </p:pic>
      <p:pic>
        <p:nvPicPr>
          <p:cNvPr id="36" name="图片占位符 35"/>
          <p:cNvPicPr>
            <a:picLocks noGrp="1" noChangeAspect="1"/>
          </p:cNvPicPr>
          <p:nvPr>
            <p:ph type="pic" sz="quarter" idx="17"/>
          </p:nvPr>
        </p:nvPicPr>
        <p:blipFill>
          <a:blip r:embed="rId4" cstate="print">
            <a:extLst>
              <a:ext uri="{28A0092B-C50C-407E-A947-70E740481C1C}">
                <a14:useLocalDpi xmlns:a14="http://schemas.microsoft.com/office/drawing/2010/main" val="0"/>
              </a:ext>
            </a:extLst>
          </a:blip>
          <a:srcRect l="8598" r="8598"/>
          <a:stretch>
            <a:fillRect/>
          </a:stretch>
        </p:blipFill>
        <p:spPr/>
      </p:pic>
      <p:sp>
        <p:nvSpPr>
          <p:cNvPr id="18" name="矩形 17"/>
          <p:cNvSpPr/>
          <p:nvPr/>
        </p:nvSpPr>
        <p:spPr>
          <a:xfrm>
            <a:off x="2558370" y="2041884"/>
            <a:ext cx="1968895" cy="694101"/>
          </a:xfrm>
          <a:prstGeom prst="rect">
            <a:avLst/>
          </a:prstGeom>
        </p:spPr>
        <p:txBody>
          <a:bodyPr wrap="square">
            <a:spAutoFit/>
          </a:bodyPr>
          <a:lstStyle/>
          <a:p>
            <a:pPr>
              <a:lnSpc>
                <a:spcPct val="150000"/>
              </a:lnSpc>
            </a:pPr>
            <a:r>
              <a:rPr lang="en-US" altLang="zh-CN" sz="900">
                <a:solidFill>
                  <a:schemeClr val="bg1"/>
                </a:solidFill>
              </a:rPr>
              <a:t>Lorem ipsum dolor sit amet, consectetur adipiscing elit. Donec luctus nibh sit amet sem.</a:t>
            </a:r>
            <a:endParaRPr lang="zh-CN" altLang="en-US" sz="900">
              <a:solidFill>
                <a:schemeClr val="bg1"/>
              </a:solidFill>
            </a:endParaRPr>
          </a:p>
        </p:txBody>
      </p:sp>
      <p:sp>
        <p:nvSpPr>
          <p:cNvPr id="19" name="文本框 5"/>
          <p:cNvSpPr txBox="1">
            <a:spLocks noChangeArrowheads="1"/>
          </p:cNvSpPr>
          <p:nvPr/>
        </p:nvSpPr>
        <p:spPr bwMode="auto">
          <a:xfrm>
            <a:off x="2543264" y="1731406"/>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fontAlgn="base">
              <a:spcBef>
                <a:spcPct val="0"/>
              </a:spcBef>
              <a:spcAft>
                <a:spcPct val="0"/>
              </a:spcAft>
              <a:defRPr/>
            </a:pPr>
            <a:r>
              <a:rPr lang="zh-CN" altLang="en-US" sz="1600">
                <a:solidFill>
                  <a:schemeClr val="bg1"/>
                </a:solidFill>
                <a:latin typeface="方正清刻本悦宋简体" panose="02000000000000000000"/>
                <a:ea typeface="方正清刻本悦宋简体" panose="02000000000000000000"/>
              </a:rPr>
              <a:t>研究成果展示</a:t>
            </a:r>
            <a:endParaRPr lang="zh-CN" altLang="en-US" sz="1600">
              <a:solidFill>
                <a:schemeClr val="bg1"/>
              </a:solidFill>
              <a:latin typeface="方正清刻本悦宋简体" panose="02000000000000000000"/>
              <a:ea typeface="方正清刻本悦宋简体" panose="02000000000000000000"/>
            </a:endParaRPr>
          </a:p>
        </p:txBody>
      </p:sp>
      <p:cxnSp>
        <p:nvCxnSpPr>
          <p:cNvPr id="20" name="直接连接符 19"/>
          <p:cNvCxnSpPr/>
          <p:nvPr/>
        </p:nvCxnSpPr>
        <p:spPr>
          <a:xfrm>
            <a:off x="2659206" y="2065474"/>
            <a:ext cx="20167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7128450" y="2041884"/>
            <a:ext cx="1968895" cy="694101"/>
          </a:xfrm>
          <a:prstGeom prst="rect">
            <a:avLst/>
          </a:prstGeom>
        </p:spPr>
        <p:txBody>
          <a:bodyPr wrap="square">
            <a:spAutoFit/>
          </a:bodyPr>
          <a:lstStyle/>
          <a:p>
            <a:pPr>
              <a:lnSpc>
                <a:spcPct val="150000"/>
              </a:lnSpc>
            </a:pPr>
            <a:r>
              <a:rPr lang="en-US" altLang="zh-CN" sz="900">
                <a:solidFill>
                  <a:schemeClr val="bg1"/>
                </a:solidFill>
              </a:rPr>
              <a:t>Lorem ipsum dolor sit amet, consectetur adipiscing elit. Donec luctus nibh sit amet sem.</a:t>
            </a:r>
            <a:endParaRPr lang="zh-CN" altLang="en-US" sz="900">
              <a:solidFill>
                <a:schemeClr val="bg1"/>
              </a:solidFill>
            </a:endParaRPr>
          </a:p>
        </p:txBody>
      </p:sp>
      <p:sp>
        <p:nvSpPr>
          <p:cNvPr id="23" name="文本框 5"/>
          <p:cNvSpPr txBox="1">
            <a:spLocks noChangeArrowheads="1"/>
          </p:cNvSpPr>
          <p:nvPr/>
        </p:nvSpPr>
        <p:spPr bwMode="auto">
          <a:xfrm>
            <a:off x="7113344" y="1731406"/>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fontAlgn="base">
              <a:spcBef>
                <a:spcPct val="0"/>
              </a:spcBef>
              <a:spcAft>
                <a:spcPct val="0"/>
              </a:spcAft>
              <a:defRPr/>
            </a:pPr>
            <a:r>
              <a:rPr lang="zh-CN" altLang="en-US" sz="1600">
                <a:solidFill>
                  <a:schemeClr val="bg1"/>
                </a:solidFill>
                <a:latin typeface="方正清刻本悦宋简体" panose="02000000000000000000"/>
                <a:ea typeface="方正清刻本悦宋简体" panose="02000000000000000000"/>
              </a:rPr>
              <a:t>研究成果展示</a:t>
            </a:r>
            <a:endParaRPr lang="zh-CN" altLang="en-US" sz="1600">
              <a:solidFill>
                <a:schemeClr val="bg1"/>
              </a:solidFill>
              <a:latin typeface="方正清刻本悦宋简体" panose="02000000000000000000"/>
              <a:ea typeface="方正清刻本悦宋简体" panose="02000000000000000000"/>
            </a:endParaRPr>
          </a:p>
        </p:txBody>
      </p:sp>
      <p:cxnSp>
        <p:nvCxnSpPr>
          <p:cNvPr id="24" name="直接连接符 23"/>
          <p:cNvCxnSpPr/>
          <p:nvPr/>
        </p:nvCxnSpPr>
        <p:spPr>
          <a:xfrm>
            <a:off x="7229286" y="2065474"/>
            <a:ext cx="20167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573476" y="3640314"/>
            <a:ext cx="1968895" cy="694101"/>
          </a:xfrm>
          <a:prstGeom prst="rect">
            <a:avLst/>
          </a:prstGeom>
        </p:spPr>
        <p:txBody>
          <a:bodyPr wrap="square">
            <a:spAutoFit/>
          </a:bodyPr>
          <a:lstStyle/>
          <a:p>
            <a:pPr>
              <a:lnSpc>
                <a:spcPct val="150000"/>
              </a:lnSpc>
            </a:pPr>
            <a:r>
              <a:rPr lang="en-US" altLang="zh-CN" sz="900">
                <a:solidFill>
                  <a:schemeClr val="bg1"/>
                </a:solidFill>
              </a:rPr>
              <a:t>Lorem ipsum dolor sit amet, consectetur adipiscing elit. Donec luctus nibh sit amet sem.</a:t>
            </a:r>
            <a:endParaRPr lang="zh-CN" altLang="en-US" sz="900">
              <a:solidFill>
                <a:schemeClr val="bg1"/>
              </a:solidFill>
            </a:endParaRPr>
          </a:p>
        </p:txBody>
      </p:sp>
      <p:sp>
        <p:nvSpPr>
          <p:cNvPr id="26" name="文本框 5"/>
          <p:cNvSpPr txBox="1">
            <a:spLocks noChangeArrowheads="1"/>
          </p:cNvSpPr>
          <p:nvPr/>
        </p:nvSpPr>
        <p:spPr bwMode="auto">
          <a:xfrm>
            <a:off x="2558370" y="3329836"/>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fontAlgn="base">
              <a:spcBef>
                <a:spcPct val="0"/>
              </a:spcBef>
              <a:spcAft>
                <a:spcPct val="0"/>
              </a:spcAft>
              <a:defRPr/>
            </a:pPr>
            <a:r>
              <a:rPr lang="zh-CN" altLang="en-US" sz="1600">
                <a:solidFill>
                  <a:schemeClr val="bg1"/>
                </a:solidFill>
                <a:latin typeface="方正清刻本悦宋简体" panose="02000000000000000000"/>
                <a:ea typeface="方正清刻本悦宋简体" panose="02000000000000000000"/>
              </a:rPr>
              <a:t>研究成果展示</a:t>
            </a:r>
            <a:endParaRPr lang="zh-CN" altLang="en-US" sz="1600">
              <a:solidFill>
                <a:schemeClr val="bg1"/>
              </a:solidFill>
              <a:latin typeface="方正清刻本悦宋简体" panose="02000000000000000000"/>
              <a:ea typeface="方正清刻本悦宋简体" panose="02000000000000000000"/>
            </a:endParaRPr>
          </a:p>
        </p:txBody>
      </p:sp>
      <p:cxnSp>
        <p:nvCxnSpPr>
          <p:cNvPr id="27" name="直接连接符 26"/>
          <p:cNvCxnSpPr/>
          <p:nvPr/>
        </p:nvCxnSpPr>
        <p:spPr>
          <a:xfrm>
            <a:off x="2674312" y="3663904"/>
            <a:ext cx="20167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7143556" y="3640314"/>
            <a:ext cx="1968895" cy="694101"/>
          </a:xfrm>
          <a:prstGeom prst="rect">
            <a:avLst/>
          </a:prstGeom>
        </p:spPr>
        <p:txBody>
          <a:bodyPr wrap="square">
            <a:spAutoFit/>
          </a:bodyPr>
          <a:lstStyle/>
          <a:p>
            <a:pPr>
              <a:lnSpc>
                <a:spcPct val="150000"/>
              </a:lnSpc>
            </a:pPr>
            <a:r>
              <a:rPr lang="en-US" altLang="zh-CN" sz="900">
                <a:solidFill>
                  <a:schemeClr val="bg1"/>
                </a:solidFill>
              </a:rPr>
              <a:t>Lorem ipsum dolor sit amet, consectetur adipiscing elit. Donec luctus nibh sit amet sem.</a:t>
            </a:r>
            <a:endParaRPr lang="zh-CN" altLang="en-US" sz="900">
              <a:solidFill>
                <a:schemeClr val="bg1"/>
              </a:solidFill>
            </a:endParaRPr>
          </a:p>
        </p:txBody>
      </p:sp>
      <p:sp>
        <p:nvSpPr>
          <p:cNvPr id="29" name="文本框 5"/>
          <p:cNvSpPr txBox="1">
            <a:spLocks noChangeArrowheads="1"/>
          </p:cNvSpPr>
          <p:nvPr/>
        </p:nvSpPr>
        <p:spPr bwMode="auto">
          <a:xfrm>
            <a:off x="7128450" y="3329836"/>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fontAlgn="base">
              <a:spcBef>
                <a:spcPct val="0"/>
              </a:spcBef>
              <a:spcAft>
                <a:spcPct val="0"/>
              </a:spcAft>
              <a:defRPr/>
            </a:pPr>
            <a:r>
              <a:rPr lang="zh-CN" altLang="en-US" sz="1600">
                <a:solidFill>
                  <a:schemeClr val="bg1"/>
                </a:solidFill>
                <a:latin typeface="方正清刻本悦宋简体" panose="02000000000000000000"/>
                <a:ea typeface="方正清刻本悦宋简体" panose="02000000000000000000"/>
              </a:rPr>
              <a:t>研究成果展示</a:t>
            </a:r>
            <a:endParaRPr lang="zh-CN" altLang="en-US" sz="1600">
              <a:solidFill>
                <a:schemeClr val="bg1"/>
              </a:solidFill>
              <a:latin typeface="方正清刻本悦宋简体" panose="02000000000000000000"/>
              <a:ea typeface="方正清刻本悦宋简体" panose="02000000000000000000"/>
            </a:endParaRPr>
          </a:p>
        </p:txBody>
      </p:sp>
      <p:cxnSp>
        <p:nvCxnSpPr>
          <p:cNvPr id="30" name="直接连接符 29"/>
          <p:cNvCxnSpPr/>
          <p:nvPr/>
        </p:nvCxnSpPr>
        <p:spPr>
          <a:xfrm>
            <a:off x="7244392" y="3663904"/>
            <a:ext cx="20167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bwMode="auto">
          <a:xfrm>
            <a:off x="2940782" y="218081"/>
            <a:ext cx="3262433" cy="461665"/>
          </a:xfrm>
          <a:prstGeom prst="rect">
            <a:avLst/>
          </a:prstGeom>
        </p:spPr>
        <p:txBody>
          <a:bodyPr wrap="none">
            <a:spAutoFit/>
          </a:bodyPr>
          <a:lstStyle/>
          <a:p>
            <a:pPr algn="ctr">
              <a:defRPr/>
            </a:pPr>
            <a:r>
              <a:rPr lang="zh-CN" altLang="en-US" sz="2400" kern="100">
                <a:solidFill>
                  <a:schemeClr val="accent1"/>
                </a:solidFill>
                <a:latin typeface="+mj-ea"/>
                <a:ea typeface="+mj-ea"/>
                <a:cs typeface="Times New Roman" panose="02020603050405020304" pitchFamily="18" charset="0"/>
              </a:rPr>
              <a:t>研究成果展示及其应用</a:t>
            </a:r>
            <a:endParaRPr lang="zh-CN" altLang="en-US" sz="2400" kern="100">
              <a:solidFill>
                <a:schemeClr val="accent1"/>
              </a:solidFill>
              <a:latin typeface="+mj-ea"/>
              <a:ea typeface="+mj-ea"/>
              <a:cs typeface="Times New Roman" panose="02020603050405020304" pitchFamily="18" charset="0"/>
            </a:endParaRPr>
          </a:p>
        </p:txBody>
      </p:sp>
      <p:sp>
        <p:nvSpPr>
          <p:cNvPr id="32" name="矩形 31"/>
          <p:cNvSpPr/>
          <p:nvPr/>
        </p:nvSpPr>
        <p:spPr>
          <a:xfrm>
            <a:off x="3460155" y="659394"/>
            <a:ext cx="2223687" cy="215444"/>
          </a:xfrm>
          <a:prstGeom prst="rect">
            <a:avLst/>
          </a:prstGeom>
        </p:spPr>
        <p:txBody>
          <a:bodyPr wrap="none">
            <a:spAutoFit/>
          </a:bodyPr>
          <a:lstStyle/>
          <a:p>
            <a:pPr algn="ctr"/>
            <a:r>
              <a:rPr lang="en-US" altLang="zh-CN" sz="800">
                <a:solidFill>
                  <a:srgbClr val="292D2E"/>
                </a:solidFill>
                <a:latin typeface="+mn-ea"/>
              </a:rPr>
              <a:t>RESEARCH RESULTS AND ITS APPLICATION</a:t>
            </a:r>
            <a:endParaRPr lang="en-US" altLang="zh-CN" sz="800">
              <a:solidFill>
                <a:srgbClr val="292D2E"/>
              </a:solidFill>
              <a:latin typeface="+mn-ea"/>
            </a:endParaRPr>
          </a:p>
        </p:txBody>
      </p:sp>
      <p:cxnSp>
        <p:nvCxnSpPr>
          <p:cNvPr id="33" name="直接连接符 32"/>
          <p:cNvCxnSpPr/>
          <p:nvPr/>
        </p:nvCxnSpPr>
        <p:spPr>
          <a:xfrm>
            <a:off x="4265525" y="961771"/>
            <a:ext cx="612949"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t="43719" b="8096"/>
          <a:stretch>
            <a:fillRect/>
          </a:stretch>
        </p:blipFill>
        <p:spPr>
          <a:xfrm>
            <a:off x="0" y="0"/>
            <a:ext cx="9144000" cy="2937750"/>
          </a:xfrm>
          <a:prstGeom prst="rect">
            <a:avLst/>
          </a:prstGeom>
        </p:spPr>
      </p:pic>
      <p:sp>
        <p:nvSpPr>
          <p:cNvPr id="26" name="矩形 25"/>
          <p:cNvSpPr/>
          <p:nvPr/>
        </p:nvSpPr>
        <p:spPr bwMode="auto">
          <a:xfrm>
            <a:off x="168398" y="3415995"/>
            <a:ext cx="3262433" cy="461665"/>
          </a:xfrm>
          <a:prstGeom prst="rect">
            <a:avLst/>
          </a:prstGeom>
        </p:spPr>
        <p:txBody>
          <a:bodyPr wrap="none">
            <a:spAutoFit/>
          </a:bodyPr>
          <a:lstStyle/>
          <a:p>
            <a:pPr>
              <a:defRPr/>
            </a:pPr>
            <a:r>
              <a:rPr lang="zh-CN" altLang="en-US" sz="2400" kern="100">
                <a:solidFill>
                  <a:schemeClr val="accent1"/>
                </a:solidFill>
                <a:latin typeface="+mj-ea"/>
                <a:ea typeface="+mj-ea"/>
                <a:cs typeface="Times New Roman" panose="02020603050405020304" pitchFamily="18" charset="0"/>
              </a:rPr>
              <a:t>研究成果展示及其应用</a:t>
            </a:r>
            <a:endParaRPr lang="zh-CN" altLang="en-US" sz="2400" kern="100">
              <a:solidFill>
                <a:schemeClr val="accent1"/>
              </a:solidFill>
              <a:latin typeface="+mj-ea"/>
              <a:ea typeface="+mj-ea"/>
              <a:cs typeface="Times New Roman" panose="02020603050405020304" pitchFamily="18" charset="0"/>
            </a:endParaRPr>
          </a:p>
        </p:txBody>
      </p:sp>
      <p:sp>
        <p:nvSpPr>
          <p:cNvPr id="27" name="矩形 26"/>
          <p:cNvSpPr/>
          <p:nvPr/>
        </p:nvSpPr>
        <p:spPr>
          <a:xfrm>
            <a:off x="168398" y="3877660"/>
            <a:ext cx="2223687" cy="215444"/>
          </a:xfrm>
          <a:prstGeom prst="rect">
            <a:avLst/>
          </a:prstGeom>
        </p:spPr>
        <p:txBody>
          <a:bodyPr wrap="none">
            <a:spAutoFit/>
          </a:bodyPr>
          <a:lstStyle/>
          <a:p>
            <a:r>
              <a:rPr lang="en-US" altLang="zh-CN" sz="800">
                <a:solidFill>
                  <a:srgbClr val="292D2E"/>
                </a:solidFill>
                <a:latin typeface="+mn-ea"/>
              </a:rPr>
              <a:t>RESEARCH RESULTS AND ITS APPLICATION</a:t>
            </a:r>
            <a:endParaRPr lang="en-US" altLang="zh-CN" sz="800">
              <a:solidFill>
                <a:srgbClr val="292D2E"/>
              </a:solidFill>
              <a:latin typeface="+mn-ea"/>
            </a:endParaRPr>
          </a:p>
        </p:txBody>
      </p:sp>
      <p:cxnSp>
        <p:nvCxnSpPr>
          <p:cNvPr id="28" name="直接连接符 27"/>
          <p:cNvCxnSpPr/>
          <p:nvPr/>
        </p:nvCxnSpPr>
        <p:spPr>
          <a:xfrm>
            <a:off x="267457" y="4121020"/>
            <a:ext cx="61294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4348411" y="3100933"/>
            <a:ext cx="514098" cy="5140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386485" y="4314374"/>
            <a:ext cx="514098" cy="5140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4969938" y="3055188"/>
            <a:ext cx="1824804" cy="338554"/>
          </a:xfrm>
          <a:prstGeom prst="rect">
            <a:avLst/>
          </a:prstGeom>
        </p:spPr>
        <p:txBody>
          <a:bodyPr wrap="square">
            <a:spAutoFit/>
          </a:bodyPr>
          <a:lstStyle/>
          <a:p>
            <a:pPr fontAlgn="base">
              <a:spcBef>
                <a:spcPct val="0"/>
              </a:spcBef>
              <a:spcAft>
                <a:spcPct val="0"/>
              </a:spcAft>
            </a:pPr>
            <a:r>
              <a:rPr lang="zh-CN" altLang="en-US" sz="1600">
                <a:solidFill>
                  <a:schemeClr val="accent1"/>
                </a:solidFill>
                <a:latin typeface="+mj-ea"/>
                <a:ea typeface="+mj-ea"/>
                <a:sym typeface="Calibri" panose="020F0502020204030204" pitchFamily="34" charset="0"/>
              </a:rPr>
              <a:t>研究成果展示应用</a:t>
            </a:r>
            <a:endParaRPr lang="zh-CN" altLang="en-US" sz="1600">
              <a:solidFill>
                <a:schemeClr val="accent1"/>
              </a:solidFill>
              <a:latin typeface="+mj-ea"/>
              <a:ea typeface="+mj-ea"/>
              <a:sym typeface="Calibri" panose="020F0502020204030204" pitchFamily="34" charset="0"/>
            </a:endParaRPr>
          </a:p>
        </p:txBody>
      </p:sp>
      <p:sp>
        <p:nvSpPr>
          <p:cNvPr id="34" name="矩形 33"/>
          <p:cNvSpPr/>
          <p:nvPr/>
        </p:nvSpPr>
        <p:spPr>
          <a:xfrm>
            <a:off x="4969938" y="3290518"/>
            <a:ext cx="4174062" cy="552011"/>
          </a:xfrm>
          <a:prstGeom prst="rect">
            <a:avLst/>
          </a:prstGeom>
        </p:spPr>
        <p:txBody>
          <a:bodyPr wrap="square">
            <a:spAutoFit/>
          </a:bodyPr>
          <a:lstStyle/>
          <a:p>
            <a:pPr>
              <a:lnSpc>
                <a:spcPct val="150000"/>
              </a:lnSpc>
            </a:pPr>
            <a:r>
              <a:rPr lang="en-US" altLang="zh-CN" sz="1050">
                <a:ea typeface="微软雅黑" panose="020B0503020204020204" pitchFamily="34" charset="-122"/>
                <a:cs typeface="Arial" panose="020B0604020202020204" pitchFamily="34" charset="0"/>
                <a:sym typeface="Calibri" panose="020F0502020204030204" pitchFamily="34" charset="0"/>
              </a:rPr>
              <a:t>Lorem ipsum dolor sit amet, consectetuer adipiscing elit. Aenean commodo ligula eget dolor. </a:t>
            </a:r>
            <a:endParaRPr lang="zh-CN" altLang="en-US" sz="1050"/>
          </a:p>
        </p:txBody>
      </p:sp>
      <p:sp>
        <p:nvSpPr>
          <p:cNvPr id="45" name="矩形 44"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4969938" y="4088715"/>
            <a:ext cx="1824804" cy="338554"/>
          </a:xfrm>
          <a:prstGeom prst="rect">
            <a:avLst/>
          </a:prstGeom>
        </p:spPr>
        <p:txBody>
          <a:bodyPr wrap="square">
            <a:spAutoFit/>
          </a:bodyPr>
          <a:lstStyle/>
          <a:p>
            <a:pPr fontAlgn="base">
              <a:spcBef>
                <a:spcPct val="0"/>
              </a:spcBef>
              <a:spcAft>
                <a:spcPct val="0"/>
              </a:spcAft>
            </a:pPr>
            <a:r>
              <a:rPr lang="zh-CN" altLang="en-US" sz="1600">
                <a:solidFill>
                  <a:schemeClr val="accent1"/>
                </a:solidFill>
                <a:latin typeface="+mj-ea"/>
                <a:ea typeface="+mj-ea"/>
                <a:sym typeface="Calibri" panose="020F0502020204030204" pitchFamily="34" charset="0"/>
              </a:rPr>
              <a:t>研究成果展示应用</a:t>
            </a:r>
            <a:endParaRPr lang="zh-CN" altLang="en-US" sz="1600">
              <a:solidFill>
                <a:schemeClr val="accent1"/>
              </a:solidFill>
              <a:latin typeface="+mj-ea"/>
              <a:ea typeface="+mj-ea"/>
              <a:sym typeface="Calibri" panose="020F0502020204030204" pitchFamily="34" charset="0"/>
            </a:endParaRPr>
          </a:p>
        </p:txBody>
      </p:sp>
      <p:sp>
        <p:nvSpPr>
          <p:cNvPr id="48" name="矩形 47"/>
          <p:cNvSpPr/>
          <p:nvPr/>
        </p:nvSpPr>
        <p:spPr>
          <a:xfrm>
            <a:off x="4969937" y="4324045"/>
            <a:ext cx="3885507" cy="552011"/>
          </a:xfrm>
          <a:prstGeom prst="rect">
            <a:avLst/>
          </a:prstGeom>
        </p:spPr>
        <p:txBody>
          <a:bodyPr wrap="square">
            <a:spAutoFit/>
          </a:bodyPr>
          <a:lstStyle/>
          <a:p>
            <a:pPr>
              <a:lnSpc>
                <a:spcPct val="150000"/>
              </a:lnSpc>
            </a:pPr>
            <a:r>
              <a:rPr lang="en-US" altLang="zh-CN" sz="1050">
                <a:ea typeface="微软雅黑" panose="020B0503020204020204" pitchFamily="34" charset="-122"/>
                <a:cs typeface="Arial" panose="020B0604020202020204" pitchFamily="34" charset="0"/>
                <a:sym typeface="Calibri" panose="020F0502020204030204" pitchFamily="34" charset="0"/>
              </a:rPr>
              <a:t>Lorem ipsum dolor sit amet, consectetuer adipiscing elit. Aenean commodo ligula eget dolor. </a:t>
            </a:r>
            <a:endParaRPr lang="zh-CN" altLang="en-US" sz="1050"/>
          </a:p>
        </p:txBody>
      </p:sp>
      <p:sp>
        <p:nvSpPr>
          <p:cNvPr id="51" name="AutoShape 59"/>
          <p:cNvSpPr/>
          <p:nvPr/>
        </p:nvSpPr>
        <p:spPr bwMode="auto">
          <a:xfrm>
            <a:off x="4482883" y="3235945"/>
            <a:ext cx="245155" cy="24407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Group 124"/>
          <p:cNvGrpSpPr/>
          <p:nvPr/>
        </p:nvGrpSpPr>
        <p:grpSpPr>
          <a:xfrm>
            <a:off x="4521155" y="4477557"/>
            <a:ext cx="244758" cy="205913"/>
            <a:chOff x="5368132" y="2625725"/>
            <a:chExt cx="465138" cy="391319"/>
          </a:xfrm>
          <a:solidFill>
            <a:schemeClr val="bg1"/>
          </a:solidFill>
        </p:grpSpPr>
        <p:sp>
          <p:nvSpPr>
            <p:cNvPr id="59"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0"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1"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000880" y="2224172"/>
            <a:ext cx="1980029" cy="584775"/>
          </a:xfrm>
          <a:prstGeom prst="rect">
            <a:avLst/>
          </a:prstGeom>
        </p:spPr>
        <p:txBody>
          <a:bodyPr wrap="none">
            <a:spAutoFit/>
          </a:bodyPr>
          <a:lstStyle/>
          <a:p>
            <a:pPr algn="ctr">
              <a:defRPr/>
            </a:pPr>
            <a:r>
              <a:rPr lang="zh-CN" altLang="en-US" sz="3200" kern="100" spc="300">
                <a:solidFill>
                  <a:schemeClr val="accent1"/>
                </a:solidFill>
                <a:latin typeface="+mj-ea"/>
                <a:ea typeface="+mj-ea"/>
                <a:cs typeface="Times New Roman" panose="02020603050405020304" pitchFamily="18" charset="0"/>
              </a:rPr>
              <a:t>论文总结</a:t>
            </a:r>
            <a:endParaRPr lang="zh-CN" altLang="en-US" sz="3200" kern="100" spc="300">
              <a:solidFill>
                <a:schemeClr val="accent1"/>
              </a:solidFill>
              <a:latin typeface="+mj-ea"/>
              <a:ea typeface="+mj-ea"/>
              <a:cs typeface="Times New Roman" panose="02020603050405020304" pitchFamily="18" charset="0"/>
            </a:endParaRPr>
          </a:p>
        </p:txBody>
      </p:sp>
      <p:sp>
        <p:nvSpPr>
          <p:cNvPr id="5" name="矩形 4"/>
          <p:cNvSpPr/>
          <p:nvPr/>
        </p:nvSpPr>
        <p:spPr>
          <a:xfrm>
            <a:off x="6212588" y="2936383"/>
            <a:ext cx="1633781" cy="184666"/>
          </a:xfrm>
          <a:prstGeom prst="rect">
            <a:avLst/>
          </a:prstGeom>
        </p:spPr>
        <p:txBody>
          <a:bodyPr wrap="none">
            <a:spAutoFit/>
          </a:bodyPr>
          <a:lstStyle/>
          <a:p>
            <a:pPr algn="ctr"/>
            <a:r>
              <a:rPr lang="en-US" altLang="zh-CN" sz="600" spc="300">
                <a:solidFill>
                  <a:srgbClr val="292D2E"/>
                </a:solidFill>
                <a:latin typeface="+mn-ea"/>
              </a:rPr>
              <a:t>THE PAPER SUMMARY</a:t>
            </a:r>
            <a:endParaRPr lang="en-US" altLang="zh-CN" sz="600" spc="300">
              <a:solidFill>
                <a:srgbClr val="292D2E"/>
              </a:solidFill>
              <a:latin typeface="+mn-ea"/>
            </a:endParaRPr>
          </a:p>
        </p:txBody>
      </p:sp>
      <p:cxnSp>
        <p:nvCxnSpPr>
          <p:cNvPr id="8" name="直接连接符 7"/>
          <p:cNvCxnSpPr/>
          <p:nvPr/>
        </p:nvCxnSpPr>
        <p:spPr>
          <a:xfrm>
            <a:off x="5004047" y="3198446"/>
            <a:ext cx="399155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矩形: 圆角 1"/>
          <p:cNvSpPr/>
          <p:nvPr/>
        </p:nvSpPr>
        <p:spPr>
          <a:xfrm>
            <a:off x="-1614197" y="1586204"/>
            <a:ext cx="6265963" cy="176711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101476" y="1818477"/>
            <a:ext cx="1302572" cy="1302572"/>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a:solidFill>
                  <a:srgbClr val="85A299"/>
                </a:solidFill>
                <a:latin typeface="+mj-ea"/>
                <a:ea typeface="+mj-ea"/>
              </a:rPr>
              <a:t>肆</a:t>
            </a:r>
            <a:endParaRPr lang="zh-CN" altLang="en-US" sz="4000">
              <a:solidFill>
                <a:srgbClr val="85A299"/>
              </a:solidFill>
              <a:latin typeface="+mj-ea"/>
              <a:ea typeface="+mj-ea"/>
            </a:endParaRPr>
          </a:p>
        </p:txBody>
      </p:sp>
      <p:cxnSp>
        <p:nvCxnSpPr>
          <p:cNvPr id="9" name="直接连接符 8"/>
          <p:cNvCxnSpPr/>
          <p:nvPr/>
        </p:nvCxnSpPr>
        <p:spPr>
          <a:xfrm>
            <a:off x="4967766" y="2022789"/>
            <a:ext cx="399155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482" y="0"/>
            <a:ext cx="3954156" cy="5143500"/>
          </a:xfrm>
          <a:prstGeom prst="rect">
            <a:avLst/>
          </a:prstGeom>
        </p:spPr>
      </p:pic>
      <p:sp>
        <p:nvSpPr>
          <p:cNvPr id="6" name="椭圆 5"/>
          <p:cNvSpPr/>
          <p:nvPr/>
        </p:nvSpPr>
        <p:spPr>
          <a:xfrm>
            <a:off x="4312581" y="2683291"/>
            <a:ext cx="677780" cy="6777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040228" y="2928462"/>
            <a:ext cx="3729409" cy="495457"/>
          </a:xfrm>
          <a:prstGeom prst="rect">
            <a:avLst/>
          </a:prstGeom>
        </p:spPr>
        <p:txBody>
          <a:bodyPr wrap="square">
            <a:spAutoFit/>
          </a:bodyPr>
          <a:lstStyle/>
          <a:p>
            <a:pPr>
              <a:lnSpc>
                <a:spcPct val="130000"/>
              </a:lnSpc>
              <a:spcBef>
                <a:spcPts val="600"/>
              </a:spcBef>
            </a:pPr>
            <a:r>
              <a:rPr lang="en-US" altLang="zh-CN" sz="1050">
                <a:solidFill>
                  <a:schemeClr val="tx1">
                    <a:lumMod val="75000"/>
                    <a:lumOff val="25000"/>
                  </a:schemeClr>
                </a:solidFill>
              </a:rPr>
              <a:t>Lorem ipsum dolor sit amet, consectetuer adipiscing elit. Aenean commodo ligula eget dolor. </a:t>
            </a:r>
            <a:endParaRPr lang="en-US" altLang="zh-CN" sz="1050">
              <a:solidFill>
                <a:schemeClr val="tx1">
                  <a:lumMod val="75000"/>
                  <a:lumOff val="25000"/>
                </a:schemeClr>
              </a:solidFill>
            </a:endParaRPr>
          </a:p>
        </p:txBody>
      </p:sp>
      <p:sp>
        <p:nvSpPr>
          <p:cNvPr id="8" name="矩形 7"/>
          <p:cNvSpPr/>
          <p:nvPr/>
        </p:nvSpPr>
        <p:spPr>
          <a:xfrm>
            <a:off x="5040228" y="2649083"/>
            <a:ext cx="1005403" cy="338554"/>
          </a:xfrm>
          <a:prstGeom prst="rect">
            <a:avLst/>
          </a:prstGeom>
        </p:spPr>
        <p:txBody>
          <a:bodyPr wrap="none">
            <a:spAutoFit/>
          </a:bodyPr>
          <a:lstStyle/>
          <a:p>
            <a:r>
              <a:rPr lang="zh-CN" altLang="en-US" sz="1600" kern="100">
                <a:solidFill>
                  <a:schemeClr val="accent1"/>
                </a:solidFill>
                <a:latin typeface="+mj-ea"/>
                <a:ea typeface="+mj-ea"/>
                <a:cs typeface="Times New Roman" panose="02020603050405020304" pitchFamily="18" charset="0"/>
              </a:rPr>
              <a:t>论文总结</a:t>
            </a:r>
            <a:endParaRPr lang="zh-CN" altLang="en-US" sz="1600" kern="100">
              <a:solidFill>
                <a:schemeClr val="accent1"/>
              </a:solidFill>
              <a:latin typeface="+mj-ea"/>
              <a:ea typeface="+mj-ea"/>
              <a:cs typeface="Times New Roman" panose="02020603050405020304" pitchFamily="18" charset="0"/>
            </a:endParaRPr>
          </a:p>
        </p:txBody>
      </p:sp>
      <p:sp>
        <p:nvSpPr>
          <p:cNvPr id="9" name="椭圆 8"/>
          <p:cNvSpPr/>
          <p:nvPr/>
        </p:nvSpPr>
        <p:spPr>
          <a:xfrm>
            <a:off x="4312302" y="3982383"/>
            <a:ext cx="677780" cy="6777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039949" y="4227554"/>
            <a:ext cx="3729409" cy="495457"/>
          </a:xfrm>
          <a:prstGeom prst="rect">
            <a:avLst/>
          </a:prstGeom>
        </p:spPr>
        <p:txBody>
          <a:bodyPr wrap="square">
            <a:spAutoFit/>
          </a:bodyPr>
          <a:lstStyle/>
          <a:p>
            <a:pPr>
              <a:lnSpc>
                <a:spcPct val="130000"/>
              </a:lnSpc>
              <a:spcBef>
                <a:spcPts val="600"/>
              </a:spcBef>
            </a:pPr>
            <a:r>
              <a:rPr lang="en-US" altLang="zh-CN" sz="1050">
                <a:solidFill>
                  <a:schemeClr val="tx1">
                    <a:lumMod val="75000"/>
                    <a:lumOff val="25000"/>
                  </a:schemeClr>
                </a:solidFill>
              </a:rPr>
              <a:t>Lorem ipsum dolor sit amet, consectetuer adipiscing elit. Aenean commodo ligula eget dolor. </a:t>
            </a:r>
            <a:endParaRPr lang="en-US" altLang="zh-CN" sz="1050">
              <a:solidFill>
                <a:schemeClr val="tx1">
                  <a:lumMod val="75000"/>
                  <a:lumOff val="25000"/>
                </a:schemeClr>
              </a:solidFill>
            </a:endParaRPr>
          </a:p>
        </p:txBody>
      </p:sp>
      <p:sp>
        <p:nvSpPr>
          <p:cNvPr id="11" name="矩形 10"/>
          <p:cNvSpPr/>
          <p:nvPr/>
        </p:nvSpPr>
        <p:spPr>
          <a:xfrm>
            <a:off x="5039949" y="3948175"/>
            <a:ext cx="1005403" cy="338554"/>
          </a:xfrm>
          <a:prstGeom prst="rect">
            <a:avLst/>
          </a:prstGeom>
        </p:spPr>
        <p:txBody>
          <a:bodyPr wrap="none">
            <a:spAutoFit/>
          </a:bodyPr>
          <a:lstStyle/>
          <a:p>
            <a:pPr lvl="0"/>
            <a:r>
              <a:rPr lang="zh-CN" altLang="en-US" sz="1600" kern="100">
                <a:solidFill>
                  <a:srgbClr val="85A299"/>
                </a:solidFill>
                <a:latin typeface="方正清刻本悦宋简体" panose="02000000000000000000"/>
                <a:ea typeface="方正清刻本悦宋简体" panose="02000000000000000000"/>
                <a:cs typeface="Times New Roman" panose="02020603050405020304" pitchFamily="18" charset="0"/>
              </a:rPr>
              <a:t>论文总结</a:t>
            </a:r>
            <a:endParaRPr lang="zh-CN" altLang="en-US" sz="1600" kern="100">
              <a:solidFill>
                <a:srgbClr val="85A299"/>
              </a:solidFill>
              <a:latin typeface="方正清刻本悦宋简体" panose="02000000000000000000"/>
              <a:ea typeface="方正清刻本悦宋简体" panose="02000000000000000000"/>
              <a:cs typeface="Times New Roman" panose="02020603050405020304" pitchFamily="18" charset="0"/>
            </a:endParaRPr>
          </a:p>
        </p:txBody>
      </p:sp>
      <p:grpSp>
        <p:nvGrpSpPr>
          <p:cNvPr id="12" name="组合 11"/>
          <p:cNvGrpSpPr/>
          <p:nvPr/>
        </p:nvGrpSpPr>
        <p:grpSpPr>
          <a:xfrm>
            <a:off x="4457435" y="4147607"/>
            <a:ext cx="358775" cy="360362"/>
            <a:chOff x="5394325" y="2859088"/>
            <a:chExt cx="358775" cy="360362"/>
          </a:xfrm>
          <a:solidFill>
            <a:schemeClr val="bg1"/>
          </a:solidFill>
        </p:grpSpPr>
        <p:sp>
          <p:nvSpPr>
            <p:cNvPr id="13"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9" name="组合 18"/>
          <p:cNvGrpSpPr/>
          <p:nvPr/>
        </p:nvGrpSpPr>
        <p:grpSpPr>
          <a:xfrm flipH="1">
            <a:off x="4457520" y="2846072"/>
            <a:ext cx="359165" cy="359165"/>
            <a:chOff x="2473104" y="2145028"/>
            <a:chExt cx="359165" cy="359165"/>
          </a:xfrm>
          <a:solidFill>
            <a:schemeClr val="bg1"/>
          </a:solidFill>
        </p:grpSpPr>
        <p:sp>
          <p:nvSpPr>
            <p:cNvPr id="20"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2" name="矩形 21"/>
          <p:cNvSpPr/>
          <p:nvPr/>
        </p:nvSpPr>
        <p:spPr>
          <a:xfrm>
            <a:off x="4282196" y="962099"/>
            <a:ext cx="1415772" cy="461665"/>
          </a:xfrm>
          <a:prstGeom prst="rect">
            <a:avLst/>
          </a:prstGeom>
        </p:spPr>
        <p:txBody>
          <a:bodyPr wrap="none">
            <a:spAutoFit/>
          </a:bodyPr>
          <a:lstStyle/>
          <a:p>
            <a:pPr algn="ctr"/>
            <a:r>
              <a:rPr lang="zh-CN" altLang="en-US" sz="2400" kern="100">
                <a:solidFill>
                  <a:schemeClr val="accent1"/>
                </a:solidFill>
                <a:latin typeface="+mj-ea"/>
                <a:ea typeface="+mj-ea"/>
                <a:cs typeface="Times New Roman" panose="02020603050405020304" pitchFamily="18" charset="0"/>
              </a:rPr>
              <a:t>论文总结</a:t>
            </a:r>
            <a:endParaRPr lang="zh-CN" altLang="en-US" sz="2400" kern="100">
              <a:solidFill>
                <a:schemeClr val="accent1"/>
              </a:solidFill>
              <a:latin typeface="+mj-ea"/>
              <a:ea typeface="+mj-ea"/>
              <a:cs typeface="Times New Roman" panose="02020603050405020304" pitchFamily="18" charset="0"/>
            </a:endParaRPr>
          </a:p>
        </p:txBody>
      </p:sp>
      <p:sp>
        <p:nvSpPr>
          <p:cNvPr id="23" name="矩形 22"/>
          <p:cNvSpPr/>
          <p:nvPr/>
        </p:nvSpPr>
        <p:spPr>
          <a:xfrm>
            <a:off x="4317508" y="1544114"/>
            <a:ext cx="4457056" cy="552011"/>
          </a:xfrm>
          <a:prstGeom prst="rect">
            <a:avLst/>
          </a:prstGeom>
        </p:spPr>
        <p:txBody>
          <a:bodyPr wrap="square">
            <a:spAutoFit/>
          </a:bodyPr>
          <a:lstStyle/>
          <a:p>
            <a:pPr>
              <a:lnSpc>
                <a:spcPct val="150000"/>
              </a:lnSpc>
            </a:pPr>
            <a:r>
              <a:rPr lang="en-US" altLang="zh-CN" sz="1050">
                <a:solidFill>
                  <a:schemeClr val="tx1">
                    <a:lumMod val="75000"/>
                    <a:lumOff val="25000"/>
                  </a:schemeClr>
                </a:solidFill>
              </a:rPr>
              <a:t>Lorem ipsum dolor sit amet, consectetur adipiscing elit. Donec luctus nibh sit amet sem vulputate venenatis bibendum orci pulvinar. </a:t>
            </a:r>
            <a:endParaRPr lang="en-US" altLang="zh-CN" sz="1050">
              <a:solidFill>
                <a:schemeClr val="tx1">
                  <a:lumMod val="75000"/>
                  <a:lumOff val="25000"/>
                </a:schemeClr>
              </a:solidFill>
            </a:endParaRPr>
          </a:p>
        </p:txBody>
      </p:sp>
      <p:cxnSp>
        <p:nvCxnSpPr>
          <p:cNvPr id="24" name="直接连接符 23"/>
          <p:cNvCxnSpPr/>
          <p:nvPr/>
        </p:nvCxnSpPr>
        <p:spPr>
          <a:xfrm>
            <a:off x="4434512" y="1491016"/>
            <a:ext cx="203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450611" y="1977943"/>
            <a:ext cx="8242777" cy="2183803"/>
          </a:xfrm>
          <a:prstGeom prst="rect">
            <a:avLst/>
          </a:prstGeom>
        </p:spPr>
        <p:txBody>
          <a:bodyPr wrap="square">
            <a:spAutoFit/>
          </a:bodyPr>
          <a:lstStyle/>
          <a:p>
            <a:pPr algn="ctr">
              <a:lnSpc>
                <a:spcPct val="200000"/>
              </a:lnSpc>
            </a:pPr>
            <a:r>
              <a:rPr lang="zh-CN" altLang="en-US" sz="1400">
                <a:solidFill>
                  <a:schemeClr val="tx1">
                    <a:lumMod val="75000"/>
                    <a:lumOff val="25000"/>
                  </a:schemeClr>
                </a:solidFill>
                <a:latin typeface="+mj-ea"/>
                <a:ea typeface="+mj-ea"/>
              </a:rPr>
              <a:t>这次的毕业论文设计总结是在我的指导老师熊猫老师亲切关怀和悉心指导下完成的。</a:t>
            </a:r>
            <a:endParaRPr lang="en-US" altLang="zh-CN" sz="1400">
              <a:solidFill>
                <a:schemeClr val="tx1">
                  <a:lumMod val="75000"/>
                  <a:lumOff val="25000"/>
                </a:schemeClr>
              </a:solidFill>
              <a:latin typeface="+mj-ea"/>
              <a:ea typeface="+mj-ea"/>
            </a:endParaRPr>
          </a:p>
          <a:p>
            <a:pPr algn="ctr">
              <a:lnSpc>
                <a:spcPct val="200000"/>
              </a:lnSpc>
            </a:pPr>
            <a:r>
              <a:rPr lang="zh-CN" altLang="en-US" sz="1400">
                <a:solidFill>
                  <a:schemeClr val="tx1">
                    <a:lumMod val="75000"/>
                    <a:lumOff val="25000"/>
                  </a:schemeClr>
                </a:solidFill>
                <a:latin typeface="+mj-ea"/>
                <a:ea typeface="+mj-ea"/>
              </a:rPr>
              <a:t>从毕业设计选题到设计完成，熊猫老师给予了我耐心指导与细心关怀，</a:t>
            </a:r>
            <a:endParaRPr lang="en-US" altLang="zh-CN" sz="1400">
              <a:solidFill>
                <a:schemeClr val="tx1">
                  <a:lumMod val="75000"/>
                  <a:lumOff val="25000"/>
                </a:schemeClr>
              </a:solidFill>
              <a:latin typeface="+mj-ea"/>
              <a:ea typeface="+mj-ea"/>
            </a:endParaRPr>
          </a:p>
          <a:p>
            <a:pPr algn="ctr">
              <a:lnSpc>
                <a:spcPct val="200000"/>
              </a:lnSpc>
            </a:pPr>
            <a:r>
              <a:rPr lang="zh-CN" altLang="en-US" sz="1400">
                <a:solidFill>
                  <a:schemeClr val="tx1">
                    <a:lumMod val="75000"/>
                    <a:lumOff val="25000"/>
                  </a:schemeClr>
                </a:solidFill>
                <a:latin typeface="+mj-ea"/>
                <a:ea typeface="+mj-ea"/>
              </a:rPr>
              <a:t>有了熊猫老师耐心指导与细心关怀我才不会在设计的过程中迷失方向，失去前进动力。</a:t>
            </a:r>
            <a:endParaRPr lang="en-US" altLang="zh-CN" sz="1400">
              <a:solidFill>
                <a:schemeClr val="tx1">
                  <a:lumMod val="75000"/>
                  <a:lumOff val="25000"/>
                </a:schemeClr>
              </a:solidFill>
              <a:latin typeface="+mj-ea"/>
              <a:ea typeface="+mj-ea"/>
            </a:endParaRPr>
          </a:p>
          <a:p>
            <a:pPr algn="ctr">
              <a:lnSpc>
                <a:spcPct val="200000"/>
              </a:lnSpc>
            </a:pPr>
            <a:r>
              <a:rPr lang="zh-CN" altLang="en-US" sz="1400">
                <a:solidFill>
                  <a:schemeClr val="tx1">
                    <a:lumMod val="75000"/>
                    <a:lumOff val="25000"/>
                  </a:schemeClr>
                </a:solidFill>
                <a:latin typeface="+mj-ea"/>
                <a:ea typeface="+mj-ea"/>
              </a:rPr>
              <a:t>熊猫老师有严肃的科学态度，严谨的治学精神和精益求精的工作作风，这些都是我所需要学习的，</a:t>
            </a:r>
            <a:endParaRPr lang="en-US" altLang="zh-CN" sz="1400">
              <a:solidFill>
                <a:schemeClr val="tx1">
                  <a:lumMod val="75000"/>
                  <a:lumOff val="25000"/>
                </a:schemeClr>
              </a:solidFill>
              <a:latin typeface="+mj-ea"/>
              <a:ea typeface="+mj-ea"/>
            </a:endParaRPr>
          </a:p>
          <a:p>
            <a:pPr algn="ctr">
              <a:lnSpc>
                <a:spcPct val="200000"/>
              </a:lnSpc>
            </a:pPr>
            <a:r>
              <a:rPr lang="zh-CN" altLang="en-US" sz="1400">
                <a:solidFill>
                  <a:schemeClr val="tx1">
                    <a:lumMod val="75000"/>
                    <a:lumOff val="25000"/>
                  </a:schemeClr>
                </a:solidFill>
                <a:latin typeface="+mj-ea"/>
                <a:ea typeface="+mj-ea"/>
              </a:rPr>
              <a:t>感谢熊猫老师给予了我这样一个学习机会，谢谢</a:t>
            </a:r>
            <a:r>
              <a:rPr lang="en-US" altLang="zh-CN" sz="1400">
                <a:solidFill>
                  <a:schemeClr val="tx1">
                    <a:lumMod val="75000"/>
                    <a:lumOff val="25000"/>
                  </a:schemeClr>
                </a:solidFill>
                <a:latin typeface="+mj-ea"/>
                <a:ea typeface="+mj-ea"/>
              </a:rPr>
              <a:t>!</a:t>
            </a:r>
            <a:endParaRPr lang="en-US" altLang="zh-CN" sz="1400">
              <a:solidFill>
                <a:schemeClr val="tx1">
                  <a:lumMod val="75000"/>
                  <a:lumOff val="25000"/>
                </a:schemeClr>
              </a:solidFill>
              <a:latin typeface="+mj-ea"/>
              <a:ea typeface="+mj-ea"/>
            </a:endParaRPr>
          </a:p>
        </p:txBody>
      </p:sp>
      <p:pic>
        <p:nvPicPr>
          <p:cNvPr id="45" name="图片 44"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p:cNvPicPr>
            <a:picLocks noChangeAspect="1"/>
          </p:cNvPicPr>
          <p:nvPr/>
        </p:nvPicPr>
        <p:blipFill>
          <a:blip r:embed="rId1"/>
          <a:stretch>
            <a:fillRect/>
          </a:stretch>
        </p:blipFill>
        <p:spPr>
          <a:xfrm>
            <a:off x="3964001" y="576256"/>
            <a:ext cx="1215998" cy="1194128"/>
          </a:xfrm>
          <a:prstGeom prst="rect">
            <a:avLst/>
          </a:prstGeom>
        </p:spPr>
      </p:pic>
      <p:sp>
        <p:nvSpPr>
          <p:cNvPr id="46"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p:cNvSpPr txBox="1">
            <a:spLocks noChangeArrowheads="1"/>
          </p:cNvSpPr>
          <p:nvPr/>
        </p:nvSpPr>
        <p:spPr bwMode="auto">
          <a:xfrm>
            <a:off x="4241455" y="696266"/>
            <a:ext cx="66109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a:solidFill>
                  <a:srgbClr val="85A299"/>
                </a:solidFill>
                <a:latin typeface="+mj-ea"/>
                <a:ea typeface="+mj-ea"/>
              </a:rPr>
              <a:t>致谢</a:t>
            </a:r>
            <a:endParaRPr lang="zh-CN" altLang="en-US" sz="2800">
              <a:solidFill>
                <a:srgbClr val="85A299"/>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xm66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970150" y="2512749"/>
            <a:ext cx="528418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400" spc="600">
                <a:solidFill>
                  <a:srgbClr val="85A299"/>
                </a:solidFill>
                <a:latin typeface="+mj-lt"/>
                <a:ea typeface="+mn-ea"/>
                <a:sym typeface="Calibri" panose="020F0502020204030204" pitchFamily="34" charset="0"/>
              </a:rPr>
              <a:t>THANK  YOU FOR WATCHING</a:t>
            </a:r>
            <a:endParaRPr lang="en-US" altLang="zh-CN" sz="1400" spc="600">
              <a:solidFill>
                <a:srgbClr val="85A299"/>
              </a:solidFill>
              <a:latin typeface="+mj-lt"/>
              <a:ea typeface="+mn-ea"/>
              <a:sym typeface="Calibri" panose="020F0502020204030204" pitchFamily="34" charset="0"/>
            </a:endParaRPr>
          </a:p>
        </p:txBody>
      </p:sp>
      <p:sp>
        <p:nvSpPr>
          <p:cNvPr id="8" name="xm66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233962" y="1804863"/>
            <a:ext cx="6731156"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000" spc="300">
                <a:solidFill>
                  <a:srgbClr val="85A299"/>
                </a:solidFill>
                <a:latin typeface="+mj-ea"/>
                <a:ea typeface="+mj-ea"/>
                <a:sym typeface="Calibri" panose="020F0502020204030204" pitchFamily="34" charset="0"/>
              </a:rPr>
              <a:t>感谢各位专家批评指正</a:t>
            </a:r>
            <a:endParaRPr lang="zh-CN" altLang="en-US" sz="4000" spc="300">
              <a:solidFill>
                <a:srgbClr val="85A299"/>
              </a:solidFill>
              <a:latin typeface="+mj-ea"/>
              <a:ea typeface="+mj-ea"/>
              <a:sym typeface="Calibri" panose="020F0502020204030204" pitchFamily="34" charset="0"/>
            </a:endParaRPr>
          </a:p>
        </p:txBody>
      </p:sp>
      <p:grpSp>
        <p:nvGrpSpPr>
          <p:cNvPr id="13" name="组合 12"/>
          <p:cNvGrpSpPr/>
          <p:nvPr/>
        </p:nvGrpSpPr>
        <p:grpSpPr>
          <a:xfrm>
            <a:off x="2536666" y="3354800"/>
            <a:ext cx="355571" cy="355571"/>
            <a:chOff x="712464" y="3381858"/>
            <a:chExt cx="355571" cy="355571"/>
          </a:xfrm>
        </p:grpSpPr>
        <p:sp>
          <p:nvSpPr>
            <p:cNvPr id="14" name="椭圆 13"/>
            <p:cNvSpPr/>
            <p:nvPr/>
          </p:nvSpPr>
          <p:spPr>
            <a:xfrm>
              <a:off x="712464" y="3381858"/>
              <a:ext cx="355571" cy="3555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5"/>
            <p:cNvSpPr>
              <a:spLocks noEditPoints="1"/>
            </p:cNvSpPr>
            <p:nvPr/>
          </p:nvSpPr>
          <p:spPr bwMode="auto">
            <a:xfrm>
              <a:off x="826867" y="3452381"/>
              <a:ext cx="126765" cy="214524"/>
            </a:xfrm>
            <a:custGeom>
              <a:avLst/>
              <a:gdLst>
                <a:gd name="T0" fmla="*/ 340 w 381"/>
                <a:gd name="T1" fmla="*/ 360 h 645"/>
                <a:gd name="T2" fmla="*/ 41 w 381"/>
                <a:gd name="T3" fmla="*/ 360 h 645"/>
                <a:gd name="T4" fmla="*/ 6 w 381"/>
                <a:gd name="T5" fmla="*/ 328 h 645"/>
                <a:gd name="T6" fmla="*/ 1 w 381"/>
                <a:gd name="T7" fmla="*/ 273 h 645"/>
                <a:gd name="T8" fmla="*/ 19 w 381"/>
                <a:gd name="T9" fmla="*/ 254 h 645"/>
                <a:gd name="T10" fmla="*/ 362 w 381"/>
                <a:gd name="T11" fmla="*/ 254 h 645"/>
                <a:gd name="T12" fmla="*/ 380 w 381"/>
                <a:gd name="T13" fmla="*/ 273 h 645"/>
                <a:gd name="T14" fmla="*/ 375 w 381"/>
                <a:gd name="T15" fmla="*/ 328 h 645"/>
                <a:gd name="T16" fmla="*/ 340 w 381"/>
                <a:gd name="T17" fmla="*/ 360 h 645"/>
                <a:gd name="T18" fmla="*/ 337 w 381"/>
                <a:gd name="T19" fmla="*/ 378 h 645"/>
                <a:gd name="T20" fmla="*/ 44 w 381"/>
                <a:gd name="T21" fmla="*/ 378 h 645"/>
                <a:gd name="T22" fmla="*/ 79 w 381"/>
                <a:gd name="T23" fmla="*/ 645 h 645"/>
                <a:gd name="T24" fmla="*/ 302 w 381"/>
                <a:gd name="T25" fmla="*/ 645 h 645"/>
                <a:gd name="T26" fmla="*/ 337 w 381"/>
                <a:gd name="T27" fmla="*/ 378 h 645"/>
                <a:gd name="T28" fmla="*/ 192 w 381"/>
                <a:gd name="T29" fmla="*/ 120 h 645"/>
                <a:gd name="T30" fmla="*/ 252 w 381"/>
                <a:gd name="T31" fmla="*/ 60 h 645"/>
                <a:gd name="T32" fmla="*/ 192 w 381"/>
                <a:gd name="T33" fmla="*/ 0 h 645"/>
                <a:gd name="T34" fmla="*/ 132 w 381"/>
                <a:gd name="T35" fmla="*/ 60 h 645"/>
                <a:gd name="T36" fmla="*/ 192 w 381"/>
                <a:gd name="T37" fmla="*/ 120 h 645"/>
                <a:gd name="T38" fmla="*/ 328 w 381"/>
                <a:gd name="T39" fmla="*/ 236 h 645"/>
                <a:gd name="T40" fmla="*/ 315 w 381"/>
                <a:gd name="T41" fmla="*/ 177 h 645"/>
                <a:gd name="T42" fmla="*/ 285 w 381"/>
                <a:gd name="T43" fmla="*/ 149 h 645"/>
                <a:gd name="T44" fmla="*/ 231 w 381"/>
                <a:gd name="T45" fmla="*/ 141 h 645"/>
                <a:gd name="T46" fmla="*/ 205 w 381"/>
                <a:gd name="T47" fmla="*/ 202 h 645"/>
                <a:gd name="T48" fmla="*/ 201 w 381"/>
                <a:gd name="T49" fmla="*/ 172 h 645"/>
                <a:gd name="T50" fmla="*/ 200 w 381"/>
                <a:gd name="T51" fmla="*/ 170 h 645"/>
                <a:gd name="T52" fmla="*/ 185 w 381"/>
                <a:gd name="T53" fmla="*/ 170 h 645"/>
                <a:gd name="T54" fmla="*/ 183 w 381"/>
                <a:gd name="T55" fmla="*/ 172 h 645"/>
                <a:gd name="T56" fmla="*/ 180 w 381"/>
                <a:gd name="T57" fmla="*/ 202 h 645"/>
                <a:gd name="T58" fmla="*/ 153 w 381"/>
                <a:gd name="T59" fmla="*/ 141 h 645"/>
                <a:gd name="T60" fmla="*/ 100 w 381"/>
                <a:gd name="T61" fmla="*/ 149 h 645"/>
                <a:gd name="T62" fmla="*/ 69 w 381"/>
                <a:gd name="T63" fmla="*/ 177 h 645"/>
                <a:gd name="T64" fmla="*/ 56 w 381"/>
                <a:gd name="T65" fmla="*/ 236 h 645"/>
                <a:gd name="T66" fmla="*/ 328 w 381"/>
                <a:gd name="T67" fmla="*/ 236 h 645"/>
                <a:gd name="T68" fmla="*/ 174 w 381"/>
                <a:gd name="T69" fmla="*/ 143 h 645"/>
                <a:gd name="T70" fmla="*/ 181 w 381"/>
                <a:gd name="T71" fmla="*/ 159 h 645"/>
                <a:gd name="T72" fmla="*/ 192 w 381"/>
                <a:gd name="T73" fmla="*/ 162 h 645"/>
                <a:gd name="T74" fmla="*/ 203 w 381"/>
                <a:gd name="T75" fmla="*/ 159 h 645"/>
                <a:gd name="T76" fmla="*/ 211 w 381"/>
                <a:gd name="T77" fmla="*/ 143 h 645"/>
                <a:gd name="T78" fmla="*/ 192 w 381"/>
                <a:gd name="T79" fmla="*/ 136 h 645"/>
                <a:gd name="T80" fmla="*/ 174 w 381"/>
                <a:gd name="T81" fmla="*/ 143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1" h="645">
                  <a:moveTo>
                    <a:pt x="340" y="360"/>
                  </a:moveTo>
                  <a:cubicBezTo>
                    <a:pt x="41" y="360"/>
                    <a:pt x="41" y="360"/>
                    <a:pt x="41" y="360"/>
                  </a:cubicBezTo>
                  <a:cubicBezTo>
                    <a:pt x="23" y="360"/>
                    <a:pt x="7" y="346"/>
                    <a:pt x="6" y="328"/>
                  </a:cubicBezTo>
                  <a:cubicBezTo>
                    <a:pt x="1" y="273"/>
                    <a:pt x="1" y="273"/>
                    <a:pt x="1" y="273"/>
                  </a:cubicBezTo>
                  <a:cubicBezTo>
                    <a:pt x="0" y="263"/>
                    <a:pt x="8" y="254"/>
                    <a:pt x="19" y="254"/>
                  </a:cubicBezTo>
                  <a:cubicBezTo>
                    <a:pt x="362" y="254"/>
                    <a:pt x="362" y="254"/>
                    <a:pt x="362" y="254"/>
                  </a:cubicBezTo>
                  <a:cubicBezTo>
                    <a:pt x="373" y="254"/>
                    <a:pt x="381" y="263"/>
                    <a:pt x="380" y="273"/>
                  </a:cubicBezTo>
                  <a:cubicBezTo>
                    <a:pt x="375" y="328"/>
                    <a:pt x="375" y="328"/>
                    <a:pt x="375" y="328"/>
                  </a:cubicBezTo>
                  <a:cubicBezTo>
                    <a:pt x="374" y="346"/>
                    <a:pt x="359" y="360"/>
                    <a:pt x="340" y="360"/>
                  </a:cubicBezTo>
                  <a:close/>
                  <a:moveTo>
                    <a:pt x="337" y="378"/>
                  </a:moveTo>
                  <a:cubicBezTo>
                    <a:pt x="44" y="378"/>
                    <a:pt x="44" y="378"/>
                    <a:pt x="44" y="378"/>
                  </a:cubicBezTo>
                  <a:cubicBezTo>
                    <a:pt x="79" y="645"/>
                    <a:pt x="79" y="645"/>
                    <a:pt x="79" y="645"/>
                  </a:cubicBezTo>
                  <a:cubicBezTo>
                    <a:pt x="302" y="645"/>
                    <a:pt x="302" y="645"/>
                    <a:pt x="302" y="645"/>
                  </a:cubicBezTo>
                  <a:lnTo>
                    <a:pt x="337" y="378"/>
                  </a:lnTo>
                  <a:close/>
                  <a:moveTo>
                    <a:pt x="192" y="120"/>
                  </a:moveTo>
                  <a:cubicBezTo>
                    <a:pt x="225" y="120"/>
                    <a:pt x="252" y="94"/>
                    <a:pt x="252" y="60"/>
                  </a:cubicBezTo>
                  <a:cubicBezTo>
                    <a:pt x="252" y="27"/>
                    <a:pt x="225" y="0"/>
                    <a:pt x="192" y="0"/>
                  </a:cubicBezTo>
                  <a:cubicBezTo>
                    <a:pt x="159" y="0"/>
                    <a:pt x="132" y="27"/>
                    <a:pt x="132" y="60"/>
                  </a:cubicBezTo>
                  <a:cubicBezTo>
                    <a:pt x="132" y="94"/>
                    <a:pt x="159" y="120"/>
                    <a:pt x="192" y="120"/>
                  </a:cubicBezTo>
                  <a:close/>
                  <a:moveTo>
                    <a:pt x="328" y="236"/>
                  </a:moveTo>
                  <a:cubicBezTo>
                    <a:pt x="315" y="177"/>
                    <a:pt x="315" y="177"/>
                    <a:pt x="315" y="177"/>
                  </a:cubicBezTo>
                  <a:cubicBezTo>
                    <a:pt x="312" y="162"/>
                    <a:pt x="300" y="151"/>
                    <a:pt x="285" y="149"/>
                  </a:cubicBezTo>
                  <a:cubicBezTo>
                    <a:pt x="231" y="141"/>
                    <a:pt x="231" y="141"/>
                    <a:pt x="231" y="141"/>
                  </a:cubicBezTo>
                  <a:cubicBezTo>
                    <a:pt x="205" y="202"/>
                    <a:pt x="205" y="202"/>
                    <a:pt x="205" y="202"/>
                  </a:cubicBezTo>
                  <a:cubicBezTo>
                    <a:pt x="201" y="172"/>
                    <a:pt x="201" y="172"/>
                    <a:pt x="201" y="172"/>
                  </a:cubicBezTo>
                  <a:cubicBezTo>
                    <a:pt x="201" y="171"/>
                    <a:pt x="201" y="170"/>
                    <a:pt x="200" y="170"/>
                  </a:cubicBezTo>
                  <a:cubicBezTo>
                    <a:pt x="185" y="170"/>
                    <a:pt x="185" y="170"/>
                    <a:pt x="185" y="170"/>
                  </a:cubicBezTo>
                  <a:cubicBezTo>
                    <a:pt x="184" y="170"/>
                    <a:pt x="183" y="171"/>
                    <a:pt x="183" y="172"/>
                  </a:cubicBezTo>
                  <a:cubicBezTo>
                    <a:pt x="180" y="202"/>
                    <a:pt x="180" y="202"/>
                    <a:pt x="180" y="202"/>
                  </a:cubicBezTo>
                  <a:cubicBezTo>
                    <a:pt x="153" y="141"/>
                    <a:pt x="153" y="141"/>
                    <a:pt x="153" y="141"/>
                  </a:cubicBezTo>
                  <a:cubicBezTo>
                    <a:pt x="100" y="149"/>
                    <a:pt x="100" y="149"/>
                    <a:pt x="100" y="149"/>
                  </a:cubicBezTo>
                  <a:cubicBezTo>
                    <a:pt x="84" y="151"/>
                    <a:pt x="72" y="162"/>
                    <a:pt x="69" y="177"/>
                  </a:cubicBezTo>
                  <a:cubicBezTo>
                    <a:pt x="56" y="236"/>
                    <a:pt x="56" y="236"/>
                    <a:pt x="56" y="236"/>
                  </a:cubicBezTo>
                  <a:lnTo>
                    <a:pt x="328" y="236"/>
                  </a:lnTo>
                  <a:close/>
                  <a:moveTo>
                    <a:pt x="174" y="143"/>
                  </a:moveTo>
                  <a:cubicBezTo>
                    <a:pt x="174" y="149"/>
                    <a:pt x="178" y="156"/>
                    <a:pt x="181" y="159"/>
                  </a:cubicBezTo>
                  <a:cubicBezTo>
                    <a:pt x="184" y="162"/>
                    <a:pt x="188" y="162"/>
                    <a:pt x="192" y="162"/>
                  </a:cubicBezTo>
                  <a:cubicBezTo>
                    <a:pt x="196" y="162"/>
                    <a:pt x="200" y="162"/>
                    <a:pt x="203" y="159"/>
                  </a:cubicBezTo>
                  <a:cubicBezTo>
                    <a:pt x="206" y="156"/>
                    <a:pt x="211" y="149"/>
                    <a:pt x="211" y="143"/>
                  </a:cubicBezTo>
                  <a:cubicBezTo>
                    <a:pt x="211" y="137"/>
                    <a:pt x="199" y="136"/>
                    <a:pt x="192" y="136"/>
                  </a:cubicBezTo>
                  <a:cubicBezTo>
                    <a:pt x="185" y="136"/>
                    <a:pt x="174" y="137"/>
                    <a:pt x="174" y="14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6" name="文本框 1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892237" y="3401780"/>
            <a:ext cx="1351550" cy="26035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100" dirty="0">
                <a:solidFill>
                  <a:schemeClr val="accent1"/>
                </a:solidFill>
                <a:latin typeface="+mj-ea"/>
                <a:ea typeface="+mj-ea"/>
                <a:sym typeface="Calibri" panose="020F0502020204030204" pitchFamily="34" charset="0"/>
              </a:rPr>
              <a:t>答辩人：匠心</a:t>
            </a:r>
            <a:endParaRPr lang="en-US" altLang="zh-CN" sz="1100" dirty="0">
              <a:solidFill>
                <a:schemeClr val="accent1"/>
              </a:solidFill>
              <a:latin typeface="+mj-ea"/>
              <a:ea typeface="+mj-ea"/>
              <a:sym typeface="Calibri" panose="020F0502020204030204" pitchFamily="34" charset="0"/>
            </a:endParaRPr>
          </a:p>
        </p:txBody>
      </p:sp>
      <p:sp>
        <p:nvSpPr>
          <p:cNvPr id="17" name="椭圆 16"/>
          <p:cNvSpPr/>
          <p:nvPr/>
        </p:nvSpPr>
        <p:spPr>
          <a:xfrm>
            <a:off x="4932390" y="3354800"/>
            <a:ext cx="355571" cy="3555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287960" y="3401780"/>
            <a:ext cx="1558513" cy="26035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100" dirty="0">
                <a:solidFill>
                  <a:schemeClr val="accent1"/>
                </a:solidFill>
                <a:latin typeface="+mj-ea"/>
                <a:ea typeface="+mj-ea"/>
                <a:sym typeface="Calibri" panose="020F0502020204030204" pitchFamily="34" charset="0"/>
              </a:rPr>
              <a:t>指导老师：匠心</a:t>
            </a:r>
            <a:endParaRPr lang="en-US" sz="1100" dirty="0">
              <a:solidFill>
                <a:schemeClr val="accent1"/>
              </a:solidFill>
              <a:latin typeface="+mj-ea"/>
              <a:ea typeface="+mj-ea"/>
              <a:sym typeface="Calibri" panose="020F0502020204030204" pitchFamily="34" charset="0"/>
            </a:endParaRPr>
          </a:p>
        </p:txBody>
      </p:sp>
      <p:sp>
        <p:nvSpPr>
          <p:cNvPr id="19" name="Freeform 9"/>
          <p:cNvSpPr>
            <a:spLocks noEditPoints="1"/>
          </p:cNvSpPr>
          <p:nvPr/>
        </p:nvSpPr>
        <p:spPr bwMode="auto">
          <a:xfrm>
            <a:off x="5013265" y="3419956"/>
            <a:ext cx="193822" cy="225258"/>
          </a:xfrm>
          <a:custGeom>
            <a:avLst/>
            <a:gdLst>
              <a:gd name="T0" fmla="*/ 689 w 701"/>
              <a:gd name="T1" fmla="*/ 820 h 820"/>
              <a:gd name="T2" fmla="*/ 21 w 701"/>
              <a:gd name="T3" fmla="*/ 820 h 820"/>
              <a:gd name="T4" fmla="*/ 0 w 701"/>
              <a:gd name="T5" fmla="*/ 800 h 820"/>
              <a:gd name="T6" fmla="*/ 99 w 701"/>
              <a:gd name="T7" fmla="*/ 512 h 820"/>
              <a:gd name="T8" fmla="*/ 113 w 701"/>
              <a:gd name="T9" fmla="*/ 507 h 820"/>
              <a:gd name="T10" fmla="*/ 205 w 701"/>
              <a:gd name="T11" fmla="*/ 549 h 820"/>
              <a:gd name="T12" fmla="*/ 59 w 701"/>
              <a:gd name="T13" fmla="*/ 665 h 820"/>
              <a:gd name="T14" fmla="*/ 655 w 701"/>
              <a:gd name="T15" fmla="*/ 779 h 820"/>
              <a:gd name="T16" fmla="*/ 573 w 701"/>
              <a:gd name="T17" fmla="*/ 548 h 820"/>
              <a:gd name="T18" fmla="*/ 478 w 701"/>
              <a:gd name="T19" fmla="*/ 507 h 820"/>
              <a:gd name="T20" fmla="*/ 595 w 701"/>
              <a:gd name="T21" fmla="*/ 509 h 820"/>
              <a:gd name="T22" fmla="*/ 696 w 701"/>
              <a:gd name="T23" fmla="*/ 807 h 820"/>
              <a:gd name="T24" fmla="*/ 300 w 701"/>
              <a:gd name="T25" fmla="*/ 711 h 820"/>
              <a:gd name="T26" fmla="*/ 322 w 701"/>
              <a:gd name="T27" fmla="*/ 548 h 820"/>
              <a:gd name="T28" fmla="*/ 382 w 701"/>
              <a:gd name="T29" fmla="*/ 525 h 820"/>
              <a:gd name="T30" fmla="*/ 369 w 701"/>
              <a:gd name="T31" fmla="*/ 569 h 820"/>
              <a:gd name="T32" fmla="*/ 355 w 701"/>
              <a:gd name="T33" fmla="*/ 752 h 820"/>
              <a:gd name="T34" fmla="*/ 454 w 701"/>
              <a:gd name="T35" fmla="*/ 452 h 820"/>
              <a:gd name="T36" fmla="*/ 345 w 701"/>
              <a:gd name="T37" fmla="*/ 508 h 820"/>
              <a:gd name="T38" fmla="*/ 239 w 701"/>
              <a:gd name="T39" fmla="*/ 455 h 820"/>
              <a:gd name="T40" fmla="*/ 149 w 701"/>
              <a:gd name="T41" fmla="*/ 309 h 820"/>
              <a:gd name="T42" fmla="*/ 140 w 701"/>
              <a:gd name="T43" fmla="*/ 236 h 820"/>
              <a:gd name="T44" fmla="*/ 156 w 701"/>
              <a:gd name="T45" fmla="*/ 226 h 820"/>
              <a:gd name="T46" fmla="*/ 353 w 701"/>
              <a:gd name="T47" fmla="*/ 25 h 820"/>
              <a:gd name="T48" fmla="*/ 540 w 701"/>
              <a:gd name="T49" fmla="*/ 231 h 820"/>
              <a:gd name="T50" fmla="*/ 549 w 701"/>
              <a:gd name="T51" fmla="*/ 246 h 820"/>
              <a:gd name="T52" fmla="*/ 513 w 701"/>
              <a:gd name="T53" fmla="*/ 341 h 820"/>
              <a:gd name="T54" fmla="*/ 490 w 701"/>
              <a:gd name="T55" fmla="*/ 256 h 820"/>
              <a:gd name="T56" fmla="*/ 481 w 701"/>
              <a:gd name="T57" fmla="*/ 240 h 820"/>
              <a:gd name="T58" fmla="*/ 425 w 701"/>
              <a:gd name="T59" fmla="*/ 136 h 820"/>
              <a:gd name="T60" fmla="*/ 405 w 701"/>
              <a:gd name="T61" fmla="*/ 158 h 820"/>
              <a:gd name="T62" fmla="*/ 394 w 701"/>
              <a:gd name="T63" fmla="*/ 164 h 820"/>
              <a:gd name="T64" fmla="*/ 394 w 701"/>
              <a:gd name="T65" fmla="*/ 132 h 820"/>
              <a:gd name="T66" fmla="*/ 214 w 701"/>
              <a:gd name="T67" fmla="*/ 162 h 820"/>
              <a:gd name="T68" fmla="*/ 205 w 701"/>
              <a:gd name="T69" fmla="*/ 257 h 820"/>
              <a:gd name="T70" fmla="*/ 203 w 701"/>
              <a:gd name="T71" fmla="*/ 263 h 820"/>
              <a:gd name="T72" fmla="*/ 184 w 701"/>
              <a:gd name="T73" fmla="*/ 295 h 820"/>
              <a:gd name="T74" fmla="*/ 208 w 701"/>
              <a:gd name="T75" fmla="*/ 313 h 820"/>
              <a:gd name="T76" fmla="*/ 266 w 701"/>
              <a:gd name="T77" fmla="*/ 429 h 820"/>
              <a:gd name="T78" fmla="*/ 426 w 701"/>
              <a:gd name="T79" fmla="*/ 426 h 820"/>
              <a:gd name="T80" fmla="*/ 481 w 701"/>
              <a:gd name="T81" fmla="*/ 313 h 820"/>
              <a:gd name="T82" fmla="*/ 504 w 701"/>
              <a:gd name="T83" fmla="*/ 294 h 820"/>
              <a:gd name="T84" fmla="*/ 492 w 701"/>
              <a:gd name="T85" fmla="*/ 265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1" h="820">
                <a:moveTo>
                  <a:pt x="696" y="807"/>
                </a:moveTo>
                <a:cubicBezTo>
                  <a:pt x="689" y="820"/>
                  <a:pt x="689" y="820"/>
                  <a:pt x="689" y="820"/>
                </a:cubicBezTo>
                <a:cubicBezTo>
                  <a:pt x="670" y="820"/>
                  <a:pt x="670" y="820"/>
                  <a:pt x="670" y="820"/>
                </a:cubicBezTo>
                <a:cubicBezTo>
                  <a:pt x="21" y="820"/>
                  <a:pt x="21" y="820"/>
                  <a:pt x="21" y="820"/>
                </a:cubicBezTo>
                <a:cubicBezTo>
                  <a:pt x="0" y="820"/>
                  <a:pt x="0" y="820"/>
                  <a:pt x="0" y="820"/>
                </a:cubicBezTo>
                <a:cubicBezTo>
                  <a:pt x="0" y="800"/>
                  <a:pt x="0" y="800"/>
                  <a:pt x="0" y="800"/>
                </a:cubicBezTo>
                <a:cubicBezTo>
                  <a:pt x="1" y="760"/>
                  <a:pt x="5" y="707"/>
                  <a:pt x="19" y="655"/>
                </a:cubicBezTo>
                <a:cubicBezTo>
                  <a:pt x="33" y="601"/>
                  <a:pt x="58" y="549"/>
                  <a:pt x="99" y="512"/>
                </a:cubicBezTo>
                <a:cubicBezTo>
                  <a:pt x="105" y="507"/>
                  <a:pt x="105" y="507"/>
                  <a:pt x="105" y="507"/>
                </a:cubicBezTo>
                <a:cubicBezTo>
                  <a:pt x="113" y="507"/>
                  <a:pt x="113" y="507"/>
                  <a:pt x="113" y="507"/>
                </a:cubicBezTo>
                <a:cubicBezTo>
                  <a:pt x="205" y="507"/>
                  <a:pt x="205" y="507"/>
                  <a:pt x="205" y="507"/>
                </a:cubicBezTo>
                <a:cubicBezTo>
                  <a:pt x="205" y="549"/>
                  <a:pt x="205" y="549"/>
                  <a:pt x="205" y="549"/>
                </a:cubicBezTo>
                <a:cubicBezTo>
                  <a:pt x="121" y="548"/>
                  <a:pt x="121" y="548"/>
                  <a:pt x="121" y="548"/>
                </a:cubicBezTo>
                <a:cubicBezTo>
                  <a:pt x="90" y="578"/>
                  <a:pt x="70" y="621"/>
                  <a:pt x="59" y="665"/>
                </a:cubicBezTo>
                <a:cubicBezTo>
                  <a:pt x="48" y="705"/>
                  <a:pt x="44" y="746"/>
                  <a:pt x="42" y="780"/>
                </a:cubicBezTo>
                <a:cubicBezTo>
                  <a:pt x="655" y="779"/>
                  <a:pt x="655" y="779"/>
                  <a:pt x="655" y="779"/>
                </a:cubicBezTo>
                <a:cubicBezTo>
                  <a:pt x="656" y="741"/>
                  <a:pt x="645" y="695"/>
                  <a:pt x="631" y="653"/>
                </a:cubicBezTo>
                <a:cubicBezTo>
                  <a:pt x="617" y="610"/>
                  <a:pt x="597" y="573"/>
                  <a:pt x="573" y="548"/>
                </a:cubicBezTo>
                <a:cubicBezTo>
                  <a:pt x="478" y="548"/>
                  <a:pt x="478" y="548"/>
                  <a:pt x="478" y="548"/>
                </a:cubicBezTo>
                <a:cubicBezTo>
                  <a:pt x="478" y="507"/>
                  <a:pt x="478" y="507"/>
                  <a:pt x="478" y="507"/>
                </a:cubicBezTo>
                <a:cubicBezTo>
                  <a:pt x="587" y="507"/>
                  <a:pt x="587" y="507"/>
                  <a:pt x="587" y="507"/>
                </a:cubicBezTo>
                <a:cubicBezTo>
                  <a:pt x="595" y="509"/>
                  <a:pt x="595" y="509"/>
                  <a:pt x="595" y="509"/>
                </a:cubicBezTo>
                <a:cubicBezTo>
                  <a:pt x="627" y="539"/>
                  <a:pt x="653" y="588"/>
                  <a:pt x="670" y="640"/>
                </a:cubicBezTo>
                <a:cubicBezTo>
                  <a:pt x="688" y="695"/>
                  <a:pt x="701" y="760"/>
                  <a:pt x="696" y="807"/>
                </a:cubicBezTo>
                <a:close/>
                <a:moveTo>
                  <a:pt x="355" y="752"/>
                </a:moveTo>
                <a:cubicBezTo>
                  <a:pt x="300" y="711"/>
                  <a:pt x="300" y="711"/>
                  <a:pt x="300" y="711"/>
                </a:cubicBezTo>
                <a:cubicBezTo>
                  <a:pt x="335" y="569"/>
                  <a:pt x="335" y="569"/>
                  <a:pt x="335" y="569"/>
                </a:cubicBezTo>
                <a:cubicBezTo>
                  <a:pt x="322" y="548"/>
                  <a:pt x="322" y="548"/>
                  <a:pt x="322" y="548"/>
                </a:cubicBezTo>
                <a:cubicBezTo>
                  <a:pt x="323" y="525"/>
                  <a:pt x="323" y="525"/>
                  <a:pt x="323" y="525"/>
                </a:cubicBezTo>
                <a:cubicBezTo>
                  <a:pt x="349" y="524"/>
                  <a:pt x="356" y="524"/>
                  <a:pt x="382" y="525"/>
                </a:cubicBezTo>
                <a:cubicBezTo>
                  <a:pt x="383" y="548"/>
                  <a:pt x="383" y="548"/>
                  <a:pt x="383" y="548"/>
                </a:cubicBezTo>
                <a:cubicBezTo>
                  <a:pt x="369" y="569"/>
                  <a:pt x="369" y="569"/>
                  <a:pt x="369" y="569"/>
                </a:cubicBezTo>
                <a:cubicBezTo>
                  <a:pt x="409" y="711"/>
                  <a:pt x="409" y="711"/>
                  <a:pt x="409" y="711"/>
                </a:cubicBezTo>
                <a:cubicBezTo>
                  <a:pt x="355" y="752"/>
                  <a:pt x="355" y="752"/>
                  <a:pt x="355" y="752"/>
                </a:cubicBezTo>
                <a:close/>
                <a:moveTo>
                  <a:pt x="513" y="341"/>
                </a:moveTo>
                <a:cubicBezTo>
                  <a:pt x="499" y="389"/>
                  <a:pt x="480" y="425"/>
                  <a:pt x="454" y="452"/>
                </a:cubicBezTo>
                <a:cubicBezTo>
                  <a:pt x="426" y="481"/>
                  <a:pt x="392" y="498"/>
                  <a:pt x="348" y="507"/>
                </a:cubicBezTo>
                <a:cubicBezTo>
                  <a:pt x="345" y="508"/>
                  <a:pt x="345" y="508"/>
                  <a:pt x="345" y="508"/>
                </a:cubicBezTo>
                <a:cubicBezTo>
                  <a:pt x="341" y="508"/>
                  <a:pt x="341" y="508"/>
                  <a:pt x="341" y="508"/>
                </a:cubicBezTo>
                <a:cubicBezTo>
                  <a:pt x="302" y="501"/>
                  <a:pt x="268" y="484"/>
                  <a:pt x="239" y="455"/>
                </a:cubicBezTo>
                <a:cubicBezTo>
                  <a:pt x="213" y="428"/>
                  <a:pt x="192" y="391"/>
                  <a:pt x="177" y="342"/>
                </a:cubicBezTo>
                <a:cubicBezTo>
                  <a:pt x="165" y="335"/>
                  <a:pt x="155" y="324"/>
                  <a:pt x="149" y="309"/>
                </a:cubicBezTo>
                <a:cubicBezTo>
                  <a:pt x="142" y="293"/>
                  <a:pt x="139" y="271"/>
                  <a:pt x="139" y="246"/>
                </a:cubicBezTo>
                <a:cubicBezTo>
                  <a:pt x="140" y="236"/>
                  <a:pt x="140" y="236"/>
                  <a:pt x="140" y="236"/>
                </a:cubicBezTo>
                <a:cubicBezTo>
                  <a:pt x="148" y="231"/>
                  <a:pt x="148" y="231"/>
                  <a:pt x="148" y="231"/>
                </a:cubicBezTo>
                <a:cubicBezTo>
                  <a:pt x="150" y="229"/>
                  <a:pt x="153" y="227"/>
                  <a:pt x="156" y="226"/>
                </a:cubicBezTo>
                <a:cubicBezTo>
                  <a:pt x="144" y="150"/>
                  <a:pt x="147" y="85"/>
                  <a:pt x="193" y="42"/>
                </a:cubicBezTo>
                <a:cubicBezTo>
                  <a:pt x="230" y="15"/>
                  <a:pt x="294" y="34"/>
                  <a:pt x="353" y="25"/>
                </a:cubicBezTo>
                <a:cubicBezTo>
                  <a:pt x="522" y="0"/>
                  <a:pt x="521" y="85"/>
                  <a:pt x="537" y="229"/>
                </a:cubicBezTo>
                <a:cubicBezTo>
                  <a:pt x="538" y="230"/>
                  <a:pt x="539" y="230"/>
                  <a:pt x="540" y="231"/>
                </a:cubicBezTo>
                <a:cubicBezTo>
                  <a:pt x="548" y="236"/>
                  <a:pt x="548" y="236"/>
                  <a:pt x="548" y="236"/>
                </a:cubicBezTo>
                <a:cubicBezTo>
                  <a:pt x="549" y="246"/>
                  <a:pt x="549" y="246"/>
                  <a:pt x="549" y="246"/>
                </a:cubicBezTo>
                <a:cubicBezTo>
                  <a:pt x="549" y="271"/>
                  <a:pt x="546" y="292"/>
                  <a:pt x="539" y="308"/>
                </a:cubicBezTo>
                <a:cubicBezTo>
                  <a:pt x="533" y="323"/>
                  <a:pt x="525" y="334"/>
                  <a:pt x="513" y="341"/>
                </a:cubicBezTo>
                <a:close/>
                <a:moveTo>
                  <a:pt x="492" y="265"/>
                </a:moveTo>
                <a:cubicBezTo>
                  <a:pt x="490" y="256"/>
                  <a:pt x="490" y="256"/>
                  <a:pt x="490" y="256"/>
                </a:cubicBezTo>
                <a:cubicBezTo>
                  <a:pt x="484" y="257"/>
                  <a:pt x="484" y="257"/>
                  <a:pt x="484" y="257"/>
                </a:cubicBezTo>
                <a:cubicBezTo>
                  <a:pt x="481" y="240"/>
                  <a:pt x="481" y="240"/>
                  <a:pt x="481" y="240"/>
                </a:cubicBezTo>
                <a:cubicBezTo>
                  <a:pt x="479" y="227"/>
                  <a:pt x="475" y="161"/>
                  <a:pt x="470" y="150"/>
                </a:cubicBezTo>
                <a:cubicBezTo>
                  <a:pt x="456" y="156"/>
                  <a:pt x="439" y="145"/>
                  <a:pt x="425" y="136"/>
                </a:cubicBezTo>
                <a:cubicBezTo>
                  <a:pt x="417" y="160"/>
                  <a:pt x="417" y="160"/>
                  <a:pt x="417" y="160"/>
                </a:cubicBezTo>
                <a:cubicBezTo>
                  <a:pt x="405" y="158"/>
                  <a:pt x="405" y="158"/>
                  <a:pt x="405" y="158"/>
                </a:cubicBezTo>
                <a:cubicBezTo>
                  <a:pt x="407" y="144"/>
                  <a:pt x="407" y="144"/>
                  <a:pt x="407" y="144"/>
                </a:cubicBezTo>
                <a:cubicBezTo>
                  <a:pt x="394" y="164"/>
                  <a:pt x="394" y="164"/>
                  <a:pt x="394" y="164"/>
                </a:cubicBezTo>
                <a:cubicBezTo>
                  <a:pt x="383" y="162"/>
                  <a:pt x="383" y="162"/>
                  <a:pt x="383" y="162"/>
                </a:cubicBezTo>
                <a:cubicBezTo>
                  <a:pt x="394" y="132"/>
                  <a:pt x="394" y="132"/>
                  <a:pt x="394" y="132"/>
                </a:cubicBezTo>
                <a:cubicBezTo>
                  <a:pt x="334" y="173"/>
                  <a:pt x="231" y="171"/>
                  <a:pt x="218" y="153"/>
                </a:cubicBezTo>
                <a:cubicBezTo>
                  <a:pt x="216" y="155"/>
                  <a:pt x="215" y="159"/>
                  <a:pt x="214" y="162"/>
                </a:cubicBezTo>
                <a:cubicBezTo>
                  <a:pt x="211" y="173"/>
                  <a:pt x="208" y="242"/>
                  <a:pt x="206" y="253"/>
                </a:cubicBezTo>
                <a:cubicBezTo>
                  <a:pt x="205" y="257"/>
                  <a:pt x="205" y="257"/>
                  <a:pt x="205" y="257"/>
                </a:cubicBezTo>
                <a:cubicBezTo>
                  <a:pt x="204" y="257"/>
                  <a:pt x="204" y="257"/>
                  <a:pt x="204" y="257"/>
                </a:cubicBezTo>
                <a:cubicBezTo>
                  <a:pt x="204" y="260"/>
                  <a:pt x="203" y="262"/>
                  <a:pt x="203" y="263"/>
                </a:cubicBezTo>
                <a:cubicBezTo>
                  <a:pt x="198" y="260"/>
                  <a:pt x="187" y="263"/>
                  <a:pt x="178" y="264"/>
                </a:cubicBezTo>
                <a:cubicBezTo>
                  <a:pt x="179" y="276"/>
                  <a:pt x="181" y="287"/>
                  <a:pt x="184" y="295"/>
                </a:cubicBezTo>
                <a:cubicBezTo>
                  <a:pt x="188" y="303"/>
                  <a:pt x="192" y="308"/>
                  <a:pt x="198" y="310"/>
                </a:cubicBezTo>
                <a:cubicBezTo>
                  <a:pt x="208" y="313"/>
                  <a:pt x="208" y="313"/>
                  <a:pt x="208" y="313"/>
                </a:cubicBezTo>
                <a:cubicBezTo>
                  <a:pt x="211" y="323"/>
                  <a:pt x="211" y="323"/>
                  <a:pt x="211" y="323"/>
                </a:cubicBezTo>
                <a:cubicBezTo>
                  <a:pt x="224" y="371"/>
                  <a:pt x="243" y="405"/>
                  <a:pt x="266" y="429"/>
                </a:cubicBezTo>
                <a:cubicBezTo>
                  <a:pt x="288" y="451"/>
                  <a:pt x="314" y="464"/>
                  <a:pt x="344" y="470"/>
                </a:cubicBezTo>
                <a:cubicBezTo>
                  <a:pt x="378" y="462"/>
                  <a:pt x="405" y="448"/>
                  <a:pt x="426" y="426"/>
                </a:cubicBezTo>
                <a:cubicBezTo>
                  <a:pt x="449" y="402"/>
                  <a:pt x="466" y="369"/>
                  <a:pt x="478" y="323"/>
                </a:cubicBezTo>
                <a:cubicBezTo>
                  <a:pt x="481" y="313"/>
                  <a:pt x="481" y="313"/>
                  <a:pt x="481" y="313"/>
                </a:cubicBezTo>
                <a:cubicBezTo>
                  <a:pt x="490" y="310"/>
                  <a:pt x="490" y="310"/>
                  <a:pt x="490" y="310"/>
                </a:cubicBezTo>
                <a:cubicBezTo>
                  <a:pt x="496" y="308"/>
                  <a:pt x="501" y="302"/>
                  <a:pt x="504" y="294"/>
                </a:cubicBezTo>
                <a:cubicBezTo>
                  <a:pt x="507" y="286"/>
                  <a:pt x="509" y="276"/>
                  <a:pt x="510" y="264"/>
                </a:cubicBezTo>
                <a:cubicBezTo>
                  <a:pt x="505" y="264"/>
                  <a:pt x="499" y="264"/>
                  <a:pt x="492" y="26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cxnSp>
        <p:nvCxnSpPr>
          <p:cNvPr id="24" name="直接连接符 23"/>
          <p:cNvCxnSpPr/>
          <p:nvPr/>
        </p:nvCxnSpPr>
        <p:spPr>
          <a:xfrm>
            <a:off x="1889670" y="1641647"/>
            <a:ext cx="536466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889670" y="2957264"/>
            <a:ext cx="5364660"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a:spLocks noChangeArrowheads="1"/>
          </p:cNvSpPr>
          <p:nvPr/>
        </p:nvSpPr>
        <p:spPr bwMode="auto">
          <a:xfrm>
            <a:off x="5661099" y="985998"/>
            <a:ext cx="1826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rgbClr val="85A299"/>
                </a:solidFill>
                <a:latin typeface="+mj-ea"/>
                <a:ea typeface="+mj-ea"/>
              </a:rPr>
              <a:t>选题的背景与意义</a:t>
            </a:r>
            <a:endParaRPr lang="zh-CN" altLang="en-US" sz="1600">
              <a:solidFill>
                <a:srgbClr val="85A299"/>
              </a:solidFill>
              <a:latin typeface="+mj-ea"/>
              <a:ea typeface="+mj-ea"/>
            </a:endParaRPr>
          </a:p>
        </p:txBody>
      </p:sp>
      <p:sp>
        <p:nvSpPr>
          <p:cNvPr id="5" name="矩形 4"/>
          <p:cNvSpPr/>
          <p:nvPr/>
        </p:nvSpPr>
        <p:spPr>
          <a:xfrm>
            <a:off x="5661099" y="1276213"/>
            <a:ext cx="2558714"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65000"/>
                    <a:lumOff val="35000"/>
                  </a:schemeClr>
                </a:solidFill>
                <a:latin typeface="Calibri Light" panose="020F0302020204030204" pitchFamily="34" charset="0"/>
                <a:ea typeface="方正兰亭黑_GBK"/>
              </a:rPr>
              <a:t>Background And Significance Of The Selected Topic</a:t>
            </a:r>
            <a:endParaRPr lang="en-US" altLang="zh-CN" sz="900">
              <a:solidFill>
                <a:schemeClr val="tx1">
                  <a:lumMod val="65000"/>
                  <a:lumOff val="35000"/>
                </a:schemeClr>
              </a:solidFill>
              <a:latin typeface="Calibri Light" panose="020F0302020204030204" pitchFamily="34" charset="0"/>
              <a:ea typeface="方正兰亭黑_GBK"/>
            </a:endParaRPr>
          </a:p>
        </p:txBody>
      </p:sp>
      <p:sp>
        <p:nvSpPr>
          <p:cNvPr id="6" name="文本框 6"/>
          <p:cNvSpPr txBox="1">
            <a:spLocks noChangeArrowheads="1"/>
          </p:cNvSpPr>
          <p:nvPr/>
        </p:nvSpPr>
        <p:spPr bwMode="auto">
          <a:xfrm>
            <a:off x="5661099" y="1988198"/>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rgbClr val="85A299"/>
                </a:solidFill>
                <a:latin typeface="+mj-ea"/>
                <a:ea typeface="+mj-ea"/>
              </a:rPr>
              <a:t>研究方法及过程</a:t>
            </a:r>
            <a:endParaRPr lang="zh-CN" altLang="en-US" sz="1600">
              <a:solidFill>
                <a:srgbClr val="85A299"/>
              </a:solidFill>
              <a:latin typeface="+mj-ea"/>
              <a:ea typeface="+mj-ea"/>
            </a:endParaRPr>
          </a:p>
        </p:txBody>
      </p:sp>
      <p:sp>
        <p:nvSpPr>
          <p:cNvPr id="7" name="矩形 6"/>
          <p:cNvSpPr/>
          <p:nvPr/>
        </p:nvSpPr>
        <p:spPr>
          <a:xfrm>
            <a:off x="5661099" y="2278413"/>
            <a:ext cx="1749197"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65000"/>
                    <a:lumOff val="35000"/>
                  </a:schemeClr>
                </a:solidFill>
                <a:latin typeface="Calibri Light" panose="020F0302020204030204" pitchFamily="34" charset="0"/>
                <a:ea typeface="方正兰亭黑_GBK"/>
              </a:rPr>
              <a:t>Research Methods And Processes</a:t>
            </a:r>
            <a:endParaRPr lang="en-US" altLang="zh-CN" sz="900">
              <a:solidFill>
                <a:schemeClr val="tx1">
                  <a:lumMod val="65000"/>
                  <a:lumOff val="35000"/>
                </a:schemeClr>
              </a:solidFill>
              <a:latin typeface="Calibri Light" panose="020F0302020204030204" pitchFamily="34" charset="0"/>
              <a:ea typeface="方正兰亭黑_GBK"/>
            </a:endParaRPr>
          </a:p>
        </p:txBody>
      </p:sp>
      <p:sp>
        <p:nvSpPr>
          <p:cNvPr id="8" name="文本框 6"/>
          <p:cNvSpPr txBox="1">
            <a:spLocks noChangeArrowheads="1"/>
          </p:cNvSpPr>
          <p:nvPr/>
        </p:nvSpPr>
        <p:spPr bwMode="auto">
          <a:xfrm>
            <a:off x="5661099" y="2987852"/>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rgbClr val="85A299"/>
                </a:solidFill>
                <a:latin typeface="+mj-ea"/>
                <a:ea typeface="+mj-ea"/>
              </a:rPr>
              <a:t>研究成果展示及其应用</a:t>
            </a:r>
            <a:endParaRPr lang="zh-CN" altLang="en-US" sz="1600">
              <a:solidFill>
                <a:srgbClr val="85A299"/>
              </a:solidFill>
              <a:latin typeface="+mj-ea"/>
              <a:ea typeface="+mj-ea"/>
            </a:endParaRPr>
          </a:p>
        </p:txBody>
      </p:sp>
      <p:sp>
        <p:nvSpPr>
          <p:cNvPr id="9" name="矩形 8"/>
          <p:cNvSpPr/>
          <p:nvPr/>
        </p:nvSpPr>
        <p:spPr>
          <a:xfrm>
            <a:off x="5661099" y="3278067"/>
            <a:ext cx="1864613"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65000"/>
                    <a:lumOff val="35000"/>
                  </a:schemeClr>
                </a:solidFill>
                <a:latin typeface="Calibri Light" panose="020F0302020204030204" pitchFamily="34" charset="0"/>
                <a:ea typeface="方正兰亭黑_GBK"/>
              </a:rPr>
              <a:t>Research Results And Its Application</a:t>
            </a:r>
            <a:endParaRPr lang="en-US" altLang="zh-CN" sz="900">
              <a:solidFill>
                <a:schemeClr val="tx1">
                  <a:lumMod val="65000"/>
                  <a:lumOff val="35000"/>
                </a:schemeClr>
              </a:solidFill>
              <a:latin typeface="Calibri Light" panose="020F0302020204030204" pitchFamily="34" charset="0"/>
              <a:ea typeface="方正兰亭黑_GBK"/>
            </a:endParaRPr>
          </a:p>
        </p:txBody>
      </p:sp>
      <p:sp>
        <p:nvSpPr>
          <p:cNvPr id="10" name="文本框 6"/>
          <p:cNvSpPr txBox="1">
            <a:spLocks noChangeArrowheads="1"/>
          </p:cNvSpPr>
          <p:nvPr/>
        </p:nvSpPr>
        <p:spPr bwMode="auto">
          <a:xfrm>
            <a:off x="5661099" y="3987488"/>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rgbClr val="85A299"/>
                </a:solidFill>
                <a:latin typeface="+mj-ea"/>
                <a:ea typeface="+mj-ea"/>
              </a:rPr>
              <a:t>论文总结</a:t>
            </a:r>
            <a:endParaRPr lang="zh-CN" altLang="en-US" sz="1600">
              <a:solidFill>
                <a:srgbClr val="85A299"/>
              </a:solidFill>
              <a:latin typeface="+mj-ea"/>
              <a:ea typeface="+mj-ea"/>
            </a:endParaRPr>
          </a:p>
        </p:txBody>
      </p:sp>
      <p:sp>
        <p:nvSpPr>
          <p:cNvPr id="11" name="矩形 10"/>
          <p:cNvSpPr/>
          <p:nvPr/>
        </p:nvSpPr>
        <p:spPr>
          <a:xfrm>
            <a:off x="5661099" y="4277703"/>
            <a:ext cx="1120820"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65000"/>
                    <a:lumOff val="35000"/>
                  </a:schemeClr>
                </a:solidFill>
                <a:latin typeface="Calibri Light" panose="020F0302020204030204" pitchFamily="34" charset="0"/>
                <a:ea typeface="方正兰亭黑_GBK"/>
              </a:rPr>
              <a:t>The Paper Summary</a:t>
            </a:r>
            <a:endParaRPr lang="en-US" altLang="zh-CN" sz="900">
              <a:solidFill>
                <a:schemeClr val="tx1">
                  <a:lumMod val="65000"/>
                  <a:lumOff val="35000"/>
                </a:schemeClr>
              </a:solidFill>
              <a:latin typeface="Calibri Light" panose="020F0302020204030204" pitchFamily="34" charset="0"/>
              <a:ea typeface="方正兰亭黑_GBK"/>
            </a:endParaRPr>
          </a:p>
        </p:txBody>
      </p:sp>
      <p:grpSp>
        <p:nvGrpSpPr>
          <p:cNvPr id="2" name="组合 1"/>
          <p:cNvGrpSpPr/>
          <p:nvPr/>
        </p:nvGrpSpPr>
        <p:grpSpPr>
          <a:xfrm>
            <a:off x="5138014" y="1023856"/>
            <a:ext cx="483189" cy="483189"/>
            <a:chOff x="5316408" y="1023858"/>
            <a:chExt cx="483189" cy="483189"/>
          </a:xfrm>
        </p:grpSpPr>
        <p:sp>
          <p:nvSpPr>
            <p:cNvPr id="13" name="椭圆 12"/>
            <p:cNvSpPr/>
            <p:nvPr/>
          </p:nvSpPr>
          <p:spPr>
            <a:xfrm>
              <a:off x="5316408" y="1023858"/>
              <a:ext cx="483189" cy="4831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5A299"/>
                </a:solidFill>
              </a:endParaRPr>
            </a:p>
          </p:txBody>
        </p:sp>
        <p:sp>
          <p:nvSpPr>
            <p:cNvPr id="14" name="矩形 13"/>
            <p:cNvSpPr/>
            <p:nvPr/>
          </p:nvSpPr>
          <p:spPr bwMode="auto">
            <a:xfrm>
              <a:off x="5356304" y="1034619"/>
              <a:ext cx="431528" cy="461665"/>
            </a:xfrm>
            <a:prstGeom prst="rect">
              <a:avLst/>
            </a:prstGeom>
            <a:noFill/>
            <a:ln>
              <a:noFill/>
            </a:ln>
          </p:spPr>
          <p:txBody>
            <a:bodyPr wrap="none">
              <a:spAutoFit/>
            </a:bodyPr>
            <a:lstStyle/>
            <a:p>
              <a:pPr algn="ctr">
                <a:defRPr/>
              </a:pPr>
              <a:r>
                <a:rPr lang="en-US" altLang="zh-CN" sz="2400" kern="100">
                  <a:solidFill>
                    <a:schemeClr val="bg1"/>
                  </a:solidFill>
                  <a:latin typeface="+mj-lt"/>
                  <a:ea typeface="微软雅黑" panose="020B0503020204020204" pitchFamily="34" charset="-122"/>
                  <a:cs typeface="Times New Roman" panose="02020603050405020304" pitchFamily="18" charset="0"/>
                </a:rPr>
                <a:t>01</a:t>
              </a:r>
              <a:endParaRPr lang="zh-CN" altLang="en-US" sz="2400" kern="100">
                <a:solidFill>
                  <a:schemeClr val="bg1"/>
                </a:solidFill>
                <a:latin typeface="+mj-lt"/>
                <a:ea typeface="微软雅黑" panose="020B0503020204020204" pitchFamily="34" charset="-122"/>
                <a:cs typeface="Times New Roman" panose="02020603050405020304" pitchFamily="18" charset="0"/>
              </a:endParaRPr>
            </a:p>
          </p:txBody>
        </p:sp>
      </p:grpSp>
      <p:grpSp>
        <p:nvGrpSpPr>
          <p:cNvPr id="12" name="组合 11"/>
          <p:cNvGrpSpPr/>
          <p:nvPr/>
        </p:nvGrpSpPr>
        <p:grpSpPr>
          <a:xfrm>
            <a:off x="5138014" y="2025552"/>
            <a:ext cx="483189" cy="483189"/>
            <a:chOff x="5369308" y="1822376"/>
            <a:chExt cx="483189" cy="483189"/>
          </a:xfrm>
        </p:grpSpPr>
        <p:sp>
          <p:nvSpPr>
            <p:cNvPr id="16" name="椭圆 15"/>
            <p:cNvSpPr/>
            <p:nvPr/>
          </p:nvSpPr>
          <p:spPr>
            <a:xfrm>
              <a:off x="5369308" y="1822376"/>
              <a:ext cx="483189" cy="4831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5A299"/>
                </a:solidFill>
              </a:endParaRPr>
            </a:p>
          </p:txBody>
        </p:sp>
        <p:sp>
          <p:nvSpPr>
            <p:cNvPr id="17" name="矩形 16"/>
            <p:cNvSpPr/>
            <p:nvPr/>
          </p:nvSpPr>
          <p:spPr bwMode="auto">
            <a:xfrm>
              <a:off x="5371093" y="1833138"/>
              <a:ext cx="460382" cy="461665"/>
            </a:xfrm>
            <a:prstGeom prst="rect">
              <a:avLst/>
            </a:prstGeom>
          </p:spPr>
          <p:txBody>
            <a:bodyPr wrap="none">
              <a:spAutoFit/>
            </a:bodyPr>
            <a:lstStyle/>
            <a:p>
              <a:pPr algn="ctr">
                <a:defRPr/>
              </a:pPr>
              <a:r>
                <a:rPr lang="en-US" altLang="zh-CN" sz="2400" kern="100">
                  <a:solidFill>
                    <a:schemeClr val="bg1"/>
                  </a:solidFill>
                  <a:latin typeface="+mj-lt"/>
                  <a:ea typeface="微软雅黑" panose="020B0503020204020204" pitchFamily="34" charset="-122"/>
                  <a:cs typeface="Times New Roman" panose="02020603050405020304" pitchFamily="18" charset="0"/>
                </a:rPr>
                <a:t>02</a:t>
              </a:r>
              <a:endParaRPr lang="zh-CN" altLang="en-US" sz="2400" kern="100">
                <a:solidFill>
                  <a:schemeClr val="bg1"/>
                </a:solidFill>
                <a:latin typeface="+mj-lt"/>
                <a:ea typeface="微软雅黑" panose="020B0503020204020204" pitchFamily="34" charset="-122"/>
                <a:cs typeface="Times New Roman" panose="02020603050405020304" pitchFamily="18" charset="0"/>
              </a:endParaRPr>
            </a:p>
          </p:txBody>
        </p:sp>
      </p:grpSp>
      <p:grpSp>
        <p:nvGrpSpPr>
          <p:cNvPr id="15" name="组合 14"/>
          <p:cNvGrpSpPr/>
          <p:nvPr/>
        </p:nvGrpSpPr>
        <p:grpSpPr>
          <a:xfrm>
            <a:off x="5138014" y="3027248"/>
            <a:ext cx="483189" cy="486779"/>
            <a:chOff x="5323881" y="2997344"/>
            <a:chExt cx="483189" cy="486779"/>
          </a:xfrm>
        </p:grpSpPr>
        <p:sp>
          <p:nvSpPr>
            <p:cNvPr id="19" name="椭圆 18"/>
            <p:cNvSpPr/>
            <p:nvPr/>
          </p:nvSpPr>
          <p:spPr>
            <a:xfrm>
              <a:off x="5323881" y="2997344"/>
              <a:ext cx="483189" cy="4831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5A299"/>
                </a:solidFill>
              </a:endParaRPr>
            </a:p>
          </p:txBody>
        </p:sp>
        <p:sp>
          <p:nvSpPr>
            <p:cNvPr id="20" name="矩形 19"/>
            <p:cNvSpPr/>
            <p:nvPr/>
          </p:nvSpPr>
          <p:spPr bwMode="auto">
            <a:xfrm>
              <a:off x="5336887" y="3022458"/>
              <a:ext cx="457176" cy="461665"/>
            </a:xfrm>
            <a:prstGeom prst="rect">
              <a:avLst/>
            </a:prstGeom>
          </p:spPr>
          <p:txBody>
            <a:bodyPr wrap="none">
              <a:spAutoFit/>
            </a:bodyPr>
            <a:lstStyle/>
            <a:p>
              <a:pPr algn="ctr">
                <a:defRPr/>
              </a:pPr>
              <a:r>
                <a:rPr lang="en-US" altLang="zh-CN" sz="2400" kern="100">
                  <a:solidFill>
                    <a:schemeClr val="bg1"/>
                  </a:solidFill>
                  <a:latin typeface="+mj-lt"/>
                  <a:ea typeface="微软雅黑" panose="020B0503020204020204" pitchFamily="34" charset="-122"/>
                  <a:cs typeface="Times New Roman" panose="02020603050405020304" pitchFamily="18" charset="0"/>
                </a:rPr>
                <a:t>03</a:t>
              </a:r>
              <a:endParaRPr lang="zh-CN" altLang="en-US" sz="2400" kern="100">
                <a:solidFill>
                  <a:schemeClr val="bg1"/>
                </a:solidFill>
                <a:latin typeface="+mj-lt"/>
                <a:ea typeface="微软雅黑" panose="020B0503020204020204" pitchFamily="34" charset="-122"/>
                <a:cs typeface="Times New Roman" panose="02020603050405020304" pitchFamily="18" charset="0"/>
              </a:endParaRPr>
            </a:p>
          </p:txBody>
        </p:sp>
      </p:grpSp>
      <p:grpSp>
        <p:nvGrpSpPr>
          <p:cNvPr id="18" name="组合 17"/>
          <p:cNvGrpSpPr/>
          <p:nvPr/>
        </p:nvGrpSpPr>
        <p:grpSpPr>
          <a:xfrm>
            <a:off x="5138014" y="4032533"/>
            <a:ext cx="483189" cy="483189"/>
            <a:chOff x="5369308" y="4032535"/>
            <a:chExt cx="483189" cy="483189"/>
          </a:xfrm>
        </p:grpSpPr>
        <p:sp>
          <p:nvSpPr>
            <p:cNvPr id="22" name="椭圆 21"/>
            <p:cNvSpPr/>
            <p:nvPr/>
          </p:nvSpPr>
          <p:spPr>
            <a:xfrm>
              <a:off x="5369308" y="4032535"/>
              <a:ext cx="483189" cy="4831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5A299"/>
                </a:solidFill>
              </a:endParaRPr>
            </a:p>
          </p:txBody>
        </p:sp>
        <p:sp>
          <p:nvSpPr>
            <p:cNvPr id="23" name="矩形 22"/>
            <p:cNvSpPr/>
            <p:nvPr/>
          </p:nvSpPr>
          <p:spPr bwMode="auto">
            <a:xfrm>
              <a:off x="5369308" y="4043296"/>
              <a:ext cx="455574" cy="461665"/>
            </a:xfrm>
            <a:prstGeom prst="rect">
              <a:avLst/>
            </a:prstGeom>
            <a:noFill/>
            <a:ln>
              <a:noFill/>
            </a:ln>
          </p:spPr>
          <p:txBody>
            <a:bodyPr wrap="none">
              <a:spAutoFit/>
            </a:bodyPr>
            <a:lstStyle/>
            <a:p>
              <a:pPr algn="ctr">
                <a:defRPr/>
              </a:pPr>
              <a:r>
                <a:rPr lang="en-US" altLang="zh-CN" sz="2400" kern="100">
                  <a:solidFill>
                    <a:schemeClr val="bg1"/>
                  </a:solidFill>
                  <a:latin typeface="+mj-lt"/>
                  <a:ea typeface="微软雅黑" panose="020B0503020204020204" pitchFamily="34" charset="-122"/>
                  <a:cs typeface="Times New Roman" panose="02020603050405020304" pitchFamily="18" charset="0"/>
                </a:rPr>
                <a:t>04</a:t>
              </a:r>
              <a:endParaRPr lang="zh-CN" altLang="en-US" sz="2400" kern="100">
                <a:solidFill>
                  <a:schemeClr val="bg1"/>
                </a:solidFill>
                <a:latin typeface="+mj-lt"/>
                <a:ea typeface="微软雅黑" panose="020B0503020204020204" pitchFamily="34" charset="-122"/>
                <a:cs typeface="Times New Roman" panose="02020603050405020304" pitchFamily="18" charset="0"/>
              </a:endParaRPr>
            </a:p>
          </p:txBody>
        </p:sp>
      </p:grpSp>
      <p:sp>
        <p:nvSpPr>
          <p:cNvPr id="3" name="矩形 2"/>
          <p:cNvSpPr/>
          <p:nvPr/>
        </p:nvSpPr>
        <p:spPr>
          <a:xfrm>
            <a:off x="-7227" y="1604275"/>
            <a:ext cx="3960293" cy="19349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8686824" y="1344112"/>
            <a:ext cx="457176" cy="28870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bwMode="auto">
          <a:xfrm>
            <a:off x="948874" y="1929451"/>
            <a:ext cx="1569660" cy="830997"/>
          </a:xfrm>
          <a:prstGeom prst="rect">
            <a:avLst/>
          </a:prstGeom>
        </p:spPr>
        <p:txBody>
          <a:bodyPr wrap="none">
            <a:spAutoFit/>
          </a:bodyPr>
          <a:lstStyle/>
          <a:p>
            <a:pPr algn="ctr">
              <a:defRPr/>
            </a:pPr>
            <a:r>
              <a:rPr lang="zh-CN" altLang="en-US" sz="4800" kern="100">
                <a:solidFill>
                  <a:schemeClr val="bg1"/>
                </a:solidFill>
                <a:latin typeface="+mj-ea"/>
                <a:ea typeface="+mj-ea"/>
                <a:cs typeface="Times New Roman" panose="02020603050405020304" pitchFamily="18" charset="0"/>
              </a:rPr>
              <a:t>目 录</a:t>
            </a:r>
            <a:endParaRPr lang="zh-CN" altLang="en-US" sz="4800" kern="100">
              <a:solidFill>
                <a:schemeClr val="bg1"/>
              </a:solidFill>
              <a:latin typeface="+mj-ea"/>
              <a:ea typeface="+mj-ea"/>
              <a:cs typeface="Times New Roman" panose="02020603050405020304" pitchFamily="18" charset="0"/>
            </a:endParaRPr>
          </a:p>
        </p:txBody>
      </p:sp>
      <p:sp>
        <p:nvSpPr>
          <p:cNvPr id="26" name="矩形 25"/>
          <p:cNvSpPr/>
          <p:nvPr/>
        </p:nvSpPr>
        <p:spPr bwMode="auto">
          <a:xfrm>
            <a:off x="925630" y="2631736"/>
            <a:ext cx="1616148" cy="646331"/>
          </a:xfrm>
          <a:prstGeom prst="rect">
            <a:avLst/>
          </a:prstGeom>
        </p:spPr>
        <p:txBody>
          <a:bodyPr wrap="none">
            <a:spAutoFit/>
          </a:bodyPr>
          <a:lstStyle/>
          <a:p>
            <a:pPr algn="ctr">
              <a:defRPr/>
            </a:pPr>
            <a:r>
              <a:rPr lang="en-US" altLang="zh-CN" sz="3600" kern="100">
                <a:solidFill>
                  <a:schemeClr val="bg1"/>
                </a:solidFill>
                <a:latin typeface="+mj-ea"/>
                <a:ea typeface="+mj-ea"/>
                <a:cs typeface="Times New Roman" panose="02020603050405020304" pitchFamily="18" charset="0"/>
              </a:rPr>
              <a:t>Contents</a:t>
            </a:r>
            <a:endParaRPr lang="zh-CN" altLang="en-US" sz="3600" kern="100">
              <a:solidFill>
                <a:schemeClr val="bg1"/>
              </a:solidFill>
              <a:latin typeface="+mj-ea"/>
              <a:ea typeface="+mj-ea"/>
              <a:cs typeface="Times New Roman" panose="02020603050405020304" pitchFamily="18" charset="0"/>
            </a:endParaRPr>
          </a:p>
        </p:txBody>
      </p:sp>
      <p:cxnSp>
        <p:nvCxnSpPr>
          <p:cNvPr id="24" name="直接连接符 23"/>
          <p:cNvCxnSpPr/>
          <p:nvPr/>
        </p:nvCxnSpPr>
        <p:spPr>
          <a:xfrm>
            <a:off x="1679511" y="3278067"/>
            <a:ext cx="317241" cy="0"/>
          </a:xfrm>
          <a:prstGeom prst="line">
            <a:avLst/>
          </a:prstGeom>
          <a:ln w="19050">
            <a:solidFill>
              <a:srgbClr val="F2F2F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4949310" y="2224172"/>
            <a:ext cx="4083170" cy="584775"/>
          </a:xfrm>
          <a:prstGeom prst="rect">
            <a:avLst/>
          </a:prstGeom>
        </p:spPr>
        <p:txBody>
          <a:bodyPr wrap="none">
            <a:spAutoFit/>
          </a:bodyPr>
          <a:lstStyle/>
          <a:p>
            <a:pPr algn="ctr">
              <a:defRPr/>
            </a:pPr>
            <a:r>
              <a:rPr lang="zh-CN" altLang="en-US" sz="3200" kern="100" spc="600">
                <a:solidFill>
                  <a:schemeClr val="accent1"/>
                </a:solidFill>
                <a:latin typeface="+mj-ea"/>
                <a:ea typeface="+mj-ea"/>
                <a:cs typeface="Times New Roman" panose="02020603050405020304" pitchFamily="18" charset="0"/>
              </a:rPr>
              <a:t>选题的背景与意义</a:t>
            </a:r>
            <a:endParaRPr lang="zh-CN" altLang="en-US" sz="3200" kern="100" spc="600">
              <a:solidFill>
                <a:schemeClr val="accent1"/>
              </a:solidFill>
              <a:latin typeface="+mj-ea"/>
              <a:ea typeface="+mj-ea"/>
              <a:cs typeface="Times New Roman" panose="02020603050405020304" pitchFamily="18" charset="0"/>
            </a:endParaRPr>
          </a:p>
        </p:txBody>
      </p:sp>
      <p:sp>
        <p:nvSpPr>
          <p:cNvPr id="5" name="矩形 4"/>
          <p:cNvSpPr/>
          <p:nvPr/>
        </p:nvSpPr>
        <p:spPr>
          <a:xfrm>
            <a:off x="4914957" y="2936383"/>
            <a:ext cx="4229043" cy="184666"/>
          </a:xfrm>
          <a:prstGeom prst="rect">
            <a:avLst/>
          </a:prstGeom>
        </p:spPr>
        <p:txBody>
          <a:bodyPr wrap="none">
            <a:spAutoFit/>
          </a:bodyPr>
          <a:lstStyle/>
          <a:p>
            <a:pPr algn="ctr"/>
            <a:r>
              <a:rPr lang="en-US" altLang="zh-CN" sz="600" spc="300">
                <a:solidFill>
                  <a:srgbClr val="292D2E"/>
                </a:solidFill>
                <a:latin typeface="+mn-ea"/>
              </a:rPr>
              <a:t>BACKGROUND AND SIGNIFICANCE OF THE SELECTED TOPIC</a:t>
            </a:r>
            <a:endParaRPr lang="en-US" altLang="zh-CN" sz="600" spc="300">
              <a:solidFill>
                <a:srgbClr val="292D2E"/>
              </a:solidFill>
              <a:latin typeface="+mn-ea"/>
            </a:endParaRPr>
          </a:p>
        </p:txBody>
      </p:sp>
      <p:cxnSp>
        <p:nvCxnSpPr>
          <p:cNvPr id="8" name="直接连接符 7"/>
          <p:cNvCxnSpPr/>
          <p:nvPr/>
        </p:nvCxnSpPr>
        <p:spPr>
          <a:xfrm>
            <a:off x="5004047" y="3198446"/>
            <a:ext cx="399155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矩形: 圆角 1"/>
          <p:cNvSpPr/>
          <p:nvPr/>
        </p:nvSpPr>
        <p:spPr>
          <a:xfrm>
            <a:off x="-1614197" y="1586204"/>
            <a:ext cx="6265963" cy="176711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101476" y="1818477"/>
            <a:ext cx="1302572" cy="1302572"/>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a:solidFill>
                  <a:srgbClr val="85A299"/>
                </a:solidFill>
                <a:latin typeface="+mj-ea"/>
                <a:ea typeface="+mj-ea"/>
              </a:rPr>
              <a:t>壹</a:t>
            </a:r>
            <a:endParaRPr lang="zh-CN" altLang="en-US" sz="4000">
              <a:solidFill>
                <a:srgbClr val="85A299"/>
              </a:solidFill>
              <a:latin typeface="+mj-ea"/>
              <a:ea typeface="+mj-ea"/>
            </a:endParaRPr>
          </a:p>
        </p:txBody>
      </p:sp>
      <p:cxnSp>
        <p:nvCxnSpPr>
          <p:cNvPr id="9" name="直接连接符 8"/>
          <p:cNvCxnSpPr/>
          <p:nvPr/>
        </p:nvCxnSpPr>
        <p:spPr>
          <a:xfrm>
            <a:off x="4967766" y="2022789"/>
            <a:ext cx="399155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3248559" y="218081"/>
            <a:ext cx="2646878" cy="461665"/>
          </a:xfrm>
          <a:prstGeom prst="rect">
            <a:avLst/>
          </a:prstGeom>
        </p:spPr>
        <p:txBody>
          <a:bodyPr wrap="none">
            <a:spAutoFit/>
          </a:bodyPr>
          <a:lstStyle/>
          <a:p>
            <a:pPr algn="ctr">
              <a:defRPr/>
            </a:pPr>
            <a:r>
              <a:rPr lang="zh-CN" altLang="en-US" sz="2400" kern="100">
                <a:solidFill>
                  <a:schemeClr val="accent1"/>
                </a:solidFill>
                <a:latin typeface="+mj-ea"/>
                <a:ea typeface="+mj-ea"/>
                <a:cs typeface="Times New Roman" panose="02020603050405020304" pitchFamily="18" charset="0"/>
              </a:rPr>
              <a:t>选题的背景与意义</a:t>
            </a:r>
            <a:endParaRPr lang="zh-CN" altLang="en-US" sz="2400" kern="100">
              <a:solidFill>
                <a:schemeClr val="accent1"/>
              </a:solidFill>
              <a:latin typeface="+mj-ea"/>
              <a:ea typeface="+mj-ea"/>
              <a:cs typeface="Times New Roman" panose="02020603050405020304" pitchFamily="18" charset="0"/>
            </a:endParaRPr>
          </a:p>
        </p:txBody>
      </p:sp>
      <p:sp>
        <p:nvSpPr>
          <p:cNvPr id="5" name="矩形 4"/>
          <p:cNvSpPr/>
          <p:nvPr/>
        </p:nvSpPr>
        <p:spPr>
          <a:xfrm>
            <a:off x="3040169" y="659394"/>
            <a:ext cx="3063660" cy="215444"/>
          </a:xfrm>
          <a:prstGeom prst="rect">
            <a:avLst/>
          </a:prstGeom>
        </p:spPr>
        <p:txBody>
          <a:bodyPr wrap="none">
            <a:spAutoFit/>
          </a:bodyPr>
          <a:lstStyle/>
          <a:p>
            <a:pPr algn="ctr"/>
            <a:r>
              <a:rPr lang="en-US" altLang="zh-CN" sz="800">
                <a:solidFill>
                  <a:srgbClr val="292D2E"/>
                </a:solidFill>
                <a:latin typeface="+mn-ea"/>
              </a:rPr>
              <a:t>BACKGROUND AND SIGNIFICANCE OF THE SELECTED TOPIC</a:t>
            </a:r>
            <a:endParaRPr lang="en-US" altLang="zh-CN" sz="800">
              <a:solidFill>
                <a:srgbClr val="292D2E"/>
              </a:solidFill>
              <a:latin typeface="+mn-ea"/>
            </a:endParaRPr>
          </a:p>
        </p:txBody>
      </p:sp>
      <p:cxnSp>
        <p:nvCxnSpPr>
          <p:cNvPr id="7" name="直接连接符 6"/>
          <p:cNvCxnSpPr/>
          <p:nvPr/>
        </p:nvCxnSpPr>
        <p:spPr>
          <a:xfrm>
            <a:off x="4265525" y="961771"/>
            <a:ext cx="61294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273420" y="2026684"/>
            <a:ext cx="1723549" cy="461665"/>
          </a:xfrm>
          <a:prstGeom prst="rect">
            <a:avLst/>
          </a:prstGeom>
        </p:spPr>
        <p:txBody>
          <a:bodyPr wrap="none">
            <a:spAutoFit/>
          </a:bodyPr>
          <a:lstStyle/>
          <a:p>
            <a:pPr algn="ctr"/>
            <a:r>
              <a:rPr lang="zh-CN" altLang="en-US" sz="2400" kern="100">
                <a:solidFill>
                  <a:schemeClr val="accent1"/>
                </a:solidFill>
                <a:latin typeface="+mj-ea"/>
                <a:ea typeface="+mj-ea"/>
                <a:cs typeface="Times New Roman" panose="02020603050405020304" pitchFamily="18" charset="0"/>
              </a:rPr>
              <a:t>选题的背景</a:t>
            </a:r>
            <a:endParaRPr lang="zh-CN" altLang="en-US" sz="2400" kern="100">
              <a:solidFill>
                <a:schemeClr val="accent1"/>
              </a:solidFill>
              <a:latin typeface="+mj-ea"/>
              <a:ea typeface="+mj-ea"/>
              <a:cs typeface="Times New Roman" panose="02020603050405020304" pitchFamily="18" charset="0"/>
            </a:endParaRPr>
          </a:p>
        </p:txBody>
      </p:sp>
      <p:sp>
        <p:nvSpPr>
          <p:cNvPr id="14" name="矩形 13"/>
          <p:cNvSpPr/>
          <p:nvPr/>
        </p:nvSpPr>
        <p:spPr>
          <a:xfrm>
            <a:off x="4273419" y="2469153"/>
            <a:ext cx="3718861" cy="79438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endParaRPr lang="en-US" altLang="zh-CN" sz="1050">
              <a:solidFill>
                <a:schemeClr val="tx1">
                  <a:lumMod val="85000"/>
                  <a:lumOff val="15000"/>
                </a:schemeClr>
              </a:solidFill>
            </a:endParaRPr>
          </a:p>
        </p:txBody>
      </p:sp>
      <p:cxnSp>
        <p:nvCxnSpPr>
          <p:cNvPr id="15" name="直接连接符 14"/>
          <p:cNvCxnSpPr/>
          <p:nvPr/>
        </p:nvCxnSpPr>
        <p:spPr>
          <a:xfrm>
            <a:off x="4386129" y="2507545"/>
            <a:ext cx="203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273419" y="3230439"/>
            <a:ext cx="3718861" cy="79438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endParaRPr lang="en-US" altLang="zh-CN" sz="1050">
              <a:solidFill>
                <a:schemeClr val="tx1">
                  <a:lumMod val="85000"/>
                  <a:lumOff val="15000"/>
                </a:schemeClr>
              </a:solidFill>
            </a:endParaRPr>
          </a:p>
        </p:txBody>
      </p:sp>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l="16715" r="16715"/>
          <a:stretch>
            <a:fillRect/>
          </a:stretch>
        </p:blipFill>
        <p:spPr>
          <a:xfrm>
            <a:off x="373224" y="1249152"/>
            <a:ext cx="3262028" cy="3262028"/>
          </a:xfrm>
          <a:prstGeom prst="ellipse">
            <a:avLst/>
          </a:prstGeom>
        </p:spPr>
      </p:pic>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3248559" y="218081"/>
            <a:ext cx="2646878" cy="461665"/>
          </a:xfrm>
          <a:prstGeom prst="rect">
            <a:avLst/>
          </a:prstGeom>
        </p:spPr>
        <p:txBody>
          <a:bodyPr wrap="none">
            <a:spAutoFit/>
          </a:bodyPr>
          <a:lstStyle/>
          <a:p>
            <a:pPr algn="ctr">
              <a:defRPr/>
            </a:pPr>
            <a:r>
              <a:rPr lang="zh-CN" altLang="en-US" sz="2400" kern="100">
                <a:solidFill>
                  <a:schemeClr val="accent1"/>
                </a:solidFill>
                <a:latin typeface="+mj-ea"/>
                <a:ea typeface="+mj-ea"/>
                <a:cs typeface="Times New Roman" panose="02020603050405020304" pitchFamily="18" charset="0"/>
              </a:rPr>
              <a:t>选题的背景与意义</a:t>
            </a:r>
            <a:endParaRPr lang="zh-CN" altLang="en-US" sz="2400" kern="100">
              <a:solidFill>
                <a:schemeClr val="accent1"/>
              </a:solidFill>
              <a:latin typeface="+mj-ea"/>
              <a:ea typeface="+mj-ea"/>
              <a:cs typeface="Times New Roman" panose="02020603050405020304" pitchFamily="18" charset="0"/>
            </a:endParaRPr>
          </a:p>
        </p:txBody>
      </p:sp>
      <p:sp>
        <p:nvSpPr>
          <p:cNvPr id="5" name="矩形 4"/>
          <p:cNvSpPr/>
          <p:nvPr/>
        </p:nvSpPr>
        <p:spPr>
          <a:xfrm>
            <a:off x="3040169" y="659394"/>
            <a:ext cx="3063660" cy="215444"/>
          </a:xfrm>
          <a:prstGeom prst="rect">
            <a:avLst/>
          </a:prstGeom>
        </p:spPr>
        <p:txBody>
          <a:bodyPr wrap="none">
            <a:spAutoFit/>
          </a:bodyPr>
          <a:lstStyle/>
          <a:p>
            <a:pPr algn="ctr"/>
            <a:r>
              <a:rPr lang="en-US" altLang="zh-CN" sz="800">
                <a:solidFill>
                  <a:srgbClr val="292D2E"/>
                </a:solidFill>
                <a:latin typeface="+mn-ea"/>
              </a:rPr>
              <a:t>BACKGROUND AND SIGNIFICANCE OF THE SELECTED TOPIC</a:t>
            </a:r>
            <a:endParaRPr lang="en-US" altLang="zh-CN" sz="800">
              <a:solidFill>
                <a:srgbClr val="292D2E"/>
              </a:solidFill>
              <a:latin typeface="+mn-ea"/>
            </a:endParaRPr>
          </a:p>
        </p:txBody>
      </p:sp>
      <p:cxnSp>
        <p:nvCxnSpPr>
          <p:cNvPr id="7" name="直接连接符 6"/>
          <p:cNvCxnSpPr/>
          <p:nvPr/>
        </p:nvCxnSpPr>
        <p:spPr>
          <a:xfrm>
            <a:off x="4265525" y="961771"/>
            <a:ext cx="61294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3326217" y="1660450"/>
            <a:ext cx="1342221" cy="13422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512884" y="1660450"/>
            <a:ext cx="1342221" cy="13422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326217" y="2839508"/>
            <a:ext cx="1342221" cy="13422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512884" y="2839508"/>
            <a:ext cx="1342221" cy="13422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61611" y="2024372"/>
            <a:ext cx="2378876" cy="722505"/>
          </a:xfrm>
          <a:prstGeom prst="rect">
            <a:avLst/>
          </a:prstGeom>
        </p:spPr>
        <p:txBody>
          <a:bodyPr wrap="square">
            <a:spAutoFit/>
          </a:bodyPr>
          <a:lstStyle/>
          <a:p>
            <a:pPr algn="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endParaRPr lang="en-US" altLang="zh-CN" sz="1050">
              <a:solidFill>
                <a:schemeClr val="tx1">
                  <a:lumMod val="85000"/>
                  <a:lumOff val="15000"/>
                </a:schemeClr>
              </a:solidFill>
            </a:endParaRPr>
          </a:p>
        </p:txBody>
      </p:sp>
      <p:cxnSp>
        <p:nvCxnSpPr>
          <p:cNvPr id="19" name="直接连接符 18"/>
          <p:cNvCxnSpPr/>
          <p:nvPr/>
        </p:nvCxnSpPr>
        <p:spPr>
          <a:xfrm>
            <a:off x="2876160" y="2024372"/>
            <a:ext cx="15597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858042" y="1660790"/>
            <a:ext cx="1282444" cy="338554"/>
          </a:xfrm>
          <a:prstGeom prst="rect">
            <a:avLst/>
          </a:prstGeom>
        </p:spPr>
        <p:txBody>
          <a:bodyPr wrap="square">
            <a:spAutoFit/>
          </a:bodyPr>
          <a:lstStyle/>
          <a:p>
            <a:pPr algn="r"/>
            <a:r>
              <a:rPr lang="zh-CN" altLang="en-US" sz="1600">
                <a:solidFill>
                  <a:schemeClr val="accent1"/>
                </a:solidFill>
                <a:latin typeface="+mj-ea"/>
                <a:ea typeface="+mj-ea"/>
              </a:rPr>
              <a:t>选题的意义</a:t>
            </a:r>
            <a:endParaRPr lang="zh-CN" altLang="en-US" sz="1600">
              <a:solidFill>
                <a:schemeClr val="accent1"/>
              </a:solidFill>
              <a:latin typeface="+mj-ea"/>
              <a:ea typeface="+mj-ea"/>
            </a:endParaRPr>
          </a:p>
        </p:txBody>
      </p:sp>
      <p:sp>
        <p:nvSpPr>
          <p:cNvPr id="21" name="矩形 20"/>
          <p:cNvSpPr/>
          <p:nvPr/>
        </p:nvSpPr>
        <p:spPr>
          <a:xfrm>
            <a:off x="761612" y="3430989"/>
            <a:ext cx="2378876" cy="722505"/>
          </a:xfrm>
          <a:prstGeom prst="rect">
            <a:avLst/>
          </a:prstGeom>
        </p:spPr>
        <p:txBody>
          <a:bodyPr wrap="square">
            <a:spAutoFit/>
          </a:bodyPr>
          <a:lstStyle/>
          <a:p>
            <a:pPr algn="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endParaRPr lang="en-US" altLang="zh-CN" sz="1050">
              <a:solidFill>
                <a:schemeClr val="tx1">
                  <a:lumMod val="85000"/>
                  <a:lumOff val="15000"/>
                </a:schemeClr>
              </a:solidFill>
            </a:endParaRPr>
          </a:p>
        </p:txBody>
      </p:sp>
      <p:cxnSp>
        <p:nvCxnSpPr>
          <p:cNvPr id="22" name="直接连接符 21"/>
          <p:cNvCxnSpPr/>
          <p:nvPr/>
        </p:nvCxnSpPr>
        <p:spPr>
          <a:xfrm>
            <a:off x="2876161" y="3430989"/>
            <a:ext cx="15597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858043" y="3067407"/>
            <a:ext cx="1282444" cy="338554"/>
          </a:xfrm>
          <a:prstGeom prst="rect">
            <a:avLst/>
          </a:prstGeom>
        </p:spPr>
        <p:txBody>
          <a:bodyPr wrap="square">
            <a:spAutoFit/>
          </a:bodyPr>
          <a:lstStyle/>
          <a:p>
            <a:pPr algn="r"/>
            <a:r>
              <a:rPr lang="zh-CN" altLang="en-US" sz="1600">
                <a:solidFill>
                  <a:schemeClr val="accent1"/>
                </a:solidFill>
                <a:latin typeface="+mj-ea"/>
                <a:ea typeface="+mj-ea"/>
              </a:rPr>
              <a:t>选题的意义</a:t>
            </a:r>
            <a:endParaRPr lang="zh-CN" altLang="en-US" sz="1600">
              <a:solidFill>
                <a:schemeClr val="accent1"/>
              </a:solidFill>
              <a:latin typeface="+mj-ea"/>
              <a:ea typeface="+mj-ea"/>
            </a:endParaRPr>
          </a:p>
        </p:txBody>
      </p:sp>
      <p:sp>
        <p:nvSpPr>
          <p:cNvPr id="24" name="矩形 23"/>
          <p:cNvSpPr/>
          <p:nvPr/>
        </p:nvSpPr>
        <p:spPr>
          <a:xfrm>
            <a:off x="5983692" y="3430165"/>
            <a:ext cx="2378876" cy="722505"/>
          </a:xfrm>
          <a:prstGeom prst="rect">
            <a:avLst/>
          </a:prstGeom>
        </p:spPr>
        <p:txBody>
          <a:bodyPr wrap="square">
            <a:spAutoFit/>
          </a:bodyPr>
          <a:lstStyle/>
          <a:p>
            <a:pP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endParaRPr lang="en-US" altLang="zh-CN" sz="1050">
              <a:solidFill>
                <a:schemeClr val="tx1">
                  <a:lumMod val="85000"/>
                  <a:lumOff val="15000"/>
                </a:schemeClr>
              </a:solidFill>
            </a:endParaRPr>
          </a:p>
        </p:txBody>
      </p:sp>
      <p:cxnSp>
        <p:nvCxnSpPr>
          <p:cNvPr id="25" name="直接连接符 24"/>
          <p:cNvCxnSpPr/>
          <p:nvPr/>
        </p:nvCxnSpPr>
        <p:spPr>
          <a:xfrm>
            <a:off x="6083705" y="3430165"/>
            <a:ext cx="15597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983692" y="3066583"/>
            <a:ext cx="1282444" cy="338554"/>
          </a:xfrm>
          <a:prstGeom prst="rect">
            <a:avLst/>
          </a:prstGeom>
        </p:spPr>
        <p:txBody>
          <a:bodyPr wrap="square">
            <a:spAutoFit/>
          </a:bodyPr>
          <a:lstStyle/>
          <a:p>
            <a:r>
              <a:rPr lang="zh-CN" altLang="en-US" sz="1600">
                <a:solidFill>
                  <a:schemeClr val="accent1"/>
                </a:solidFill>
                <a:latin typeface="+mj-ea"/>
                <a:ea typeface="+mj-ea"/>
              </a:rPr>
              <a:t>选题的意义</a:t>
            </a:r>
            <a:endParaRPr lang="zh-CN" altLang="en-US" sz="1600">
              <a:solidFill>
                <a:schemeClr val="accent1"/>
              </a:solidFill>
              <a:latin typeface="+mj-ea"/>
              <a:ea typeface="+mj-ea"/>
            </a:endParaRPr>
          </a:p>
        </p:txBody>
      </p:sp>
      <p:sp>
        <p:nvSpPr>
          <p:cNvPr id="27" name="矩形 26"/>
          <p:cNvSpPr/>
          <p:nvPr/>
        </p:nvSpPr>
        <p:spPr>
          <a:xfrm>
            <a:off x="5983692" y="2024372"/>
            <a:ext cx="2378876" cy="722505"/>
          </a:xfrm>
          <a:prstGeom prst="rect">
            <a:avLst/>
          </a:prstGeom>
        </p:spPr>
        <p:txBody>
          <a:bodyPr wrap="square">
            <a:spAutoFit/>
          </a:bodyPr>
          <a:lstStyle/>
          <a:p>
            <a:pP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endParaRPr lang="en-US" altLang="zh-CN" sz="1050">
              <a:solidFill>
                <a:schemeClr val="tx1">
                  <a:lumMod val="85000"/>
                  <a:lumOff val="15000"/>
                </a:schemeClr>
              </a:solidFill>
            </a:endParaRPr>
          </a:p>
        </p:txBody>
      </p:sp>
      <p:cxnSp>
        <p:nvCxnSpPr>
          <p:cNvPr id="28" name="直接连接符 27"/>
          <p:cNvCxnSpPr/>
          <p:nvPr/>
        </p:nvCxnSpPr>
        <p:spPr>
          <a:xfrm>
            <a:off x="6083705" y="2024372"/>
            <a:ext cx="15597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5983692" y="1660790"/>
            <a:ext cx="1282444" cy="338554"/>
          </a:xfrm>
          <a:prstGeom prst="rect">
            <a:avLst/>
          </a:prstGeom>
        </p:spPr>
        <p:txBody>
          <a:bodyPr wrap="square">
            <a:spAutoFit/>
          </a:bodyPr>
          <a:lstStyle/>
          <a:p>
            <a:r>
              <a:rPr lang="zh-CN" altLang="en-US" sz="1600">
                <a:solidFill>
                  <a:schemeClr val="accent1"/>
                </a:solidFill>
                <a:latin typeface="+mj-ea"/>
                <a:ea typeface="+mj-ea"/>
              </a:rPr>
              <a:t>选题的意义</a:t>
            </a:r>
            <a:endParaRPr lang="zh-CN" altLang="en-US" sz="1600">
              <a:solidFill>
                <a:schemeClr val="accent1"/>
              </a:solidFill>
              <a:latin typeface="+mj-ea"/>
              <a:ea typeface="+mj-ea"/>
            </a:endParaRPr>
          </a:p>
        </p:txBody>
      </p:sp>
      <p:grpSp>
        <p:nvGrpSpPr>
          <p:cNvPr id="30" name="Group 112"/>
          <p:cNvGrpSpPr/>
          <p:nvPr/>
        </p:nvGrpSpPr>
        <p:grpSpPr>
          <a:xfrm>
            <a:off x="3735907" y="3335302"/>
            <a:ext cx="486854" cy="456115"/>
            <a:chOff x="5368132" y="3540125"/>
            <a:chExt cx="465138" cy="435769"/>
          </a:xfrm>
          <a:solidFill>
            <a:schemeClr val="bg1"/>
          </a:solidFill>
        </p:grpSpPr>
        <p:sp>
          <p:nvSpPr>
            <p:cNvPr id="3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3" name="AutoShape 112"/>
          <p:cNvSpPr/>
          <p:nvPr/>
        </p:nvSpPr>
        <p:spPr bwMode="auto">
          <a:xfrm>
            <a:off x="4931327" y="2046956"/>
            <a:ext cx="520886" cy="51859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34" name="组合 33"/>
          <p:cNvGrpSpPr/>
          <p:nvPr/>
        </p:nvGrpSpPr>
        <p:grpSpPr>
          <a:xfrm>
            <a:off x="5031150" y="3319932"/>
            <a:ext cx="333985" cy="486853"/>
            <a:chOff x="2528974" y="2863357"/>
            <a:chExt cx="246811" cy="359779"/>
          </a:xfrm>
          <a:solidFill>
            <a:schemeClr val="bg1"/>
          </a:solidFill>
        </p:grpSpPr>
        <p:sp>
          <p:nvSpPr>
            <p:cNvPr id="35"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37" name="组合 36"/>
          <p:cNvGrpSpPr/>
          <p:nvPr/>
        </p:nvGrpSpPr>
        <p:grpSpPr>
          <a:xfrm flipH="1">
            <a:off x="3735907" y="2093613"/>
            <a:ext cx="486023" cy="486023"/>
            <a:chOff x="2473104" y="2145028"/>
            <a:chExt cx="359165" cy="359165"/>
          </a:xfrm>
          <a:solidFill>
            <a:schemeClr val="bg1"/>
          </a:solidFill>
        </p:grpSpPr>
        <p:sp>
          <p:nvSpPr>
            <p:cNvPr id="38"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9"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3248559" y="218081"/>
            <a:ext cx="2646878" cy="461665"/>
          </a:xfrm>
          <a:prstGeom prst="rect">
            <a:avLst/>
          </a:prstGeom>
        </p:spPr>
        <p:txBody>
          <a:bodyPr wrap="none">
            <a:spAutoFit/>
          </a:bodyPr>
          <a:lstStyle/>
          <a:p>
            <a:pPr algn="ctr">
              <a:defRPr/>
            </a:pPr>
            <a:r>
              <a:rPr lang="zh-CN" altLang="en-US" sz="2400" kern="100">
                <a:solidFill>
                  <a:schemeClr val="accent1"/>
                </a:solidFill>
                <a:latin typeface="+mj-ea"/>
                <a:ea typeface="+mj-ea"/>
                <a:cs typeface="Times New Roman" panose="02020603050405020304" pitchFamily="18" charset="0"/>
              </a:rPr>
              <a:t>选题的背景与意义</a:t>
            </a:r>
            <a:endParaRPr lang="zh-CN" altLang="en-US" sz="2400" kern="100">
              <a:solidFill>
                <a:schemeClr val="accent1"/>
              </a:solidFill>
              <a:latin typeface="+mj-ea"/>
              <a:ea typeface="+mj-ea"/>
              <a:cs typeface="Times New Roman" panose="02020603050405020304" pitchFamily="18" charset="0"/>
            </a:endParaRPr>
          </a:p>
        </p:txBody>
      </p:sp>
      <p:sp>
        <p:nvSpPr>
          <p:cNvPr id="5" name="矩形 4"/>
          <p:cNvSpPr/>
          <p:nvPr/>
        </p:nvSpPr>
        <p:spPr>
          <a:xfrm>
            <a:off x="3040169" y="659394"/>
            <a:ext cx="3063660" cy="215444"/>
          </a:xfrm>
          <a:prstGeom prst="rect">
            <a:avLst/>
          </a:prstGeom>
        </p:spPr>
        <p:txBody>
          <a:bodyPr wrap="none">
            <a:spAutoFit/>
          </a:bodyPr>
          <a:lstStyle/>
          <a:p>
            <a:pPr algn="ctr"/>
            <a:r>
              <a:rPr lang="en-US" altLang="zh-CN" sz="800">
                <a:solidFill>
                  <a:srgbClr val="292D2E"/>
                </a:solidFill>
                <a:latin typeface="+mn-ea"/>
              </a:rPr>
              <a:t>BACKGROUND AND SIGNIFICANCE OF THE SELECTED TOPIC</a:t>
            </a:r>
            <a:endParaRPr lang="en-US" altLang="zh-CN" sz="800">
              <a:solidFill>
                <a:srgbClr val="292D2E"/>
              </a:solidFill>
              <a:latin typeface="+mn-ea"/>
            </a:endParaRPr>
          </a:p>
        </p:txBody>
      </p:sp>
      <p:cxnSp>
        <p:nvCxnSpPr>
          <p:cNvPr id="7" name="直接连接符 6"/>
          <p:cNvCxnSpPr/>
          <p:nvPr/>
        </p:nvCxnSpPr>
        <p:spPr>
          <a:xfrm>
            <a:off x="4265525" y="961771"/>
            <a:ext cx="612949"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rot="16200000">
            <a:off x="3362171" y="1525421"/>
            <a:ext cx="2208764" cy="2857767"/>
            <a:chOff x="4739962" y="2344057"/>
            <a:chExt cx="2639051" cy="3414486"/>
          </a:xfrm>
        </p:grpSpPr>
        <p:sp>
          <p:nvSpPr>
            <p:cNvPr id="41" name="Freeform 229"/>
            <p:cNvSpPr/>
            <p:nvPr/>
          </p:nvSpPr>
          <p:spPr bwMode="auto">
            <a:xfrm>
              <a:off x="4739962" y="2344057"/>
              <a:ext cx="1499461" cy="1923594"/>
            </a:xfrm>
            <a:custGeom>
              <a:avLst/>
              <a:gdLst>
                <a:gd name="T0" fmla="*/ 350 w 350"/>
                <a:gd name="T1" fmla="*/ 342 h 449"/>
                <a:gd name="T2" fmla="*/ 243 w 350"/>
                <a:gd name="T3" fmla="*/ 449 h 449"/>
                <a:gd name="T4" fmla="*/ 78 w 350"/>
                <a:gd name="T5" fmla="*/ 228 h 449"/>
                <a:gd name="T6" fmla="*/ 78 w 350"/>
                <a:gd name="T7" fmla="*/ 160 h 449"/>
                <a:gd name="T8" fmla="*/ 0 w 350"/>
                <a:gd name="T9" fmla="*/ 160 h 449"/>
                <a:gd name="T10" fmla="*/ 138 w 350"/>
                <a:gd name="T11" fmla="*/ 0 h 449"/>
                <a:gd name="T12" fmla="*/ 276 w 350"/>
                <a:gd name="T13" fmla="*/ 160 h 449"/>
                <a:gd name="T14" fmla="*/ 198 w 350"/>
                <a:gd name="T15" fmla="*/ 160 h 449"/>
                <a:gd name="T16" fmla="*/ 198 w 350"/>
                <a:gd name="T17" fmla="*/ 228 h 449"/>
                <a:gd name="T18" fmla="*/ 308 w 350"/>
                <a:gd name="T19" fmla="*/ 338 h 449"/>
                <a:gd name="T20" fmla="*/ 350 w 350"/>
                <a:gd name="T21" fmla="*/ 342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449">
                  <a:moveTo>
                    <a:pt x="350" y="342"/>
                  </a:moveTo>
                  <a:cubicBezTo>
                    <a:pt x="243" y="449"/>
                    <a:pt x="243" y="449"/>
                    <a:pt x="243" y="449"/>
                  </a:cubicBezTo>
                  <a:cubicBezTo>
                    <a:pt x="148" y="421"/>
                    <a:pt x="78" y="332"/>
                    <a:pt x="78" y="228"/>
                  </a:cubicBezTo>
                  <a:cubicBezTo>
                    <a:pt x="78" y="160"/>
                    <a:pt x="78" y="160"/>
                    <a:pt x="78" y="160"/>
                  </a:cubicBezTo>
                  <a:cubicBezTo>
                    <a:pt x="0" y="160"/>
                    <a:pt x="0" y="160"/>
                    <a:pt x="0" y="160"/>
                  </a:cubicBezTo>
                  <a:cubicBezTo>
                    <a:pt x="138" y="0"/>
                    <a:pt x="138" y="0"/>
                    <a:pt x="138" y="0"/>
                  </a:cubicBezTo>
                  <a:cubicBezTo>
                    <a:pt x="276" y="160"/>
                    <a:pt x="276" y="160"/>
                    <a:pt x="276" y="160"/>
                  </a:cubicBezTo>
                  <a:cubicBezTo>
                    <a:pt x="198" y="160"/>
                    <a:pt x="198" y="160"/>
                    <a:pt x="198" y="160"/>
                  </a:cubicBezTo>
                  <a:cubicBezTo>
                    <a:pt x="198" y="228"/>
                    <a:pt x="198" y="228"/>
                    <a:pt x="198" y="228"/>
                  </a:cubicBezTo>
                  <a:cubicBezTo>
                    <a:pt x="198" y="289"/>
                    <a:pt x="247" y="338"/>
                    <a:pt x="308" y="338"/>
                  </a:cubicBezTo>
                  <a:cubicBezTo>
                    <a:pt x="322" y="338"/>
                    <a:pt x="336" y="339"/>
                    <a:pt x="350" y="342"/>
                  </a:cubicBezTo>
                  <a:close/>
                </a:path>
              </a:pathLst>
            </a:custGeom>
            <a:solidFill>
              <a:schemeClr val="accent1"/>
            </a:solidFill>
            <a:ln w="44450" cap="rnd">
              <a:noFill/>
              <a:prstDash val="solid"/>
              <a:round/>
            </a:ln>
          </p:spPr>
          <p:txBody>
            <a:bodyPr vert="horz" wrap="square" lIns="91440" tIns="45720" rIns="91440" bIns="45720" numCol="1" anchor="t" anchorCtr="0" compatLnSpc="1"/>
            <a:lstStyle/>
            <a:p>
              <a:endParaRPr lang="en-US"/>
            </a:p>
          </p:txBody>
        </p:sp>
        <p:sp>
          <p:nvSpPr>
            <p:cNvPr id="42" name="Freeform 230"/>
            <p:cNvSpPr/>
            <p:nvPr/>
          </p:nvSpPr>
          <p:spPr bwMode="auto">
            <a:xfrm>
              <a:off x="5879552" y="3830665"/>
              <a:ext cx="1499461" cy="1927878"/>
            </a:xfrm>
            <a:custGeom>
              <a:avLst/>
              <a:gdLst>
                <a:gd name="T0" fmla="*/ 350 w 350"/>
                <a:gd name="T1" fmla="*/ 289 h 450"/>
                <a:gd name="T2" fmla="*/ 212 w 350"/>
                <a:gd name="T3" fmla="*/ 450 h 450"/>
                <a:gd name="T4" fmla="*/ 74 w 350"/>
                <a:gd name="T5" fmla="*/ 289 h 450"/>
                <a:gd name="T6" fmla="*/ 152 w 350"/>
                <a:gd name="T7" fmla="*/ 289 h 450"/>
                <a:gd name="T8" fmla="*/ 152 w 350"/>
                <a:gd name="T9" fmla="*/ 221 h 450"/>
                <a:gd name="T10" fmla="*/ 42 w 350"/>
                <a:gd name="T11" fmla="*/ 111 h 450"/>
                <a:gd name="T12" fmla="*/ 0 w 350"/>
                <a:gd name="T13" fmla="*/ 107 h 450"/>
                <a:gd name="T14" fmla="*/ 107 w 350"/>
                <a:gd name="T15" fmla="*/ 0 h 450"/>
                <a:gd name="T16" fmla="*/ 272 w 350"/>
                <a:gd name="T17" fmla="*/ 221 h 450"/>
                <a:gd name="T18" fmla="*/ 272 w 350"/>
                <a:gd name="T19" fmla="*/ 289 h 450"/>
                <a:gd name="T20" fmla="*/ 350 w 350"/>
                <a:gd name="T21" fmla="*/ 289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450">
                  <a:moveTo>
                    <a:pt x="350" y="289"/>
                  </a:moveTo>
                  <a:cubicBezTo>
                    <a:pt x="212" y="450"/>
                    <a:pt x="212" y="450"/>
                    <a:pt x="212" y="450"/>
                  </a:cubicBezTo>
                  <a:cubicBezTo>
                    <a:pt x="74" y="289"/>
                    <a:pt x="74" y="289"/>
                    <a:pt x="74" y="289"/>
                  </a:cubicBezTo>
                  <a:cubicBezTo>
                    <a:pt x="152" y="289"/>
                    <a:pt x="152" y="289"/>
                    <a:pt x="152" y="289"/>
                  </a:cubicBezTo>
                  <a:cubicBezTo>
                    <a:pt x="152" y="221"/>
                    <a:pt x="152" y="221"/>
                    <a:pt x="152" y="221"/>
                  </a:cubicBezTo>
                  <a:cubicBezTo>
                    <a:pt x="152" y="160"/>
                    <a:pt x="103" y="111"/>
                    <a:pt x="42" y="111"/>
                  </a:cubicBezTo>
                  <a:cubicBezTo>
                    <a:pt x="28" y="111"/>
                    <a:pt x="14" y="110"/>
                    <a:pt x="0" y="107"/>
                  </a:cubicBezTo>
                  <a:cubicBezTo>
                    <a:pt x="107" y="0"/>
                    <a:pt x="107" y="0"/>
                    <a:pt x="107" y="0"/>
                  </a:cubicBezTo>
                  <a:cubicBezTo>
                    <a:pt x="202" y="28"/>
                    <a:pt x="272" y="117"/>
                    <a:pt x="272" y="221"/>
                  </a:cubicBezTo>
                  <a:cubicBezTo>
                    <a:pt x="272" y="289"/>
                    <a:pt x="272" y="289"/>
                    <a:pt x="272" y="289"/>
                  </a:cubicBezTo>
                  <a:lnTo>
                    <a:pt x="350" y="289"/>
                  </a:lnTo>
                  <a:close/>
                </a:path>
              </a:pathLst>
            </a:custGeom>
            <a:solidFill>
              <a:schemeClr val="accent3"/>
            </a:solidFill>
            <a:ln w="44450" cap="rnd">
              <a:noFill/>
              <a:prstDash val="solid"/>
              <a:round/>
            </a:ln>
          </p:spPr>
          <p:txBody>
            <a:bodyPr vert="horz" wrap="square" lIns="91440" tIns="45720" rIns="91440" bIns="45720" numCol="1" anchor="t" anchorCtr="0" compatLnSpc="1"/>
            <a:lstStyle/>
            <a:p>
              <a:endParaRPr lang="en-US"/>
            </a:p>
          </p:txBody>
        </p:sp>
      </p:grpSp>
      <p:sp>
        <p:nvSpPr>
          <p:cNvPr id="43" name="矩形 42"/>
          <p:cNvSpPr/>
          <p:nvPr/>
        </p:nvSpPr>
        <p:spPr>
          <a:xfrm>
            <a:off x="1174152" y="3624400"/>
            <a:ext cx="2147681" cy="722505"/>
          </a:xfrm>
          <a:prstGeom prst="rect">
            <a:avLst/>
          </a:prstGeom>
        </p:spPr>
        <p:txBody>
          <a:bodyPr wrap="square">
            <a:spAutoFit/>
          </a:bodyPr>
          <a:lstStyle/>
          <a:p>
            <a:pPr algn="ctr">
              <a:lnSpc>
                <a:spcPct val="130000"/>
              </a:lnSpc>
              <a:spcBef>
                <a:spcPts val="600"/>
              </a:spcBef>
            </a:pPr>
            <a:r>
              <a:rPr lang="en-US" altLang="zh-CN" sz="1050">
                <a:solidFill>
                  <a:schemeClr val="tx1">
                    <a:lumMod val="75000"/>
                    <a:lumOff val="25000"/>
                  </a:schemeClr>
                </a:solidFill>
              </a:rPr>
              <a:t>Lorem ipsum dolor sit amet, consectetuer adipiscing elit. Aenean commodo ligula eget dolor. </a:t>
            </a:r>
            <a:endParaRPr lang="en-US" altLang="zh-CN" sz="1050">
              <a:solidFill>
                <a:schemeClr val="tx1">
                  <a:lumMod val="75000"/>
                  <a:lumOff val="25000"/>
                </a:schemeClr>
              </a:solidFill>
            </a:endParaRPr>
          </a:p>
        </p:txBody>
      </p:sp>
      <p:cxnSp>
        <p:nvCxnSpPr>
          <p:cNvPr id="44" name="直接连接符 43"/>
          <p:cNvCxnSpPr/>
          <p:nvPr/>
        </p:nvCxnSpPr>
        <p:spPr>
          <a:xfrm>
            <a:off x="2129735" y="362440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1498398" y="3261919"/>
            <a:ext cx="1499188" cy="338554"/>
          </a:xfrm>
          <a:prstGeom prst="rect">
            <a:avLst/>
          </a:prstGeom>
        </p:spPr>
        <p:txBody>
          <a:bodyPr wrap="square">
            <a:spAutoFit/>
          </a:bodyPr>
          <a:lstStyle/>
          <a:p>
            <a:pPr algn="ctr"/>
            <a:r>
              <a:rPr lang="zh-CN" altLang="en-US" sz="1600">
                <a:solidFill>
                  <a:schemeClr val="accent1"/>
                </a:solidFill>
                <a:latin typeface="+mj-ea"/>
                <a:ea typeface="+mj-ea"/>
              </a:rPr>
              <a:t>国内研究现状</a:t>
            </a:r>
            <a:endParaRPr lang="zh-CN" altLang="en-US" sz="1600">
              <a:solidFill>
                <a:schemeClr val="accent1"/>
              </a:solidFill>
              <a:latin typeface="+mj-ea"/>
              <a:ea typeface="+mj-ea"/>
            </a:endParaRPr>
          </a:p>
        </p:txBody>
      </p:sp>
      <p:sp>
        <p:nvSpPr>
          <p:cNvPr id="46" name="矩形 45"/>
          <p:cNvSpPr/>
          <p:nvPr/>
        </p:nvSpPr>
        <p:spPr>
          <a:xfrm>
            <a:off x="5674816" y="2442453"/>
            <a:ext cx="2147681" cy="722505"/>
          </a:xfrm>
          <a:prstGeom prst="rect">
            <a:avLst/>
          </a:prstGeom>
        </p:spPr>
        <p:txBody>
          <a:bodyPr wrap="square">
            <a:spAutoFit/>
          </a:bodyPr>
          <a:lstStyle/>
          <a:p>
            <a:pPr algn="ctr">
              <a:lnSpc>
                <a:spcPct val="130000"/>
              </a:lnSpc>
              <a:spcBef>
                <a:spcPts val="600"/>
              </a:spcBef>
            </a:pPr>
            <a:r>
              <a:rPr lang="en-US" altLang="zh-CN" sz="1050">
                <a:solidFill>
                  <a:schemeClr val="tx1">
                    <a:lumMod val="75000"/>
                    <a:lumOff val="25000"/>
                  </a:schemeClr>
                </a:solidFill>
              </a:rPr>
              <a:t>Lorem ipsum dolor sit amet, consectetuer adipiscing elit. Aenean commodo ligula eget dolor. </a:t>
            </a:r>
            <a:endParaRPr lang="en-US" altLang="zh-CN" sz="1050">
              <a:solidFill>
                <a:schemeClr val="tx1">
                  <a:lumMod val="75000"/>
                  <a:lumOff val="25000"/>
                </a:schemeClr>
              </a:solidFill>
            </a:endParaRPr>
          </a:p>
        </p:txBody>
      </p:sp>
      <p:cxnSp>
        <p:nvCxnSpPr>
          <p:cNvPr id="47" name="直接连接符 46"/>
          <p:cNvCxnSpPr/>
          <p:nvPr/>
        </p:nvCxnSpPr>
        <p:spPr>
          <a:xfrm>
            <a:off x="6630399" y="2442453"/>
            <a:ext cx="236515"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5999062" y="2079972"/>
            <a:ext cx="1499188" cy="338554"/>
          </a:xfrm>
          <a:prstGeom prst="rect">
            <a:avLst/>
          </a:prstGeom>
        </p:spPr>
        <p:txBody>
          <a:bodyPr wrap="square">
            <a:spAutoFit/>
          </a:bodyPr>
          <a:lstStyle/>
          <a:p>
            <a:pPr algn="ctr"/>
            <a:r>
              <a:rPr lang="zh-CN" altLang="en-US" sz="1600">
                <a:solidFill>
                  <a:schemeClr val="accent3"/>
                </a:solidFill>
                <a:latin typeface="+mj-ea"/>
                <a:ea typeface="+mj-ea"/>
              </a:rPr>
              <a:t>国外研究现状</a:t>
            </a:r>
            <a:endParaRPr lang="zh-CN" altLang="en-US" sz="1600">
              <a:solidFill>
                <a:schemeClr val="accent3"/>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5192967" y="2224172"/>
            <a:ext cx="3595856" cy="584775"/>
          </a:xfrm>
          <a:prstGeom prst="rect">
            <a:avLst/>
          </a:prstGeom>
        </p:spPr>
        <p:txBody>
          <a:bodyPr wrap="none">
            <a:spAutoFit/>
          </a:bodyPr>
          <a:lstStyle/>
          <a:p>
            <a:pPr algn="ctr">
              <a:defRPr/>
            </a:pPr>
            <a:r>
              <a:rPr lang="zh-CN" altLang="en-US" sz="3200" kern="100" spc="600">
                <a:solidFill>
                  <a:schemeClr val="accent1"/>
                </a:solidFill>
                <a:latin typeface="+mj-ea"/>
                <a:ea typeface="+mj-ea"/>
                <a:cs typeface="Times New Roman" panose="02020603050405020304" pitchFamily="18" charset="0"/>
              </a:rPr>
              <a:t>研究方法及过程</a:t>
            </a:r>
            <a:endParaRPr lang="zh-CN" altLang="en-US" sz="3200" kern="100" spc="600">
              <a:solidFill>
                <a:schemeClr val="accent1"/>
              </a:solidFill>
              <a:latin typeface="+mj-ea"/>
              <a:ea typeface="+mj-ea"/>
              <a:cs typeface="Times New Roman" panose="02020603050405020304" pitchFamily="18" charset="0"/>
            </a:endParaRPr>
          </a:p>
        </p:txBody>
      </p:sp>
      <p:sp>
        <p:nvSpPr>
          <p:cNvPr id="5" name="矩形 4"/>
          <p:cNvSpPr/>
          <p:nvPr/>
        </p:nvSpPr>
        <p:spPr>
          <a:xfrm>
            <a:off x="5778174" y="2936383"/>
            <a:ext cx="2502608" cy="184666"/>
          </a:xfrm>
          <a:prstGeom prst="rect">
            <a:avLst/>
          </a:prstGeom>
        </p:spPr>
        <p:txBody>
          <a:bodyPr wrap="none">
            <a:spAutoFit/>
          </a:bodyPr>
          <a:lstStyle/>
          <a:p>
            <a:pPr algn="ctr"/>
            <a:r>
              <a:rPr lang="en-US" altLang="zh-CN" sz="600" spc="300">
                <a:solidFill>
                  <a:srgbClr val="292D2E"/>
                </a:solidFill>
                <a:latin typeface="+mn-ea"/>
              </a:rPr>
              <a:t>Research Methods And Processes</a:t>
            </a:r>
            <a:endParaRPr lang="en-US" altLang="zh-CN" sz="600" spc="300">
              <a:solidFill>
                <a:srgbClr val="292D2E"/>
              </a:solidFill>
              <a:latin typeface="+mn-ea"/>
            </a:endParaRPr>
          </a:p>
        </p:txBody>
      </p:sp>
      <p:cxnSp>
        <p:nvCxnSpPr>
          <p:cNvPr id="8" name="直接连接符 7"/>
          <p:cNvCxnSpPr/>
          <p:nvPr/>
        </p:nvCxnSpPr>
        <p:spPr>
          <a:xfrm>
            <a:off x="5004047" y="3198446"/>
            <a:ext cx="399155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矩形: 圆角 1"/>
          <p:cNvSpPr/>
          <p:nvPr/>
        </p:nvSpPr>
        <p:spPr>
          <a:xfrm>
            <a:off x="-1614197" y="1586204"/>
            <a:ext cx="6265963" cy="176711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101476" y="1818477"/>
            <a:ext cx="1302572" cy="1302572"/>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a:solidFill>
                  <a:srgbClr val="85A299"/>
                </a:solidFill>
                <a:latin typeface="+mj-ea"/>
                <a:ea typeface="+mj-ea"/>
              </a:rPr>
              <a:t>贰</a:t>
            </a:r>
            <a:endParaRPr lang="zh-CN" altLang="en-US" sz="4000">
              <a:solidFill>
                <a:srgbClr val="85A299"/>
              </a:solidFill>
              <a:latin typeface="+mj-ea"/>
              <a:ea typeface="+mj-ea"/>
            </a:endParaRPr>
          </a:p>
        </p:txBody>
      </p:sp>
      <p:cxnSp>
        <p:nvCxnSpPr>
          <p:cNvPr id="9" name="直接连接符 8"/>
          <p:cNvCxnSpPr/>
          <p:nvPr/>
        </p:nvCxnSpPr>
        <p:spPr>
          <a:xfrm>
            <a:off x="4967766" y="2022789"/>
            <a:ext cx="399155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3402447" y="218081"/>
            <a:ext cx="2339102" cy="461665"/>
          </a:xfrm>
          <a:prstGeom prst="rect">
            <a:avLst/>
          </a:prstGeom>
        </p:spPr>
        <p:txBody>
          <a:bodyPr wrap="none">
            <a:spAutoFit/>
          </a:bodyPr>
          <a:lstStyle/>
          <a:p>
            <a:pPr algn="ctr">
              <a:defRPr/>
            </a:pPr>
            <a:r>
              <a:rPr lang="zh-CN" altLang="en-US" sz="2400" kern="100">
                <a:solidFill>
                  <a:schemeClr val="accent1"/>
                </a:solidFill>
                <a:latin typeface="+mj-ea"/>
                <a:ea typeface="+mj-ea"/>
                <a:cs typeface="Times New Roman" panose="02020603050405020304" pitchFamily="18" charset="0"/>
              </a:rPr>
              <a:t>研究方法及过程</a:t>
            </a:r>
            <a:endParaRPr lang="zh-CN" altLang="en-US" sz="2400" kern="100">
              <a:solidFill>
                <a:schemeClr val="accent1"/>
              </a:solidFill>
              <a:latin typeface="+mj-ea"/>
              <a:ea typeface="+mj-ea"/>
              <a:cs typeface="Times New Roman" panose="02020603050405020304" pitchFamily="18" charset="0"/>
            </a:endParaRPr>
          </a:p>
        </p:txBody>
      </p:sp>
      <p:sp>
        <p:nvSpPr>
          <p:cNvPr id="5" name="矩形 4"/>
          <p:cNvSpPr/>
          <p:nvPr/>
        </p:nvSpPr>
        <p:spPr>
          <a:xfrm>
            <a:off x="3548321" y="659394"/>
            <a:ext cx="2047355" cy="215444"/>
          </a:xfrm>
          <a:prstGeom prst="rect">
            <a:avLst/>
          </a:prstGeom>
        </p:spPr>
        <p:txBody>
          <a:bodyPr wrap="none">
            <a:spAutoFit/>
          </a:bodyPr>
          <a:lstStyle/>
          <a:p>
            <a:pPr algn="ctr"/>
            <a:r>
              <a:rPr lang="en-US" altLang="zh-CN" sz="800">
                <a:solidFill>
                  <a:srgbClr val="292D2E"/>
                </a:solidFill>
                <a:latin typeface="+mn-ea"/>
              </a:rPr>
              <a:t>RESEARCH METHODS AND PROCESSES</a:t>
            </a:r>
            <a:endParaRPr lang="en-US" altLang="zh-CN" sz="800">
              <a:solidFill>
                <a:srgbClr val="292D2E"/>
              </a:solidFill>
              <a:latin typeface="+mn-ea"/>
            </a:endParaRPr>
          </a:p>
        </p:txBody>
      </p:sp>
      <p:cxnSp>
        <p:nvCxnSpPr>
          <p:cNvPr id="7" name="直接连接符 6"/>
          <p:cNvCxnSpPr/>
          <p:nvPr/>
        </p:nvCxnSpPr>
        <p:spPr>
          <a:xfrm>
            <a:off x="4265525" y="961771"/>
            <a:ext cx="61294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 name="Freeform 14"/>
          <p:cNvSpPr/>
          <p:nvPr/>
        </p:nvSpPr>
        <p:spPr bwMode="auto">
          <a:xfrm>
            <a:off x="2473326" y="1896060"/>
            <a:ext cx="1436687" cy="274723"/>
          </a:xfrm>
          <a:custGeom>
            <a:avLst/>
            <a:gdLst>
              <a:gd name="T0" fmla="*/ 905 w 905"/>
              <a:gd name="T1" fmla="*/ 173 h 173"/>
              <a:gd name="T2" fmla="*/ 732 w 905"/>
              <a:gd name="T3" fmla="*/ 0 h 173"/>
              <a:gd name="T4" fmla="*/ 0 w 905"/>
              <a:gd name="T5" fmla="*/ 0 h 173"/>
            </a:gdLst>
            <a:ahLst/>
            <a:cxnLst>
              <a:cxn ang="0">
                <a:pos x="T0" y="T1"/>
              </a:cxn>
              <a:cxn ang="0">
                <a:pos x="T2" y="T3"/>
              </a:cxn>
              <a:cxn ang="0">
                <a:pos x="T4" y="T5"/>
              </a:cxn>
            </a:cxnLst>
            <a:rect l="0" t="0" r="r" b="b"/>
            <a:pathLst>
              <a:path w="905" h="173">
                <a:moveTo>
                  <a:pt x="905" y="173"/>
                </a:moveTo>
                <a:lnTo>
                  <a:pt x="732" y="0"/>
                </a:lnTo>
                <a:lnTo>
                  <a:pt x="0" y="0"/>
                </a:lnTo>
              </a:path>
            </a:pathLst>
          </a:custGeom>
          <a:noFill/>
          <a:ln w="6350" cap="flat" cmpd="sng">
            <a:solidFill>
              <a:schemeClr val="bg1">
                <a:lumMod val="50000"/>
              </a:schemeClr>
            </a:solidFill>
            <a:prstDash val="solid"/>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Freeform 15"/>
          <p:cNvSpPr/>
          <p:nvPr/>
        </p:nvSpPr>
        <p:spPr bwMode="auto">
          <a:xfrm>
            <a:off x="2473326" y="3592033"/>
            <a:ext cx="1190625" cy="255667"/>
          </a:xfrm>
          <a:custGeom>
            <a:avLst/>
            <a:gdLst>
              <a:gd name="T0" fmla="*/ 750 w 750"/>
              <a:gd name="T1" fmla="*/ 0 h 161"/>
              <a:gd name="T2" fmla="*/ 591 w 750"/>
              <a:gd name="T3" fmla="*/ 161 h 161"/>
              <a:gd name="T4" fmla="*/ 0 w 750"/>
              <a:gd name="T5" fmla="*/ 161 h 161"/>
            </a:gdLst>
            <a:ahLst/>
            <a:cxnLst>
              <a:cxn ang="0">
                <a:pos x="T0" y="T1"/>
              </a:cxn>
              <a:cxn ang="0">
                <a:pos x="T2" y="T3"/>
              </a:cxn>
              <a:cxn ang="0">
                <a:pos x="T4" y="T5"/>
              </a:cxn>
            </a:cxnLst>
            <a:rect l="0" t="0" r="r" b="b"/>
            <a:pathLst>
              <a:path w="750" h="161">
                <a:moveTo>
                  <a:pt x="750" y="0"/>
                </a:moveTo>
                <a:lnTo>
                  <a:pt x="591" y="161"/>
                </a:lnTo>
                <a:lnTo>
                  <a:pt x="0" y="161"/>
                </a:lnTo>
              </a:path>
            </a:pathLst>
          </a:custGeom>
          <a:noFill/>
          <a:ln w="6350" cap="flat" cmpd="sng">
            <a:solidFill>
              <a:schemeClr val="bg1">
                <a:lumMod val="50000"/>
              </a:schemeClr>
            </a:solidFill>
            <a:prstDash val="solid"/>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Line 16"/>
          <p:cNvSpPr>
            <a:spLocks noChangeShapeType="1"/>
          </p:cNvSpPr>
          <p:nvPr/>
        </p:nvSpPr>
        <p:spPr bwMode="auto">
          <a:xfrm>
            <a:off x="5527675" y="3039413"/>
            <a:ext cx="544512" cy="0"/>
          </a:xfrm>
          <a:prstGeom prst="line">
            <a:avLst/>
          </a:prstGeom>
          <a:noFill/>
          <a:ln w="6350">
            <a:solidFill>
              <a:schemeClr val="bg1">
                <a:lumMod val="50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7" name="Freeform 17"/>
          <p:cNvSpPr/>
          <p:nvPr/>
        </p:nvSpPr>
        <p:spPr bwMode="auto">
          <a:xfrm>
            <a:off x="4041775" y="2316878"/>
            <a:ext cx="1060450" cy="2826622"/>
          </a:xfrm>
          <a:custGeom>
            <a:avLst/>
            <a:gdLst>
              <a:gd name="T0" fmla="*/ 232 w 668"/>
              <a:gd name="T1" fmla="*/ 1571 h 1571"/>
              <a:gd name="T2" fmla="*/ 437 w 668"/>
              <a:gd name="T3" fmla="*/ 1571 h 1571"/>
              <a:gd name="T4" fmla="*/ 384 w 668"/>
              <a:gd name="T5" fmla="*/ 806 h 1571"/>
              <a:gd name="T6" fmla="*/ 668 w 668"/>
              <a:gd name="T7" fmla="*/ 434 h 1571"/>
              <a:gd name="T8" fmla="*/ 366 w 668"/>
              <a:gd name="T9" fmla="*/ 705 h 1571"/>
              <a:gd name="T10" fmla="*/ 327 w 668"/>
              <a:gd name="T11" fmla="*/ 0 h 1571"/>
              <a:gd name="T12" fmla="*/ 276 w 668"/>
              <a:gd name="T13" fmla="*/ 848 h 1571"/>
              <a:gd name="T14" fmla="*/ 0 w 668"/>
              <a:gd name="T15" fmla="*/ 582 h 1571"/>
              <a:gd name="T16" fmla="*/ 269 w 668"/>
              <a:gd name="T17" fmla="*/ 956 h 1571"/>
              <a:gd name="T18" fmla="*/ 232 w 668"/>
              <a:gd name="T19" fmla="*/ 1571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8" h="1571">
                <a:moveTo>
                  <a:pt x="232" y="1571"/>
                </a:moveTo>
                <a:lnTo>
                  <a:pt x="437" y="1571"/>
                </a:lnTo>
                <a:lnTo>
                  <a:pt x="384" y="806"/>
                </a:lnTo>
                <a:lnTo>
                  <a:pt x="668" y="434"/>
                </a:lnTo>
                <a:lnTo>
                  <a:pt x="366" y="705"/>
                </a:lnTo>
                <a:lnTo>
                  <a:pt x="327" y="0"/>
                </a:lnTo>
                <a:lnTo>
                  <a:pt x="276" y="848"/>
                </a:lnTo>
                <a:lnTo>
                  <a:pt x="0" y="582"/>
                </a:lnTo>
                <a:lnTo>
                  <a:pt x="269" y="956"/>
                </a:lnTo>
                <a:lnTo>
                  <a:pt x="232" y="1571"/>
                </a:lnTo>
                <a:close/>
              </a:path>
            </a:pathLst>
          </a:custGeom>
          <a:solidFill>
            <a:schemeClr val="bg1">
              <a:lumMod val="50000"/>
              <a:alpha val="20000"/>
            </a:schemeClr>
          </a:solidFill>
          <a:ln>
            <a:noFill/>
          </a:ln>
        </p:spPr>
        <p:txBody>
          <a:bodyPr/>
          <a:lstStyle/>
          <a:p>
            <a:endParaRPr lang="zh-CN" altLang="en-US">
              <a:solidFill>
                <a:schemeClr val="bg1">
                  <a:lumMod val="50000"/>
                </a:schemeClr>
              </a:solidFill>
            </a:endParaRPr>
          </a:p>
        </p:txBody>
      </p:sp>
      <p:sp>
        <p:nvSpPr>
          <p:cNvPr id="18" name="Oval 18"/>
          <p:cNvSpPr>
            <a:spLocks noChangeArrowheads="1"/>
          </p:cNvSpPr>
          <p:nvPr/>
        </p:nvSpPr>
        <p:spPr bwMode="auto">
          <a:xfrm>
            <a:off x="4748212" y="2624948"/>
            <a:ext cx="831850" cy="830518"/>
          </a:xfrm>
          <a:prstGeom prst="ellipse">
            <a:avLst/>
          </a:prstGeom>
          <a:solidFill>
            <a:schemeClr val="accent1">
              <a:lumMod val="60000"/>
              <a:lumOff val="40000"/>
            </a:schemeClr>
          </a:solidFill>
          <a:ln>
            <a:noFill/>
          </a:ln>
        </p:spPr>
        <p:txBody>
          <a:bodyPr/>
          <a:lstStyle/>
          <a:p>
            <a:endParaRPr lang="zh-CN" altLang="en-US"/>
          </a:p>
        </p:txBody>
      </p:sp>
      <p:sp>
        <p:nvSpPr>
          <p:cNvPr id="19" name="Oval 19"/>
          <p:cNvSpPr>
            <a:spLocks noChangeArrowheads="1"/>
          </p:cNvSpPr>
          <p:nvPr/>
        </p:nvSpPr>
        <p:spPr bwMode="auto">
          <a:xfrm>
            <a:off x="4876801" y="2751987"/>
            <a:ext cx="574675" cy="576440"/>
          </a:xfrm>
          <a:prstGeom prst="ellipse">
            <a:avLst/>
          </a:prstGeom>
          <a:solidFill>
            <a:schemeClr val="bg2"/>
          </a:solidFill>
          <a:ln>
            <a:noFill/>
          </a:ln>
        </p:spPr>
        <p:txBody>
          <a:bodyPr/>
          <a:lstStyle/>
          <a:p>
            <a:endParaRPr lang="zh-CN" altLang="en-US"/>
          </a:p>
        </p:txBody>
      </p:sp>
      <p:sp>
        <p:nvSpPr>
          <p:cNvPr id="20" name="Oval 20"/>
          <p:cNvSpPr>
            <a:spLocks noChangeArrowheads="1"/>
          </p:cNvSpPr>
          <p:nvPr/>
        </p:nvSpPr>
        <p:spPr bwMode="auto">
          <a:xfrm>
            <a:off x="3390900" y="2677352"/>
            <a:ext cx="1041400" cy="1040134"/>
          </a:xfrm>
          <a:prstGeom prst="ellipse">
            <a:avLst/>
          </a:prstGeom>
          <a:solidFill>
            <a:schemeClr val="accent1"/>
          </a:solidFill>
          <a:ln>
            <a:noFill/>
          </a:ln>
        </p:spPr>
        <p:txBody>
          <a:bodyPr/>
          <a:lstStyle/>
          <a:p>
            <a:endParaRPr lang="zh-CN" altLang="en-US"/>
          </a:p>
        </p:txBody>
      </p:sp>
      <p:sp>
        <p:nvSpPr>
          <p:cNvPr id="21" name="Oval 21"/>
          <p:cNvSpPr>
            <a:spLocks noChangeArrowheads="1"/>
          </p:cNvSpPr>
          <p:nvPr/>
        </p:nvSpPr>
        <p:spPr bwMode="auto">
          <a:xfrm>
            <a:off x="3551238" y="2837739"/>
            <a:ext cx="720725" cy="719359"/>
          </a:xfrm>
          <a:prstGeom prst="ellipse">
            <a:avLst/>
          </a:prstGeom>
          <a:solidFill>
            <a:schemeClr val="bg2"/>
          </a:solidFill>
          <a:ln>
            <a:noFill/>
          </a:ln>
        </p:spPr>
        <p:txBody>
          <a:bodyPr/>
          <a:lstStyle/>
          <a:p>
            <a:endParaRPr lang="zh-CN" altLang="en-US"/>
          </a:p>
        </p:txBody>
      </p:sp>
      <p:sp>
        <p:nvSpPr>
          <p:cNvPr id="22" name="Oval 22"/>
          <p:cNvSpPr>
            <a:spLocks noChangeArrowheads="1"/>
          </p:cNvSpPr>
          <p:nvPr/>
        </p:nvSpPr>
        <p:spPr bwMode="auto">
          <a:xfrm>
            <a:off x="3824288" y="1664214"/>
            <a:ext cx="1425575" cy="1426015"/>
          </a:xfrm>
          <a:prstGeom prst="ellipse">
            <a:avLst/>
          </a:prstGeom>
          <a:solidFill>
            <a:schemeClr val="accent1">
              <a:lumMod val="75000"/>
            </a:schemeClr>
          </a:solidFill>
          <a:ln>
            <a:noFill/>
          </a:ln>
        </p:spPr>
        <p:txBody>
          <a:bodyPr/>
          <a:lstStyle/>
          <a:p>
            <a:endParaRPr lang="zh-CN" altLang="en-US"/>
          </a:p>
        </p:txBody>
      </p:sp>
      <p:sp>
        <p:nvSpPr>
          <p:cNvPr id="23" name="Oval 23"/>
          <p:cNvSpPr>
            <a:spLocks noChangeArrowheads="1"/>
          </p:cNvSpPr>
          <p:nvPr/>
        </p:nvSpPr>
        <p:spPr bwMode="auto">
          <a:xfrm>
            <a:off x="4043363" y="1883356"/>
            <a:ext cx="987425" cy="987730"/>
          </a:xfrm>
          <a:prstGeom prst="ellipse">
            <a:avLst/>
          </a:prstGeom>
          <a:solidFill>
            <a:schemeClr val="bg2"/>
          </a:solidFill>
          <a:ln>
            <a:noFill/>
          </a:ln>
        </p:spPr>
        <p:txBody>
          <a:bodyPr/>
          <a:lstStyle/>
          <a:p>
            <a:endParaRPr lang="zh-CN" altLang="en-US"/>
          </a:p>
        </p:txBody>
      </p:sp>
      <p:sp>
        <p:nvSpPr>
          <p:cNvPr id="38" name="矩形 37"/>
          <p:cNvSpPr/>
          <p:nvPr/>
        </p:nvSpPr>
        <p:spPr>
          <a:xfrm>
            <a:off x="6148386" y="3125195"/>
            <a:ext cx="2698175" cy="722505"/>
          </a:xfrm>
          <a:prstGeom prst="rect">
            <a:avLst/>
          </a:prstGeom>
        </p:spPr>
        <p:txBody>
          <a:bodyPr wrap="square">
            <a:spAutoFit/>
          </a:bodyPr>
          <a:lstStyle/>
          <a:p>
            <a:pPr>
              <a:lnSpc>
                <a:spcPct val="130000"/>
              </a:lnSpc>
              <a:spcBef>
                <a:spcPts val="600"/>
              </a:spcBef>
            </a:pPr>
            <a:r>
              <a:rPr lang="en-US" altLang="zh-CN" sz="1050">
                <a:solidFill>
                  <a:schemeClr val="tx1">
                    <a:lumMod val="75000"/>
                    <a:lumOff val="25000"/>
                  </a:schemeClr>
                </a:solidFill>
              </a:rPr>
              <a:t>Lorem ipsum dolor sit amet, consectetuer adipiscing elit. Aenean commodo ligula eget dolor. </a:t>
            </a:r>
            <a:endParaRPr lang="en-US" altLang="zh-CN" sz="1050">
              <a:solidFill>
                <a:schemeClr val="tx1">
                  <a:lumMod val="75000"/>
                  <a:lumOff val="25000"/>
                </a:schemeClr>
              </a:solidFill>
            </a:endParaRPr>
          </a:p>
        </p:txBody>
      </p:sp>
      <p:sp>
        <p:nvSpPr>
          <p:cNvPr id="39" name="矩形 38"/>
          <p:cNvSpPr/>
          <p:nvPr/>
        </p:nvSpPr>
        <p:spPr>
          <a:xfrm>
            <a:off x="6148386" y="2845816"/>
            <a:ext cx="1005403" cy="338554"/>
          </a:xfrm>
          <a:prstGeom prst="rect">
            <a:avLst/>
          </a:prstGeom>
        </p:spPr>
        <p:txBody>
          <a:bodyPr wrap="none">
            <a:spAutoFit/>
          </a:bodyPr>
          <a:lstStyle/>
          <a:p>
            <a:pPr algn="ctr"/>
            <a:r>
              <a:rPr lang="zh-CN" altLang="en-US" sz="1600" kern="100">
                <a:solidFill>
                  <a:schemeClr val="accent1"/>
                </a:solidFill>
                <a:latin typeface="+mj-ea"/>
                <a:ea typeface="+mj-ea"/>
                <a:cs typeface="Times New Roman" panose="02020603050405020304" pitchFamily="18" charset="0"/>
              </a:rPr>
              <a:t>研究方法</a:t>
            </a:r>
            <a:endParaRPr lang="zh-CN" altLang="en-US" sz="1600" kern="100">
              <a:solidFill>
                <a:schemeClr val="accent1"/>
              </a:solidFill>
              <a:latin typeface="+mj-ea"/>
              <a:ea typeface="+mj-ea"/>
              <a:cs typeface="Times New Roman" panose="02020603050405020304" pitchFamily="18" charset="0"/>
            </a:endParaRPr>
          </a:p>
        </p:txBody>
      </p:sp>
      <p:sp>
        <p:nvSpPr>
          <p:cNvPr id="49" name="矩形 48"/>
          <p:cNvSpPr/>
          <p:nvPr/>
        </p:nvSpPr>
        <p:spPr>
          <a:xfrm>
            <a:off x="-219831" y="1987644"/>
            <a:ext cx="2698175" cy="722505"/>
          </a:xfrm>
          <a:prstGeom prst="rect">
            <a:avLst/>
          </a:prstGeom>
        </p:spPr>
        <p:txBody>
          <a:bodyPr wrap="square">
            <a:spAutoFit/>
          </a:bodyPr>
          <a:lstStyle/>
          <a:p>
            <a:pPr algn="r">
              <a:lnSpc>
                <a:spcPct val="130000"/>
              </a:lnSpc>
              <a:spcBef>
                <a:spcPts val="600"/>
              </a:spcBef>
            </a:pPr>
            <a:r>
              <a:rPr lang="en-US" altLang="zh-CN" sz="1050">
                <a:solidFill>
                  <a:schemeClr val="tx1">
                    <a:lumMod val="75000"/>
                    <a:lumOff val="25000"/>
                  </a:schemeClr>
                </a:solidFill>
              </a:rPr>
              <a:t>Lorem ipsum dolor sit amet, consectetuer adipiscing elit. Aenean commodo ligula eget dolor. </a:t>
            </a:r>
            <a:endParaRPr lang="en-US" altLang="zh-CN" sz="1050">
              <a:solidFill>
                <a:schemeClr val="tx1">
                  <a:lumMod val="75000"/>
                  <a:lumOff val="25000"/>
                </a:schemeClr>
              </a:solidFill>
            </a:endParaRPr>
          </a:p>
        </p:txBody>
      </p:sp>
      <p:sp>
        <p:nvSpPr>
          <p:cNvPr id="50" name="矩形 49"/>
          <p:cNvSpPr/>
          <p:nvPr/>
        </p:nvSpPr>
        <p:spPr>
          <a:xfrm>
            <a:off x="1472941" y="1708265"/>
            <a:ext cx="1005403" cy="338554"/>
          </a:xfrm>
          <a:prstGeom prst="rect">
            <a:avLst/>
          </a:prstGeom>
        </p:spPr>
        <p:txBody>
          <a:bodyPr wrap="none">
            <a:spAutoFit/>
          </a:bodyPr>
          <a:lstStyle/>
          <a:p>
            <a:pPr algn="r"/>
            <a:r>
              <a:rPr lang="zh-CN" altLang="en-US" sz="1600" kern="100">
                <a:solidFill>
                  <a:schemeClr val="accent1"/>
                </a:solidFill>
                <a:latin typeface="+mj-ea"/>
                <a:ea typeface="+mj-ea"/>
                <a:cs typeface="Times New Roman" panose="02020603050405020304" pitchFamily="18" charset="0"/>
              </a:rPr>
              <a:t>研究方法</a:t>
            </a:r>
            <a:endParaRPr lang="zh-CN" altLang="en-US" sz="1600" kern="100">
              <a:solidFill>
                <a:schemeClr val="accent1"/>
              </a:solidFill>
              <a:latin typeface="+mj-ea"/>
              <a:ea typeface="+mj-ea"/>
              <a:cs typeface="Times New Roman" panose="02020603050405020304" pitchFamily="18" charset="0"/>
            </a:endParaRPr>
          </a:p>
        </p:txBody>
      </p:sp>
      <p:sp>
        <p:nvSpPr>
          <p:cNvPr id="51" name="矩形 50"/>
          <p:cNvSpPr/>
          <p:nvPr/>
        </p:nvSpPr>
        <p:spPr>
          <a:xfrm>
            <a:off x="-194399" y="3903665"/>
            <a:ext cx="2698175" cy="722505"/>
          </a:xfrm>
          <a:prstGeom prst="rect">
            <a:avLst/>
          </a:prstGeom>
        </p:spPr>
        <p:txBody>
          <a:bodyPr wrap="square">
            <a:spAutoFit/>
          </a:bodyPr>
          <a:lstStyle/>
          <a:p>
            <a:pPr algn="r">
              <a:lnSpc>
                <a:spcPct val="130000"/>
              </a:lnSpc>
              <a:spcBef>
                <a:spcPts val="600"/>
              </a:spcBef>
            </a:pPr>
            <a:r>
              <a:rPr lang="en-US" altLang="zh-CN" sz="1050">
                <a:solidFill>
                  <a:schemeClr val="tx1">
                    <a:lumMod val="75000"/>
                    <a:lumOff val="25000"/>
                  </a:schemeClr>
                </a:solidFill>
              </a:rPr>
              <a:t>Lorem ipsum dolor sit amet, consectetuer adipiscing elit. Aenean commodo ligula eget dolor. </a:t>
            </a:r>
            <a:endParaRPr lang="en-US" altLang="zh-CN" sz="1050">
              <a:solidFill>
                <a:schemeClr val="tx1">
                  <a:lumMod val="75000"/>
                  <a:lumOff val="25000"/>
                </a:schemeClr>
              </a:solidFill>
            </a:endParaRPr>
          </a:p>
        </p:txBody>
      </p:sp>
      <p:sp>
        <p:nvSpPr>
          <p:cNvPr id="52" name="矩形 51"/>
          <p:cNvSpPr/>
          <p:nvPr/>
        </p:nvSpPr>
        <p:spPr>
          <a:xfrm>
            <a:off x="1498373" y="3624286"/>
            <a:ext cx="1005403" cy="338554"/>
          </a:xfrm>
          <a:prstGeom prst="rect">
            <a:avLst/>
          </a:prstGeom>
        </p:spPr>
        <p:txBody>
          <a:bodyPr wrap="none">
            <a:spAutoFit/>
          </a:bodyPr>
          <a:lstStyle/>
          <a:p>
            <a:pPr algn="r"/>
            <a:r>
              <a:rPr lang="zh-CN" altLang="en-US" sz="1600" kern="100">
                <a:solidFill>
                  <a:schemeClr val="accent1"/>
                </a:solidFill>
                <a:latin typeface="+mj-ea"/>
                <a:ea typeface="+mj-ea"/>
                <a:cs typeface="Times New Roman" panose="02020603050405020304" pitchFamily="18" charset="0"/>
              </a:rPr>
              <a:t>研究方法</a:t>
            </a:r>
            <a:endParaRPr lang="zh-CN" altLang="en-US" sz="1600" kern="100">
              <a:solidFill>
                <a:schemeClr val="accent1"/>
              </a:solidFill>
              <a:latin typeface="+mj-ea"/>
              <a:ea typeface="+mj-ea"/>
              <a:cs typeface="Times New Roman" panose="02020603050405020304" pitchFamily="18" charset="0"/>
            </a:endParaRPr>
          </a:p>
        </p:txBody>
      </p:sp>
      <p:grpSp>
        <p:nvGrpSpPr>
          <p:cNvPr id="53" name="Group 112"/>
          <p:cNvGrpSpPr/>
          <p:nvPr/>
        </p:nvGrpSpPr>
        <p:grpSpPr>
          <a:xfrm>
            <a:off x="3753143" y="3045596"/>
            <a:ext cx="304550" cy="285321"/>
            <a:chOff x="5368132" y="3540125"/>
            <a:chExt cx="465138" cy="435769"/>
          </a:xfrm>
          <a:solidFill>
            <a:schemeClr val="accent1"/>
          </a:solidFill>
        </p:grpSpPr>
        <p:sp>
          <p:nvSpPr>
            <p:cNvPr id="54"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5"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56" name="AutoShape 112"/>
          <p:cNvSpPr/>
          <p:nvPr/>
        </p:nvSpPr>
        <p:spPr bwMode="auto">
          <a:xfrm>
            <a:off x="5008670" y="2908127"/>
            <a:ext cx="263734" cy="262572"/>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lumMod val="60000"/>
              <a:lumOff val="40000"/>
            </a:schemeClr>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57" name="Group 124"/>
          <p:cNvGrpSpPr/>
          <p:nvPr/>
        </p:nvGrpSpPr>
        <p:grpSpPr>
          <a:xfrm>
            <a:off x="4357185" y="2180527"/>
            <a:ext cx="359779" cy="302680"/>
            <a:chOff x="5368132" y="2625725"/>
            <a:chExt cx="465138" cy="391319"/>
          </a:xfrm>
          <a:solidFill>
            <a:schemeClr val="accent1">
              <a:lumMod val="75000"/>
            </a:schemeClr>
          </a:solidFill>
        </p:grpSpPr>
        <p:sp>
          <p:nvSpPr>
            <p:cNvPr id="58"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9"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0"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3402447" y="218081"/>
            <a:ext cx="2339102" cy="461665"/>
          </a:xfrm>
          <a:prstGeom prst="rect">
            <a:avLst/>
          </a:prstGeom>
        </p:spPr>
        <p:txBody>
          <a:bodyPr wrap="none">
            <a:spAutoFit/>
          </a:bodyPr>
          <a:lstStyle/>
          <a:p>
            <a:pPr algn="ctr">
              <a:defRPr/>
            </a:pPr>
            <a:r>
              <a:rPr lang="zh-CN" altLang="en-US" sz="2400" kern="100">
                <a:solidFill>
                  <a:schemeClr val="accent1"/>
                </a:solidFill>
                <a:latin typeface="+mj-ea"/>
                <a:ea typeface="+mj-ea"/>
                <a:cs typeface="Times New Roman" panose="02020603050405020304" pitchFamily="18" charset="0"/>
              </a:rPr>
              <a:t>研究方法及过程</a:t>
            </a:r>
            <a:endParaRPr lang="zh-CN" altLang="en-US" sz="2400" kern="100">
              <a:solidFill>
                <a:schemeClr val="accent1"/>
              </a:solidFill>
              <a:latin typeface="+mj-ea"/>
              <a:ea typeface="+mj-ea"/>
              <a:cs typeface="Times New Roman" panose="02020603050405020304" pitchFamily="18" charset="0"/>
            </a:endParaRPr>
          </a:p>
        </p:txBody>
      </p:sp>
      <p:sp>
        <p:nvSpPr>
          <p:cNvPr id="5" name="矩形 4"/>
          <p:cNvSpPr/>
          <p:nvPr/>
        </p:nvSpPr>
        <p:spPr>
          <a:xfrm>
            <a:off x="3548321" y="659394"/>
            <a:ext cx="2047355" cy="215444"/>
          </a:xfrm>
          <a:prstGeom prst="rect">
            <a:avLst/>
          </a:prstGeom>
        </p:spPr>
        <p:txBody>
          <a:bodyPr wrap="none">
            <a:spAutoFit/>
          </a:bodyPr>
          <a:lstStyle/>
          <a:p>
            <a:pPr algn="ctr"/>
            <a:r>
              <a:rPr lang="en-US" altLang="zh-CN" sz="800">
                <a:solidFill>
                  <a:srgbClr val="292D2E"/>
                </a:solidFill>
                <a:latin typeface="+mn-ea"/>
              </a:rPr>
              <a:t>RESEARCH METHODS AND PROCESSES</a:t>
            </a:r>
            <a:endParaRPr lang="en-US" altLang="zh-CN" sz="800">
              <a:solidFill>
                <a:srgbClr val="292D2E"/>
              </a:solidFill>
              <a:latin typeface="+mn-ea"/>
            </a:endParaRPr>
          </a:p>
        </p:txBody>
      </p:sp>
      <p:cxnSp>
        <p:nvCxnSpPr>
          <p:cNvPr id="7" name="直接连接符 6"/>
          <p:cNvCxnSpPr/>
          <p:nvPr/>
        </p:nvCxnSpPr>
        <p:spPr>
          <a:xfrm>
            <a:off x="4265525" y="961771"/>
            <a:ext cx="61294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Freeform 5"/>
          <p:cNvSpPr/>
          <p:nvPr/>
        </p:nvSpPr>
        <p:spPr bwMode="auto">
          <a:xfrm>
            <a:off x="1306823" y="4385038"/>
            <a:ext cx="680204" cy="223017"/>
          </a:xfrm>
          <a:custGeom>
            <a:avLst/>
            <a:gdLst>
              <a:gd name="T0" fmla="*/ 466 w 466"/>
              <a:gd name="T1" fmla="*/ 0 h 153"/>
              <a:gd name="T2" fmla="*/ 233 w 466"/>
              <a:gd name="T3" fmla="*/ 153 h 153"/>
              <a:gd name="T4" fmla="*/ 0 w 466"/>
              <a:gd name="T5" fmla="*/ 0 h 153"/>
              <a:gd name="T6" fmla="*/ 466 w 466"/>
              <a:gd name="T7" fmla="*/ 0 h 153"/>
            </a:gdLst>
            <a:ahLst/>
            <a:cxnLst>
              <a:cxn ang="0">
                <a:pos x="T0" y="T1"/>
              </a:cxn>
              <a:cxn ang="0">
                <a:pos x="T2" y="T3"/>
              </a:cxn>
              <a:cxn ang="0">
                <a:pos x="T4" y="T5"/>
              </a:cxn>
              <a:cxn ang="0">
                <a:pos x="T6" y="T7"/>
              </a:cxn>
            </a:cxnLst>
            <a:rect l="0" t="0" r="r" b="b"/>
            <a:pathLst>
              <a:path w="466" h="153">
                <a:moveTo>
                  <a:pt x="466" y="0"/>
                </a:moveTo>
                <a:cubicBezTo>
                  <a:pt x="466" y="84"/>
                  <a:pt x="362" y="153"/>
                  <a:pt x="233" y="153"/>
                </a:cubicBezTo>
                <a:cubicBezTo>
                  <a:pt x="104" y="153"/>
                  <a:pt x="0" y="84"/>
                  <a:pt x="0" y="0"/>
                </a:cubicBezTo>
                <a:cubicBezTo>
                  <a:pt x="230" y="0"/>
                  <a:pt x="227" y="0"/>
                  <a:pt x="466" y="0"/>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25" name="Freeform 6"/>
          <p:cNvSpPr/>
          <p:nvPr/>
        </p:nvSpPr>
        <p:spPr bwMode="auto">
          <a:xfrm>
            <a:off x="2480851" y="3590138"/>
            <a:ext cx="503383" cy="371166"/>
          </a:xfrm>
          <a:custGeom>
            <a:avLst/>
            <a:gdLst>
              <a:gd name="T0" fmla="*/ 283 w 344"/>
              <a:gd name="T1" fmla="*/ 254 h 254"/>
              <a:gd name="T2" fmla="*/ 255 w 344"/>
              <a:gd name="T3" fmla="*/ 246 h 254"/>
              <a:gd name="T4" fmla="*/ 33 w 344"/>
              <a:gd name="T5" fmla="*/ 106 h 254"/>
              <a:gd name="T6" fmla="*/ 16 w 344"/>
              <a:gd name="T7" fmla="*/ 32 h 254"/>
              <a:gd name="T8" fmla="*/ 89 w 344"/>
              <a:gd name="T9" fmla="*/ 16 h 254"/>
              <a:gd name="T10" fmla="*/ 312 w 344"/>
              <a:gd name="T11" fmla="*/ 156 h 254"/>
              <a:gd name="T12" fmla="*/ 328 w 344"/>
              <a:gd name="T13" fmla="*/ 229 h 254"/>
              <a:gd name="T14" fmla="*/ 283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283" y="254"/>
                </a:moveTo>
                <a:cubicBezTo>
                  <a:pt x="274" y="254"/>
                  <a:pt x="264" y="251"/>
                  <a:pt x="255" y="246"/>
                </a:cubicBezTo>
                <a:cubicBezTo>
                  <a:pt x="33" y="106"/>
                  <a:pt x="33" y="106"/>
                  <a:pt x="33" y="106"/>
                </a:cubicBezTo>
                <a:cubicBezTo>
                  <a:pt x="8" y="90"/>
                  <a:pt x="0" y="57"/>
                  <a:pt x="16" y="32"/>
                </a:cubicBezTo>
                <a:cubicBezTo>
                  <a:pt x="31" y="8"/>
                  <a:pt x="64" y="0"/>
                  <a:pt x="89" y="16"/>
                </a:cubicBezTo>
                <a:cubicBezTo>
                  <a:pt x="312" y="156"/>
                  <a:pt x="312" y="156"/>
                  <a:pt x="312" y="156"/>
                </a:cubicBezTo>
                <a:cubicBezTo>
                  <a:pt x="337" y="171"/>
                  <a:pt x="344" y="204"/>
                  <a:pt x="328" y="229"/>
                </a:cubicBezTo>
                <a:cubicBezTo>
                  <a:pt x="318" y="245"/>
                  <a:pt x="301" y="254"/>
                  <a:pt x="283" y="254"/>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Freeform 7"/>
          <p:cNvSpPr/>
          <p:nvPr/>
        </p:nvSpPr>
        <p:spPr bwMode="auto">
          <a:xfrm>
            <a:off x="2648115" y="2803204"/>
            <a:ext cx="546394" cy="238947"/>
          </a:xfrm>
          <a:custGeom>
            <a:avLst/>
            <a:gdLst>
              <a:gd name="T0" fmla="*/ 58 w 374"/>
              <a:gd name="T1" fmla="*/ 164 h 164"/>
              <a:gd name="T2" fmla="*/ 6 w 374"/>
              <a:gd name="T3" fmla="*/ 121 h 164"/>
              <a:gd name="T4" fmla="*/ 48 w 374"/>
              <a:gd name="T5" fmla="*/ 58 h 164"/>
              <a:gd name="T6" fmla="*/ 305 w 374"/>
              <a:gd name="T7" fmla="*/ 6 h 164"/>
              <a:gd name="T8" fmla="*/ 368 w 374"/>
              <a:gd name="T9" fmla="*/ 48 h 164"/>
              <a:gd name="T10" fmla="*/ 326 w 374"/>
              <a:gd name="T11" fmla="*/ 110 h 164"/>
              <a:gd name="T12" fmla="*/ 69 w 374"/>
              <a:gd name="T13" fmla="*/ 163 h 164"/>
              <a:gd name="T14" fmla="*/ 58 w 374"/>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4">
                <a:moveTo>
                  <a:pt x="58" y="164"/>
                </a:moveTo>
                <a:cubicBezTo>
                  <a:pt x="33" y="164"/>
                  <a:pt x="11" y="146"/>
                  <a:pt x="6" y="121"/>
                </a:cubicBezTo>
                <a:cubicBezTo>
                  <a:pt x="0" y="92"/>
                  <a:pt x="19" y="64"/>
                  <a:pt x="48" y="58"/>
                </a:cubicBezTo>
                <a:cubicBezTo>
                  <a:pt x="305" y="6"/>
                  <a:pt x="305" y="6"/>
                  <a:pt x="305" y="6"/>
                </a:cubicBezTo>
                <a:cubicBezTo>
                  <a:pt x="334" y="0"/>
                  <a:pt x="362" y="19"/>
                  <a:pt x="368" y="48"/>
                </a:cubicBezTo>
                <a:cubicBezTo>
                  <a:pt x="374" y="76"/>
                  <a:pt x="355" y="105"/>
                  <a:pt x="326" y="110"/>
                </a:cubicBezTo>
                <a:cubicBezTo>
                  <a:pt x="69" y="163"/>
                  <a:pt x="69" y="163"/>
                  <a:pt x="69" y="163"/>
                </a:cubicBezTo>
                <a:cubicBezTo>
                  <a:pt x="65" y="163"/>
                  <a:pt x="62" y="164"/>
                  <a:pt x="58" y="164"/>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Freeform 8"/>
          <p:cNvSpPr/>
          <p:nvPr/>
        </p:nvSpPr>
        <p:spPr bwMode="auto">
          <a:xfrm>
            <a:off x="2262613" y="1885645"/>
            <a:ext cx="388689" cy="485860"/>
          </a:xfrm>
          <a:custGeom>
            <a:avLst/>
            <a:gdLst>
              <a:gd name="T0" fmla="*/ 60 w 266"/>
              <a:gd name="T1" fmla="*/ 333 h 333"/>
              <a:gd name="T2" fmla="*/ 31 w 266"/>
              <a:gd name="T3" fmla="*/ 324 h 333"/>
              <a:gd name="T4" fmla="*/ 16 w 266"/>
              <a:gd name="T5" fmla="*/ 250 h 333"/>
              <a:gd name="T6" fmla="*/ 161 w 266"/>
              <a:gd name="T7" fmla="*/ 31 h 333"/>
              <a:gd name="T8" fmla="*/ 235 w 266"/>
              <a:gd name="T9" fmla="*/ 16 h 333"/>
              <a:gd name="T10" fmla="*/ 250 w 266"/>
              <a:gd name="T11" fmla="*/ 90 h 333"/>
              <a:gd name="T12" fmla="*/ 105 w 266"/>
              <a:gd name="T13" fmla="*/ 309 h 333"/>
              <a:gd name="T14" fmla="*/ 60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60" y="333"/>
                </a:moveTo>
                <a:cubicBezTo>
                  <a:pt x="50" y="333"/>
                  <a:pt x="40" y="330"/>
                  <a:pt x="31" y="324"/>
                </a:cubicBezTo>
                <a:cubicBezTo>
                  <a:pt x="6" y="307"/>
                  <a:pt x="0" y="274"/>
                  <a:pt x="16" y="250"/>
                </a:cubicBezTo>
                <a:cubicBezTo>
                  <a:pt x="161" y="31"/>
                  <a:pt x="161" y="31"/>
                  <a:pt x="161" y="31"/>
                </a:cubicBezTo>
                <a:cubicBezTo>
                  <a:pt x="178" y="6"/>
                  <a:pt x="211" y="0"/>
                  <a:pt x="235" y="16"/>
                </a:cubicBezTo>
                <a:cubicBezTo>
                  <a:pt x="260" y="32"/>
                  <a:pt x="266" y="65"/>
                  <a:pt x="250" y="90"/>
                </a:cubicBezTo>
                <a:cubicBezTo>
                  <a:pt x="105" y="309"/>
                  <a:pt x="105" y="309"/>
                  <a:pt x="105" y="309"/>
                </a:cubicBezTo>
                <a:cubicBezTo>
                  <a:pt x="94" y="324"/>
                  <a:pt x="77" y="333"/>
                  <a:pt x="60" y="333"/>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Freeform 9"/>
          <p:cNvSpPr/>
          <p:nvPr/>
        </p:nvSpPr>
        <p:spPr bwMode="auto">
          <a:xfrm>
            <a:off x="1566479" y="1605280"/>
            <a:ext cx="159298" cy="540022"/>
          </a:xfrm>
          <a:custGeom>
            <a:avLst/>
            <a:gdLst>
              <a:gd name="T0" fmla="*/ 56 w 109"/>
              <a:gd name="T1" fmla="*/ 370 h 370"/>
              <a:gd name="T2" fmla="*/ 2 w 109"/>
              <a:gd name="T3" fmla="*/ 317 h 370"/>
              <a:gd name="T4" fmla="*/ 0 w 109"/>
              <a:gd name="T5" fmla="*/ 54 h 370"/>
              <a:gd name="T6" fmla="*/ 53 w 109"/>
              <a:gd name="T7" fmla="*/ 1 h 370"/>
              <a:gd name="T8" fmla="*/ 106 w 109"/>
              <a:gd name="T9" fmla="*/ 53 h 370"/>
              <a:gd name="T10" fmla="*/ 109 w 109"/>
              <a:gd name="T11" fmla="*/ 316 h 370"/>
              <a:gd name="T12" fmla="*/ 56 w 109"/>
              <a:gd name="T13" fmla="*/ 370 h 370"/>
              <a:gd name="T14" fmla="*/ 56 w 109"/>
              <a:gd name="T15" fmla="*/ 370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70">
                <a:moveTo>
                  <a:pt x="56" y="370"/>
                </a:moveTo>
                <a:cubicBezTo>
                  <a:pt x="26" y="370"/>
                  <a:pt x="3" y="346"/>
                  <a:pt x="2" y="317"/>
                </a:cubicBezTo>
                <a:cubicBezTo>
                  <a:pt x="0" y="54"/>
                  <a:pt x="0" y="54"/>
                  <a:pt x="0" y="54"/>
                </a:cubicBezTo>
                <a:cubicBezTo>
                  <a:pt x="0" y="25"/>
                  <a:pt x="23" y="1"/>
                  <a:pt x="53" y="1"/>
                </a:cubicBezTo>
                <a:cubicBezTo>
                  <a:pt x="82" y="0"/>
                  <a:pt x="106" y="24"/>
                  <a:pt x="106" y="53"/>
                </a:cubicBezTo>
                <a:cubicBezTo>
                  <a:pt x="109" y="316"/>
                  <a:pt x="109" y="316"/>
                  <a:pt x="109" y="316"/>
                </a:cubicBezTo>
                <a:cubicBezTo>
                  <a:pt x="109" y="345"/>
                  <a:pt x="85" y="369"/>
                  <a:pt x="56" y="370"/>
                </a:cubicBezTo>
                <a:cubicBezTo>
                  <a:pt x="56" y="370"/>
                  <a:pt x="56" y="370"/>
                  <a:pt x="56" y="37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Freeform 10"/>
          <p:cNvSpPr/>
          <p:nvPr/>
        </p:nvSpPr>
        <p:spPr bwMode="auto">
          <a:xfrm>
            <a:off x="274569" y="3586952"/>
            <a:ext cx="501790" cy="371166"/>
          </a:xfrm>
          <a:custGeom>
            <a:avLst/>
            <a:gdLst>
              <a:gd name="T0" fmla="*/ 61 w 344"/>
              <a:gd name="T1" fmla="*/ 254 h 254"/>
              <a:gd name="T2" fmla="*/ 16 w 344"/>
              <a:gd name="T3" fmla="*/ 229 h 254"/>
              <a:gd name="T4" fmla="*/ 32 w 344"/>
              <a:gd name="T5" fmla="*/ 156 h 254"/>
              <a:gd name="T6" fmla="*/ 255 w 344"/>
              <a:gd name="T7" fmla="*/ 16 h 254"/>
              <a:gd name="T8" fmla="*/ 328 w 344"/>
              <a:gd name="T9" fmla="*/ 33 h 254"/>
              <a:gd name="T10" fmla="*/ 311 w 344"/>
              <a:gd name="T11" fmla="*/ 106 h 254"/>
              <a:gd name="T12" fmla="*/ 89 w 344"/>
              <a:gd name="T13" fmla="*/ 246 h 254"/>
              <a:gd name="T14" fmla="*/ 61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61" y="254"/>
                </a:moveTo>
                <a:cubicBezTo>
                  <a:pt x="43" y="254"/>
                  <a:pt x="26" y="245"/>
                  <a:pt x="16" y="229"/>
                </a:cubicBezTo>
                <a:cubicBezTo>
                  <a:pt x="0" y="205"/>
                  <a:pt x="7" y="172"/>
                  <a:pt x="32" y="156"/>
                </a:cubicBezTo>
                <a:cubicBezTo>
                  <a:pt x="255" y="16"/>
                  <a:pt x="255" y="16"/>
                  <a:pt x="255" y="16"/>
                </a:cubicBezTo>
                <a:cubicBezTo>
                  <a:pt x="280" y="0"/>
                  <a:pt x="312" y="8"/>
                  <a:pt x="328" y="33"/>
                </a:cubicBezTo>
                <a:cubicBezTo>
                  <a:pt x="344" y="58"/>
                  <a:pt x="336" y="90"/>
                  <a:pt x="311" y="106"/>
                </a:cubicBezTo>
                <a:cubicBezTo>
                  <a:pt x="89" y="246"/>
                  <a:pt x="89" y="246"/>
                  <a:pt x="89" y="246"/>
                </a:cubicBezTo>
                <a:cubicBezTo>
                  <a:pt x="80" y="252"/>
                  <a:pt x="70" y="254"/>
                  <a:pt x="61" y="254"/>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Freeform 11"/>
          <p:cNvSpPr/>
          <p:nvPr/>
        </p:nvSpPr>
        <p:spPr bwMode="auto">
          <a:xfrm>
            <a:off x="64295" y="2801611"/>
            <a:ext cx="546394" cy="237355"/>
          </a:xfrm>
          <a:custGeom>
            <a:avLst/>
            <a:gdLst>
              <a:gd name="T0" fmla="*/ 316 w 374"/>
              <a:gd name="T1" fmla="*/ 163 h 163"/>
              <a:gd name="T2" fmla="*/ 305 w 374"/>
              <a:gd name="T3" fmla="*/ 162 h 163"/>
              <a:gd name="T4" fmla="*/ 48 w 374"/>
              <a:gd name="T5" fmla="*/ 110 h 163"/>
              <a:gd name="T6" fmla="*/ 6 w 374"/>
              <a:gd name="T7" fmla="*/ 47 h 163"/>
              <a:gd name="T8" fmla="*/ 69 w 374"/>
              <a:gd name="T9" fmla="*/ 5 h 163"/>
              <a:gd name="T10" fmla="*/ 326 w 374"/>
              <a:gd name="T11" fmla="*/ 58 h 163"/>
              <a:gd name="T12" fmla="*/ 368 w 374"/>
              <a:gd name="T13" fmla="*/ 120 h 163"/>
              <a:gd name="T14" fmla="*/ 316 w 374"/>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3">
                <a:moveTo>
                  <a:pt x="316" y="163"/>
                </a:moveTo>
                <a:cubicBezTo>
                  <a:pt x="312" y="163"/>
                  <a:pt x="309" y="163"/>
                  <a:pt x="305" y="162"/>
                </a:cubicBezTo>
                <a:cubicBezTo>
                  <a:pt x="48" y="110"/>
                  <a:pt x="48" y="110"/>
                  <a:pt x="48" y="110"/>
                </a:cubicBezTo>
                <a:cubicBezTo>
                  <a:pt x="19" y="104"/>
                  <a:pt x="0" y="76"/>
                  <a:pt x="6" y="47"/>
                </a:cubicBezTo>
                <a:cubicBezTo>
                  <a:pt x="12" y="18"/>
                  <a:pt x="40" y="0"/>
                  <a:pt x="69" y="5"/>
                </a:cubicBezTo>
                <a:cubicBezTo>
                  <a:pt x="326" y="58"/>
                  <a:pt x="326" y="58"/>
                  <a:pt x="326" y="58"/>
                </a:cubicBezTo>
                <a:cubicBezTo>
                  <a:pt x="355" y="64"/>
                  <a:pt x="374" y="92"/>
                  <a:pt x="368" y="120"/>
                </a:cubicBezTo>
                <a:cubicBezTo>
                  <a:pt x="363" y="146"/>
                  <a:pt x="341" y="163"/>
                  <a:pt x="316" y="163"/>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Freeform 12"/>
          <p:cNvSpPr/>
          <p:nvPr/>
        </p:nvSpPr>
        <p:spPr bwMode="auto">
          <a:xfrm>
            <a:off x="607502" y="1882459"/>
            <a:ext cx="388689" cy="487453"/>
          </a:xfrm>
          <a:custGeom>
            <a:avLst/>
            <a:gdLst>
              <a:gd name="T0" fmla="*/ 206 w 266"/>
              <a:gd name="T1" fmla="*/ 333 h 333"/>
              <a:gd name="T2" fmla="*/ 161 w 266"/>
              <a:gd name="T3" fmla="*/ 309 h 333"/>
              <a:gd name="T4" fmla="*/ 16 w 266"/>
              <a:gd name="T5" fmla="*/ 90 h 333"/>
              <a:gd name="T6" fmla="*/ 31 w 266"/>
              <a:gd name="T7" fmla="*/ 16 h 333"/>
              <a:gd name="T8" fmla="*/ 105 w 266"/>
              <a:gd name="T9" fmla="*/ 31 h 333"/>
              <a:gd name="T10" fmla="*/ 250 w 266"/>
              <a:gd name="T11" fmla="*/ 250 h 333"/>
              <a:gd name="T12" fmla="*/ 235 w 266"/>
              <a:gd name="T13" fmla="*/ 324 h 333"/>
              <a:gd name="T14" fmla="*/ 206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206" y="333"/>
                </a:moveTo>
                <a:cubicBezTo>
                  <a:pt x="188" y="333"/>
                  <a:pt x="172" y="325"/>
                  <a:pt x="161" y="309"/>
                </a:cubicBezTo>
                <a:cubicBezTo>
                  <a:pt x="16" y="90"/>
                  <a:pt x="16" y="90"/>
                  <a:pt x="16" y="90"/>
                </a:cubicBezTo>
                <a:cubicBezTo>
                  <a:pt x="0" y="66"/>
                  <a:pt x="6" y="33"/>
                  <a:pt x="31" y="16"/>
                </a:cubicBezTo>
                <a:cubicBezTo>
                  <a:pt x="55" y="0"/>
                  <a:pt x="88" y="7"/>
                  <a:pt x="105" y="31"/>
                </a:cubicBezTo>
                <a:cubicBezTo>
                  <a:pt x="250" y="250"/>
                  <a:pt x="250" y="250"/>
                  <a:pt x="250" y="250"/>
                </a:cubicBezTo>
                <a:cubicBezTo>
                  <a:pt x="266" y="275"/>
                  <a:pt x="260" y="308"/>
                  <a:pt x="235" y="324"/>
                </a:cubicBezTo>
                <a:cubicBezTo>
                  <a:pt x="226" y="330"/>
                  <a:pt x="216" y="333"/>
                  <a:pt x="206" y="333"/>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Freeform 13"/>
          <p:cNvSpPr>
            <a:spLocks noEditPoints="1"/>
          </p:cNvSpPr>
          <p:nvPr/>
        </p:nvSpPr>
        <p:spPr bwMode="auto">
          <a:xfrm>
            <a:off x="755650" y="2291856"/>
            <a:ext cx="1761841" cy="2152122"/>
          </a:xfrm>
          <a:custGeom>
            <a:avLst/>
            <a:gdLst>
              <a:gd name="T0" fmla="*/ 603 w 1206"/>
              <a:gd name="T1" fmla="*/ 0 h 1474"/>
              <a:gd name="T2" fmla="*/ 0 w 1206"/>
              <a:gd name="T3" fmla="*/ 603 h 1474"/>
              <a:gd name="T4" fmla="*/ 95 w 1206"/>
              <a:gd name="T5" fmla="*/ 928 h 1474"/>
              <a:gd name="T6" fmla="*/ 308 w 1206"/>
              <a:gd name="T7" fmla="*/ 1129 h 1474"/>
              <a:gd name="T8" fmla="*/ 308 w 1206"/>
              <a:gd name="T9" fmla="*/ 1329 h 1474"/>
              <a:gd name="T10" fmla="*/ 453 w 1206"/>
              <a:gd name="T11" fmla="*/ 1474 h 1474"/>
              <a:gd name="T12" fmla="*/ 769 w 1206"/>
              <a:gd name="T13" fmla="*/ 1474 h 1474"/>
              <a:gd name="T14" fmla="*/ 914 w 1206"/>
              <a:gd name="T15" fmla="*/ 1329 h 1474"/>
              <a:gd name="T16" fmla="*/ 914 w 1206"/>
              <a:gd name="T17" fmla="*/ 1120 h 1474"/>
              <a:gd name="T18" fmla="*/ 1206 w 1206"/>
              <a:gd name="T19" fmla="*/ 603 h 1474"/>
              <a:gd name="T20" fmla="*/ 603 w 1206"/>
              <a:gd name="T21" fmla="*/ 0 h 1474"/>
              <a:gd name="T22" fmla="*/ 827 w 1206"/>
              <a:gd name="T23" fmla="*/ 1032 h 1474"/>
              <a:gd name="T24" fmla="*/ 795 w 1206"/>
              <a:gd name="T25" fmla="*/ 1085 h 1474"/>
              <a:gd name="T26" fmla="*/ 795 w 1206"/>
              <a:gd name="T27" fmla="*/ 1133 h 1474"/>
              <a:gd name="T28" fmla="*/ 427 w 1206"/>
              <a:gd name="T29" fmla="*/ 1133 h 1474"/>
              <a:gd name="T30" fmla="*/ 427 w 1206"/>
              <a:gd name="T31" fmla="*/ 1093 h 1474"/>
              <a:gd name="T32" fmla="*/ 393 w 1206"/>
              <a:gd name="T33" fmla="*/ 1039 h 1474"/>
              <a:gd name="T34" fmla="*/ 119 w 1206"/>
              <a:gd name="T35" fmla="*/ 603 h 1474"/>
              <a:gd name="T36" fmla="*/ 603 w 1206"/>
              <a:gd name="T37" fmla="*/ 119 h 1474"/>
              <a:gd name="T38" fmla="*/ 1087 w 1206"/>
              <a:gd name="T39" fmla="*/ 603 h 1474"/>
              <a:gd name="T40" fmla="*/ 827 w 1206"/>
              <a:gd name="T41" fmla="*/ 1032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6" h="1474">
                <a:moveTo>
                  <a:pt x="603" y="0"/>
                </a:moveTo>
                <a:cubicBezTo>
                  <a:pt x="271" y="0"/>
                  <a:pt x="0" y="271"/>
                  <a:pt x="0" y="603"/>
                </a:cubicBezTo>
                <a:cubicBezTo>
                  <a:pt x="0" y="719"/>
                  <a:pt x="33" y="831"/>
                  <a:pt x="95" y="928"/>
                </a:cubicBezTo>
                <a:cubicBezTo>
                  <a:pt x="149" y="1012"/>
                  <a:pt x="222" y="1081"/>
                  <a:pt x="308" y="1129"/>
                </a:cubicBezTo>
                <a:cubicBezTo>
                  <a:pt x="308" y="1329"/>
                  <a:pt x="308" y="1329"/>
                  <a:pt x="308" y="1329"/>
                </a:cubicBezTo>
                <a:cubicBezTo>
                  <a:pt x="308" y="1409"/>
                  <a:pt x="373" y="1474"/>
                  <a:pt x="453" y="1474"/>
                </a:cubicBezTo>
                <a:cubicBezTo>
                  <a:pt x="769" y="1474"/>
                  <a:pt x="769" y="1474"/>
                  <a:pt x="769" y="1474"/>
                </a:cubicBezTo>
                <a:cubicBezTo>
                  <a:pt x="849" y="1474"/>
                  <a:pt x="914" y="1409"/>
                  <a:pt x="914" y="1329"/>
                </a:cubicBezTo>
                <a:cubicBezTo>
                  <a:pt x="914" y="1120"/>
                  <a:pt x="914" y="1120"/>
                  <a:pt x="914" y="1120"/>
                </a:cubicBezTo>
                <a:cubicBezTo>
                  <a:pt x="1095" y="1011"/>
                  <a:pt x="1206" y="816"/>
                  <a:pt x="1206" y="603"/>
                </a:cubicBezTo>
                <a:cubicBezTo>
                  <a:pt x="1206" y="271"/>
                  <a:pt x="936" y="0"/>
                  <a:pt x="603" y="0"/>
                </a:cubicBezTo>
                <a:close/>
                <a:moveTo>
                  <a:pt x="827" y="1032"/>
                </a:moveTo>
                <a:cubicBezTo>
                  <a:pt x="807" y="1042"/>
                  <a:pt x="795" y="1063"/>
                  <a:pt x="795" y="1085"/>
                </a:cubicBezTo>
                <a:cubicBezTo>
                  <a:pt x="795" y="1133"/>
                  <a:pt x="795" y="1133"/>
                  <a:pt x="795" y="1133"/>
                </a:cubicBezTo>
                <a:cubicBezTo>
                  <a:pt x="427" y="1133"/>
                  <a:pt x="427" y="1133"/>
                  <a:pt x="427" y="1133"/>
                </a:cubicBezTo>
                <a:cubicBezTo>
                  <a:pt x="427" y="1093"/>
                  <a:pt x="427" y="1093"/>
                  <a:pt x="427" y="1093"/>
                </a:cubicBezTo>
                <a:cubicBezTo>
                  <a:pt x="427" y="1070"/>
                  <a:pt x="414" y="1049"/>
                  <a:pt x="393" y="1039"/>
                </a:cubicBezTo>
                <a:cubicBezTo>
                  <a:pt x="227" y="959"/>
                  <a:pt x="119" y="788"/>
                  <a:pt x="119" y="603"/>
                </a:cubicBezTo>
                <a:cubicBezTo>
                  <a:pt x="119" y="336"/>
                  <a:pt x="336" y="119"/>
                  <a:pt x="603" y="119"/>
                </a:cubicBezTo>
                <a:cubicBezTo>
                  <a:pt x="870" y="119"/>
                  <a:pt x="1087" y="336"/>
                  <a:pt x="1087" y="603"/>
                </a:cubicBezTo>
                <a:cubicBezTo>
                  <a:pt x="1087" y="784"/>
                  <a:pt x="987" y="948"/>
                  <a:pt x="827" y="1032"/>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Oval 14"/>
          <p:cNvSpPr>
            <a:spLocks noChangeArrowheads="1"/>
          </p:cNvSpPr>
          <p:nvPr/>
        </p:nvSpPr>
        <p:spPr bwMode="auto">
          <a:xfrm>
            <a:off x="1098141" y="2613639"/>
            <a:ext cx="1126240" cy="1124647"/>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4" name="Oval 15"/>
          <p:cNvSpPr>
            <a:spLocks noChangeArrowheads="1"/>
          </p:cNvSpPr>
          <p:nvPr/>
        </p:nvSpPr>
        <p:spPr bwMode="auto">
          <a:xfrm>
            <a:off x="1209650" y="2725148"/>
            <a:ext cx="903223" cy="901628"/>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5" name="Oval 16"/>
          <p:cNvSpPr>
            <a:spLocks noChangeArrowheads="1"/>
          </p:cNvSpPr>
          <p:nvPr/>
        </p:nvSpPr>
        <p:spPr bwMode="auto">
          <a:xfrm>
            <a:off x="1306823" y="2822320"/>
            <a:ext cx="710471" cy="708879"/>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6" name="Oval 17"/>
          <p:cNvSpPr>
            <a:spLocks noChangeArrowheads="1"/>
          </p:cNvSpPr>
          <p:nvPr/>
        </p:nvSpPr>
        <p:spPr bwMode="auto">
          <a:xfrm>
            <a:off x="1411959" y="2925864"/>
            <a:ext cx="500197" cy="500197"/>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7" name="Oval 18"/>
          <p:cNvSpPr>
            <a:spLocks noChangeArrowheads="1"/>
          </p:cNvSpPr>
          <p:nvPr/>
        </p:nvSpPr>
        <p:spPr bwMode="auto">
          <a:xfrm>
            <a:off x="1505945" y="3018258"/>
            <a:ext cx="312224" cy="315411"/>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0" name="Oval 19"/>
          <p:cNvSpPr>
            <a:spLocks noChangeArrowheads="1"/>
          </p:cNvSpPr>
          <p:nvPr/>
        </p:nvSpPr>
        <p:spPr bwMode="auto">
          <a:xfrm>
            <a:off x="1603117" y="3118614"/>
            <a:ext cx="117881" cy="116289"/>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1" name="Freeform 20"/>
          <p:cNvSpPr/>
          <p:nvPr/>
        </p:nvSpPr>
        <p:spPr bwMode="auto">
          <a:xfrm>
            <a:off x="1662058" y="2518060"/>
            <a:ext cx="664274" cy="665867"/>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 name="T20" fmla="*/ 286 w 417"/>
              <a:gd name="T21" fmla="*/ 14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lnTo>
                  <a:pt x="286" y="149"/>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Freeform 21"/>
          <p:cNvSpPr/>
          <p:nvPr/>
        </p:nvSpPr>
        <p:spPr bwMode="auto">
          <a:xfrm>
            <a:off x="1662058" y="2518060"/>
            <a:ext cx="664274" cy="665867"/>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3" name="椭圆 42"/>
          <p:cNvSpPr/>
          <p:nvPr/>
        </p:nvSpPr>
        <p:spPr>
          <a:xfrm>
            <a:off x="3490481" y="1836448"/>
            <a:ext cx="514098" cy="5140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490481" y="3316042"/>
            <a:ext cx="514098" cy="5140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4073934" y="1647129"/>
            <a:ext cx="1824804" cy="338554"/>
          </a:xfrm>
          <a:prstGeom prst="rect">
            <a:avLst/>
          </a:prstGeom>
        </p:spPr>
        <p:txBody>
          <a:bodyPr wrap="square">
            <a:spAutoFit/>
          </a:bodyPr>
          <a:lstStyle/>
          <a:p>
            <a:pPr fontAlgn="base">
              <a:spcBef>
                <a:spcPct val="0"/>
              </a:spcBef>
              <a:spcAft>
                <a:spcPct val="0"/>
              </a:spcAft>
            </a:pPr>
            <a:r>
              <a:rPr lang="zh-CN" altLang="en-US" sz="1600">
                <a:solidFill>
                  <a:schemeClr val="accent1"/>
                </a:solidFill>
                <a:latin typeface="+mj-ea"/>
                <a:ea typeface="+mj-ea"/>
                <a:sym typeface="Calibri" panose="020F0502020204030204" pitchFamily="34" charset="0"/>
              </a:rPr>
              <a:t>研究方法</a:t>
            </a:r>
            <a:endParaRPr lang="zh-CN" altLang="en-US" sz="1600">
              <a:solidFill>
                <a:schemeClr val="accent1"/>
              </a:solidFill>
              <a:latin typeface="+mj-ea"/>
              <a:ea typeface="+mj-ea"/>
              <a:sym typeface="Calibri" panose="020F0502020204030204" pitchFamily="34" charset="0"/>
            </a:endParaRPr>
          </a:p>
        </p:txBody>
      </p:sp>
      <p:sp>
        <p:nvSpPr>
          <p:cNvPr id="46" name="矩形 45"/>
          <p:cNvSpPr/>
          <p:nvPr/>
        </p:nvSpPr>
        <p:spPr>
          <a:xfrm>
            <a:off x="4073934" y="1882459"/>
            <a:ext cx="2261512" cy="819455"/>
          </a:xfrm>
          <a:prstGeom prst="rect">
            <a:avLst/>
          </a:prstGeom>
        </p:spPr>
        <p:txBody>
          <a:bodyPr wrap="square">
            <a:spAutoFit/>
          </a:bodyPr>
          <a:lstStyle/>
          <a:p>
            <a:pPr>
              <a:lnSpc>
                <a:spcPct val="150000"/>
              </a:lnSpc>
            </a:pPr>
            <a:r>
              <a:rPr lang="en-US" altLang="zh-CN" sz="1050">
                <a:ea typeface="微软雅黑" panose="020B0503020204020204" pitchFamily="34" charset="-122"/>
                <a:cs typeface="Arial" panose="020B0604020202020204" pitchFamily="34" charset="0"/>
                <a:sym typeface="Calibri" panose="020F0502020204030204" pitchFamily="34" charset="0"/>
              </a:rPr>
              <a:t>Lorem ipsum dolor sit amet, consectetuer adipiscing elit. Aenean commodo ligula eget dolor. </a:t>
            </a:r>
            <a:endParaRPr lang="zh-CN" altLang="en-US" sz="1050"/>
          </a:p>
        </p:txBody>
      </p:sp>
      <p:sp>
        <p:nvSpPr>
          <p:cNvPr id="47" name="矩形 46"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4073934" y="3090383"/>
            <a:ext cx="1824804" cy="338554"/>
          </a:xfrm>
          <a:prstGeom prst="rect">
            <a:avLst/>
          </a:prstGeom>
        </p:spPr>
        <p:txBody>
          <a:bodyPr wrap="square">
            <a:spAutoFit/>
          </a:bodyPr>
          <a:lstStyle/>
          <a:p>
            <a:pPr fontAlgn="base">
              <a:spcBef>
                <a:spcPct val="0"/>
              </a:spcBef>
              <a:spcAft>
                <a:spcPct val="0"/>
              </a:spcAft>
            </a:pPr>
            <a:r>
              <a:rPr lang="zh-CN" altLang="en-US" sz="1600">
                <a:solidFill>
                  <a:schemeClr val="accent1"/>
                </a:solidFill>
                <a:latin typeface="+mj-ea"/>
                <a:ea typeface="+mj-ea"/>
                <a:sym typeface="Calibri" panose="020F0502020204030204" pitchFamily="34" charset="0"/>
              </a:rPr>
              <a:t>研究方法</a:t>
            </a:r>
            <a:endParaRPr lang="zh-CN" altLang="en-US" sz="1600">
              <a:solidFill>
                <a:schemeClr val="accent1"/>
              </a:solidFill>
              <a:latin typeface="+mj-ea"/>
              <a:ea typeface="+mj-ea"/>
              <a:sym typeface="Calibri" panose="020F0502020204030204" pitchFamily="34" charset="0"/>
            </a:endParaRPr>
          </a:p>
        </p:txBody>
      </p:sp>
      <p:sp>
        <p:nvSpPr>
          <p:cNvPr id="48" name="矩形 47"/>
          <p:cNvSpPr/>
          <p:nvPr/>
        </p:nvSpPr>
        <p:spPr>
          <a:xfrm>
            <a:off x="4073934" y="3325713"/>
            <a:ext cx="2261512" cy="819455"/>
          </a:xfrm>
          <a:prstGeom prst="rect">
            <a:avLst/>
          </a:prstGeom>
        </p:spPr>
        <p:txBody>
          <a:bodyPr wrap="square">
            <a:spAutoFit/>
          </a:bodyPr>
          <a:lstStyle/>
          <a:p>
            <a:pPr>
              <a:lnSpc>
                <a:spcPct val="150000"/>
              </a:lnSpc>
            </a:pPr>
            <a:r>
              <a:rPr lang="en-US" altLang="zh-CN" sz="1050">
                <a:ea typeface="微软雅黑" panose="020B0503020204020204" pitchFamily="34" charset="-122"/>
                <a:cs typeface="Arial" panose="020B0604020202020204" pitchFamily="34" charset="0"/>
                <a:sym typeface="Calibri" panose="020F0502020204030204" pitchFamily="34" charset="0"/>
              </a:rPr>
              <a:t>Lorem ipsum dolor sit amet, consectetuer adipiscing elit. Aenean commodo ligula eget dolor. </a:t>
            </a:r>
            <a:endParaRPr lang="zh-CN" altLang="en-US" sz="1050"/>
          </a:p>
        </p:txBody>
      </p:sp>
      <p:grpSp>
        <p:nvGrpSpPr>
          <p:cNvPr id="53" name="Group 112"/>
          <p:cNvGrpSpPr/>
          <p:nvPr/>
        </p:nvGrpSpPr>
        <p:grpSpPr>
          <a:xfrm>
            <a:off x="3612809" y="3447081"/>
            <a:ext cx="269004" cy="252019"/>
            <a:chOff x="5368132" y="3540125"/>
            <a:chExt cx="465138" cy="435769"/>
          </a:xfrm>
          <a:solidFill>
            <a:schemeClr val="bg1"/>
          </a:solidFill>
        </p:grpSpPr>
        <p:sp>
          <p:nvSpPr>
            <p:cNvPr id="54"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5"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6" name="AutoShape 112"/>
          <p:cNvSpPr/>
          <p:nvPr/>
        </p:nvSpPr>
        <p:spPr bwMode="auto">
          <a:xfrm>
            <a:off x="3612809" y="1964791"/>
            <a:ext cx="269441" cy="268254"/>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7" name="椭圆 56"/>
          <p:cNvSpPr/>
          <p:nvPr/>
        </p:nvSpPr>
        <p:spPr>
          <a:xfrm>
            <a:off x="6234740" y="1844404"/>
            <a:ext cx="514098" cy="5140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6234740" y="3323998"/>
            <a:ext cx="514098" cy="5140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6818193" y="1655085"/>
            <a:ext cx="1824804" cy="338554"/>
          </a:xfrm>
          <a:prstGeom prst="rect">
            <a:avLst/>
          </a:prstGeom>
        </p:spPr>
        <p:txBody>
          <a:bodyPr wrap="square">
            <a:spAutoFit/>
          </a:bodyPr>
          <a:lstStyle/>
          <a:p>
            <a:pPr fontAlgn="base">
              <a:spcBef>
                <a:spcPct val="0"/>
              </a:spcBef>
              <a:spcAft>
                <a:spcPct val="0"/>
              </a:spcAft>
            </a:pPr>
            <a:r>
              <a:rPr lang="zh-CN" altLang="en-US" sz="1600">
                <a:solidFill>
                  <a:schemeClr val="accent1"/>
                </a:solidFill>
                <a:latin typeface="+mj-ea"/>
                <a:ea typeface="+mj-ea"/>
                <a:sym typeface="Calibri" panose="020F0502020204030204" pitchFamily="34" charset="0"/>
              </a:rPr>
              <a:t>研究方法</a:t>
            </a:r>
            <a:endParaRPr lang="zh-CN" altLang="en-US" sz="1600">
              <a:solidFill>
                <a:schemeClr val="accent1"/>
              </a:solidFill>
              <a:latin typeface="+mj-ea"/>
              <a:ea typeface="+mj-ea"/>
              <a:sym typeface="Calibri" panose="020F0502020204030204" pitchFamily="34" charset="0"/>
            </a:endParaRPr>
          </a:p>
        </p:txBody>
      </p:sp>
      <p:sp>
        <p:nvSpPr>
          <p:cNvPr id="60" name="矩形 59"/>
          <p:cNvSpPr/>
          <p:nvPr/>
        </p:nvSpPr>
        <p:spPr>
          <a:xfrm>
            <a:off x="6818193" y="1890415"/>
            <a:ext cx="2261512" cy="819455"/>
          </a:xfrm>
          <a:prstGeom prst="rect">
            <a:avLst/>
          </a:prstGeom>
        </p:spPr>
        <p:txBody>
          <a:bodyPr wrap="square">
            <a:spAutoFit/>
          </a:bodyPr>
          <a:lstStyle/>
          <a:p>
            <a:pPr>
              <a:lnSpc>
                <a:spcPct val="150000"/>
              </a:lnSpc>
            </a:pPr>
            <a:r>
              <a:rPr lang="en-US" altLang="zh-CN" sz="1050">
                <a:ea typeface="微软雅黑" panose="020B0503020204020204" pitchFamily="34" charset="-122"/>
                <a:cs typeface="Arial" panose="020B0604020202020204" pitchFamily="34" charset="0"/>
                <a:sym typeface="Calibri" panose="020F0502020204030204" pitchFamily="34" charset="0"/>
              </a:rPr>
              <a:t>Lorem ipsum dolor sit amet, consectetuer adipiscing elit. Aenean commodo ligula eget dolor. </a:t>
            </a:r>
            <a:endParaRPr lang="zh-CN" altLang="en-US" sz="1050"/>
          </a:p>
        </p:txBody>
      </p:sp>
      <p:sp>
        <p:nvSpPr>
          <p:cNvPr id="61" name="矩形 60"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6818193" y="3098339"/>
            <a:ext cx="1824804" cy="338554"/>
          </a:xfrm>
          <a:prstGeom prst="rect">
            <a:avLst/>
          </a:prstGeom>
        </p:spPr>
        <p:txBody>
          <a:bodyPr wrap="square">
            <a:spAutoFit/>
          </a:bodyPr>
          <a:lstStyle/>
          <a:p>
            <a:pPr fontAlgn="base">
              <a:spcBef>
                <a:spcPct val="0"/>
              </a:spcBef>
              <a:spcAft>
                <a:spcPct val="0"/>
              </a:spcAft>
            </a:pPr>
            <a:r>
              <a:rPr lang="zh-CN" altLang="en-US" sz="1600">
                <a:solidFill>
                  <a:schemeClr val="accent1"/>
                </a:solidFill>
                <a:latin typeface="+mj-ea"/>
                <a:ea typeface="+mj-ea"/>
                <a:sym typeface="Calibri" panose="020F0502020204030204" pitchFamily="34" charset="0"/>
              </a:rPr>
              <a:t>研究方法</a:t>
            </a:r>
            <a:endParaRPr lang="zh-CN" altLang="en-US" sz="1600">
              <a:solidFill>
                <a:schemeClr val="accent1"/>
              </a:solidFill>
              <a:latin typeface="+mj-ea"/>
              <a:ea typeface="+mj-ea"/>
              <a:sym typeface="Calibri" panose="020F0502020204030204" pitchFamily="34" charset="0"/>
            </a:endParaRPr>
          </a:p>
        </p:txBody>
      </p:sp>
      <p:sp>
        <p:nvSpPr>
          <p:cNvPr id="62" name="矩形 61"/>
          <p:cNvSpPr/>
          <p:nvPr/>
        </p:nvSpPr>
        <p:spPr>
          <a:xfrm>
            <a:off x="6818193" y="3333669"/>
            <a:ext cx="2261512" cy="819455"/>
          </a:xfrm>
          <a:prstGeom prst="rect">
            <a:avLst/>
          </a:prstGeom>
        </p:spPr>
        <p:txBody>
          <a:bodyPr wrap="square">
            <a:spAutoFit/>
          </a:bodyPr>
          <a:lstStyle/>
          <a:p>
            <a:pPr>
              <a:lnSpc>
                <a:spcPct val="150000"/>
              </a:lnSpc>
            </a:pPr>
            <a:r>
              <a:rPr lang="en-US" altLang="zh-CN" sz="1050">
                <a:ea typeface="微软雅黑" panose="020B0503020204020204" pitchFamily="34" charset="-122"/>
                <a:cs typeface="Arial" panose="020B0604020202020204" pitchFamily="34" charset="0"/>
                <a:sym typeface="Calibri" panose="020F0502020204030204" pitchFamily="34" charset="0"/>
              </a:rPr>
              <a:t>Lorem ipsum dolor sit amet, consectetuer adipiscing elit. Aenean commodo ligula eget dolor. </a:t>
            </a:r>
            <a:endParaRPr lang="zh-CN" altLang="en-US" sz="1050"/>
          </a:p>
        </p:txBody>
      </p:sp>
      <p:sp>
        <p:nvSpPr>
          <p:cNvPr id="63" name="AutoShape 59"/>
          <p:cNvSpPr/>
          <p:nvPr/>
        </p:nvSpPr>
        <p:spPr bwMode="auto">
          <a:xfrm>
            <a:off x="6331664" y="1948612"/>
            <a:ext cx="245155" cy="24407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64" name="Group 124"/>
          <p:cNvGrpSpPr/>
          <p:nvPr/>
        </p:nvGrpSpPr>
        <p:grpSpPr>
          <a:xfrm>
            <a:off x="6369410" y="3487181"/>
            <a:ext cx="244758" cy="205913"/>
            <a:chOff x="5368132" y="2625725"/>
            <a:chExt cx="465138" cy="391319"/>
          </a:xfrm>
          <a:solidFill>
            <a:schemeClr val="bg1"/>
          </a:solidFill>
        </p:grpSpPr>
        <p:sp>
          <p:nvSpPr>
            <p:cNvPr id="65"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6"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7"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tags/tag1.xml><?xml version="1.0" encoding="utf-8"?>
<p:tagLst xmlns:p="http://schemas.openxmlformats.org/presentationml/2006/main">
  <p:tag name="ISPRING_PRESENTATION_TITLE" val="1"/>
</p:tagLst>
</file>

<file path=ppt/theme/theme1.xml><?xml version="1.0" encoding="utf-8"?>
<a:theme xmlns:a="http://schemas.openxmlformats.org/drawingml/2006/main" name="Office 主题​​">
  <a:themeElements>
    <a:clrScheme name="素雅2">
      <a:dk1>
        <a:sysClr val="windowText" lastClr="000000"/>
      </a:dk1>
      <a:lt1>
        <a:sysClr val="window" lastClr="FFFFFF"/>
      </a:lt1>
      <a:dk2>
        <a:srgbClr val="44546A"/>
      </a:dk2>
      <a:lt2>
        <a:srgbClr val="E7E6E6"/>
      </a:lt2>
      <a:accent1>
        <a:srgbClr val="85A299"/>
      </a:accent1>
      <a:accent2>
        <a:srgbClr val="ED7D31"/>
      </a:accent2>
      <a:accent3>
        <a:srgbClr val="A5A5A5"/>
      </a:accent3>
      <a:accent4>
        <a:srgbClr val="FFC000"/>
      </a:accent4>
      <a:accent5>
        <a:srgbClr val="5B9BD5"/>
      </a:accent5>
      <a:accent6>
        <a:srgbClr val="70AD47"/>
      </a:accent6>
      <a:hlink>
        <a:srgbClr val="000000"/>
      </a:hlink>
      <a:folHlink>
        <a:srgbClr val="954F72"/>
      </a:folHlink>
    </a:clrScheme>
    <a:fontScheme name="方正清刻本悦宋简体">
      <a:majorFont>
        <a:latin typeface="方正清刻本悦宋简体"/>
        <a:ea typeface="方正清刻本悦宋简体"/>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3817</Words>
  <Application>WPS 演示</Application>
  <PresentationFormat>全屏显示(16:9)</PresentationFormat>
  <Paragraphs>234</Paragraphs>
  <Slides>17</Slides>
  <Notes>17</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17</vt:i4>
      </vt:variant>
    </vt:vector>
  </HeadingPairs>
  <TitlesOfParts>
    <vt:vector size="34" baseType="lpstr">
      <vt:lpstr>Arial</vt:lpstr>
      <vt:lpstr>宋体</vt:lpstr>
      <vt:lpstr>Wingdings</vt:lpstr>
      <vt:lpstr>微软雅黑</vt:lpstr>
      <vt:lpstr>Calibri</vt:lpstr>
      <vt:lpstr>Calibri Light</vt:lpstr>
      <vt:lpstr>方正宋刻本秀楷简体</vt:lpstr>
      <vt:lpstr>方正兰亭黑_GBK</vt:lpstr>
      <vt:lpstr>黑体</vt:lpstr>
      <vt:lpstr>Times New Roman</vt:lpstr>
      <vt:lpstr>Gill Sans</vt:lpstr>
      <vt:lpstr>方正清刻本悦宋简体</vt:lpstr>
      <vt:lpstr>Arial Unicode MS</vt:lpstr>
      <vt:lpstr>微软雅黑 Light</vt:lpstr>
      <vt:lpstr>等线</vt:lpstr>
      <vt:lpstr>Gill Sans MT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
  <cp:category>www.99ppt.com</cp:category>
  <cp:lastModifiedBy>Una mattina</cp:lastModifiedBy>
  <cp:revision>3</cp:revision>
  <dcterms:created xsi:type="dcterms:W3CDTF">2018-05-23T17:01:00Z</dcterms:created>
  <dcterms:modified xsi:type="dcterms:W3CDTF">2019-12-17T05:14:17Z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