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1" r:id="rId2"/>
    <p:sldId id="292" r:id="rId3"/>
    <p:sldId id="293" r:id="rId4"/>
    <p:sldId id="1259" r:id="rId5"/>
    <p:sldId id="1260" r:id="rId6"/>
    <p:sldId id="1261" r:id="rId7"/>
    <p:sldId id="294" r:id="rId8"/>
    <p:sldId id="1262" r:id="rId9"/>
    <p:sldId id="1263" r:id="rId10"/>
    <p:sldId id="1140" r:id="rId11"/>
    <p:sldId id="1122" r:id="rId12"/>
    <p:sldId id="1123" r:id="rId13"/>
    <p:sldId id="295" r:id="rId14"/>
    <p:sldId id="1141" r:id="rId15"/>
    <p:sldId id="1142" r:id="rId16"/>
    <p:sldId id="1143" r:id="rId17"/>
    <p:sldId id="1144" r:id="rId18"/>
    <p:sldId id="1145" r:id="rId19"/>
    <p:sldId id="1146" r:id="rId20"/>
    <p:sldId id="296" r:id="rId21"/>
    <p:sldId id="1147" r:id="rId22"/>
    <p:sldId id="1158" r:id="rId23"/>
    <p:sldId id="1159" r:id="rId24"/>
    <p:sldId id="1160" r:id="rId25"/>
    <p:sldId id="1264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62C5-9628-42BD-BD30-51FEA97036F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F15AB-F315-402C-8712-12F43ACD4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56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F15AB-F315-402C-8712-12F43ACD40A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255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F15AB-F315-402C-8712-12F43ACD40A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042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F15AB-F315-402C-8712-12F43ACD40A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5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F15AB-F315-402C-8712-12F43ACD40A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045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F15AB-F315-402C-8712-12F43ACD40A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107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F15AB-F315-402C-8712-12F43ACD40A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832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F15AB-F315-402C-8712-12F43ACD40A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02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F15AB-F315-402C-8712-12F43ACD40A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215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F15AB-F315-402C-8712-12F43ACD40A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704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F15AB-F315-402C-8712-12F43ACD40A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749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F15AB-F315-402C-8712-12F43ACD40A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530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F15AB-F315-402C-8712-12F43ACD40A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394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F15AB-F315-402C-8712-12F43ACD40A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771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F15AB-F315-402C-8712-12F43ACD40A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263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F15AB-F315-402C-8712-12F43ACD40A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431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F15AB-F315-402C-8712-12F43ACD40A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520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F15AB-F315-402C-8712-12F43ACD40A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6778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F15AB-F315-402C-8712-12F43ACD40A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6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F15AB-F315-402C-8712-12F43ACD40A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4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F15AB-F315-402C-8712-12F43ACD40A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342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F15AB-F315-402C-8712-12F43ACD40A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456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F15AB-F315-402C-8712-12F43ACD40A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646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F15AB-F315-402C-8712-12F43ACD40A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625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F15AB-F315-402C-8712-12F43ACD40A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01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F15AB-F315-402C-8712-12F43ACD40A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07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D9206-DDAA-4C6E-B003-C00E7B9B7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6F9664-6A85-46AF-9F7E-99E2A525E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DEB00-10F7-441B-8782-8B21C8A4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FED6-C1BC-4C44-99A1-FC39C412B7A6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4B9A6-3995-4936-B369-F7C578C4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37658-6BD6-406E-8A53-33264582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A3B1-1594-429C-A67F-BC15D9BE5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12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B0DE5-6571-482A-8ADC-95C819F2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3EB689-F7C6-498C-8849-B1075108C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83104-3DD7-4B80-BA8B-B0135049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FED6-C1BC-4C44-99A1-FC39C412B7A6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3DB1C-D486-451C-A5D2-8BBAE7A1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244DF-D830-4831-976B-08EBACAB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A3B1-1594-429C-A67F-BC15D9BE5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9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60B0D4-118F-4822-9369-1BF50763C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6114F5-E9E5-4E41-B6D2-6BB8C42AB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6AE2C-D62C-485F-9B8D-40B80C68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FED6-C1BC-4C44-99A1-FC39C412B7A6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65001-4C73-4635-959C-1F4AAB9C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205D4C-6F5C-4705-8C8D-31891688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A3B1-1594-429C-A67F-BC15D9BE5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913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93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B1644-2818-440A-A784-7BAEE5BF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E7D51-DB02-48CE-94BF-A47B7787A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FA333-9E48-4619-90CE-450FA161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FED6-C1BC-4C44-99A1-FC39C412B7A6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C27F7-078E-4727-9713-5064BC1A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F122F-999D-4340-95D1-2EE23C55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A3B1-1594-429C-A67F-BC15D9BE5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49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45B11-A740-4D61-8039-9CF08F69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F4452-36F3-4560-8DC8-FC12AD181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CA56E-1CCB-4C75-86FC-AAABFAB7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FED6-C1BC-4C44-99A1-FC39C412B7A6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D9E472-295B-4B05-BDCE-3A637341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3E4A9-5990-4E9D-847E-FC90387F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A3B1-1594-429C-A67F-BC15D9BE5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5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94918-327A-4343-863C-8C0640B9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6B0FD-BDD4-4039-A991-21D8DBC4C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AE971E-1DE3-408B-9581-4669AD033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EA3FB3-545E-44CF-80BF-DC7C90D1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FED6-C1BC-4C44-99A1-FC39C412B7A6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551B86-A786-4D75-B4A5-091D5B24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E8DF2A-824D-4761-9DB5-C644AF43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A3B1-1594-429C-A67F-BC15D9BE5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21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5C42B-4A1C-48AF-B1CF-E55243EF0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AC038C-FA06-481F-992F-D382617D0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40DCBB-852C-4BA4-9B47-8BE0A401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F295EF-50C2-4534-B36E-34820FC91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15FC66-1748-4987-8CA2-DE9E6847D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A1FFC8-4F6D-4CA4-9CFA-8AAE715D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FED6-C1BC-4C44-99A1-FC39C412B7A6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702BDF-1F1E-46BC-A61F-29F301C2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CA77C5-F08A-4969-96CD-93230093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A3B1-1594-429C-A67F-BC15D9BE5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4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957DB-F5A6-4414-8EFF-FCECE24C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3855A8-E88F-4E12-931E-5D300F35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FED6-C1BC-4C44-99A1-FC39C412B7A6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3FCF8B-EAC3-46EA-82BA-9941D5E3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4F7715-7BF4-45F3-89E1-626A8603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A3B1-1594-429C-A67F-BC15D9BE5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80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C29BA1-A6FA-46AC-9553-B9C66A3E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FED6-C1BC-4C44-99A1-FC39C412B7A6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E8DC42-7474-4BE8-B32F-0AB29255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B2681F-AC22-4C92-AE4C-2C0E623D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A3B1-1594-429C-A67F-BC15D9BE5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7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9ED47-8FB9-4332-BA61-88EDC4C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79632-F31C-4CC2-A53D-B0574B68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10FF26-6258-4C08-8F4A-C6BB903F7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1A23E6-9F14-497C-94F3-38CEDA29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FED6-C1BC-4C44-99A1-FC39C412B7A6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8622E-1590-450B-A3FE-9DBD7F36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46C71C-8068-43C8-95D9-15E20E2C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A3B1-1594-429C-A67F-BC15D9BE5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7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F4228-AAD3-4AEB-AF78-D2A8F7C7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B94ED3-466F-45E4-9567-BBE98DF17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914465-E232-4537-A609-5C6F3A8C3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DFE23C-E243-4405-90EF-FA4AA68C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FED6-C1BC-4C44-99A1-FC39C412B7A6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314887-90DD-4CBE-A9C5-0F23202C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71BB95-D8C0-4CCF-A7B0-33BA9684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A3B1-1594-429C-A67F-BC15D9BE5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8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D98275-7AB4-409A-88F2-C5F39F6A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8ECE0E-2F0A-4D2E-A0A0-366CA00F7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4B5D4-FFEA-4450-9BCB-62A57D76B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AFED6-C1BC-4C44-99A1-FC39C412B7A6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7BD38-F00B-4F42-A9BC-D290C8A6D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FE04E-3AC2-4FC7-B063-46B566AC2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0A3B1-1594-429C-A67F-BC15D9BE5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14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57817A-4950-411B-9CBA-70A2954DB0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38897"/>
          <a:stretch/>
        </p:blipFill>
        <p:spPr>
          <a:xfrm>
            <a:off x="0" y="-13543"/>
            <a:ext cx="12192000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886A236B-C69B-4EF6-AC40-CDBAE90D5168}"/>
              </a:ext>
            </a:extLst>
          </p:cNvPr>
          <p:cNvGrpSpPr/>
          <p:nvPr/>
        </p:nvGrpSpPr>
        <p:grpSpPr>
          <a:xfrm>
            <a:off x="4266782" y="1014231"/>
            <a:ext cx="2755476" cy="3040568"/>
            <a:chOff x="8474" y="2295"/>
            <a:chExt cx="2252" cy="248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FC66CBD-E19C-4768-8FE8-39683202044B}"/>
                </a:ext>
              </a:extLst>
            </p:cNvPr>
            <p:cNvSpPr/>
            <p:nvPr/>
          </p:nvSpPr>
          <p:spPr>
            <a:xfrm>
              <a:off x="8474" y="2295"/>
              <a:ext cx="2252" cy="2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88DCE60-1AF6-4F2A-ABFD-E55865D6634B}"/>
                </a:ext>
              </a:extLst>
            </p:cNvPr>
            <p:cNvSpPr txBox="1"/>
            <p:nvPr/>
          </p:nvSpPr>
          <p:spPr>
            <a:xfrm>
              <a:off x="9214" y="2529"/>
              <a:ext cx="822" cy="225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5333" dirty="0">
                  <a:latin typeface="华文细黑" panose="02010600040101010101" charset="-122"/>
                  <a:ea typeface="华文细黑" panose="02010600040101010101" charset="-122"/>
                </a:rPr>
                <a:t>极简</a:t>
              </a:r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0906CA1-35E1-42BE-A430-22FE5EE51EAF}"/>
              </a:ext>
            </a:extLst>
          </p:cNvPr>
          <p:cNvCxnSpPr>
            <a:cxnSpLocks/>
          </p:cNvCxnSpPr>
          <p:nvPr/>
        </p:nvCxnSpPr>
        <p:spPr>
          <a:xfrm flipV="1">
            <a:off x="5462745" y="13543"/>
            <a:ext cx="864848" cy="1000688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6F5946E-CEEA-41D6-A1B0-9D089FC6DB4F}"/>
              </a:ext>
            </a:extLst>
          </p:cNvPr>
          <p:cNvCxnSpPr>
            <a:cxnSpLocks/>
          </p:cNvCxnSpPr>
          <p:nvPr/>
        </p:nvCxnSpPr>
        <p:spPr>
          <a:xfrm flipV="1">
            <a:off x="5735513" y="3409352"/>
            <a:ext cx="856905" cy="99148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CBAA1FF-D4E5-4274-8F8B-3CA58B41CC01}"/>
              </a:ext>
            </a:extLst>
          </p:cNvPr>
          <p:cNvSpPr txBox="1"/>
          <p:nvPr/>
        </p:nvSpPr>
        <p:spPr>
          <a:xfrm>
            <a:off x="1709913" y="4325082"/>
            <a:ext cx="856628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67" dirty="0">
                <a:latin typeface="华文细黑" panose="02010600040101010101" charset="-122"/>
                <a:ea typeface="华文细黑" panose="02010600040101010101" charset="-122"/>
              </a:rPr>
              <a:t>小清新毕业答辩</a:t>
            </a:r>
            <a:r>
              <a:rPr lang="en-US" altLang="zh-CN" sz="5867" dirty="0">
                <a:latin typeface="华文细黑" panose="02010600040101010101" charset="-122"/>
                <a:ea typeface="华文细黑" panose="02010600040101010101" charset="-122"/>
              </a:rPr>
              <a:t>PPT</a:t>
            </a:r>
            <a:r>
              <a:rPr lang="zh-CN" altLang="en-US" sz="5867" dirty="0">
                <a:latin typeface="华文细黑" panose="02010600040101010101" charset="-122"/>
                <a:ea typeface="华文细黑" panose="02010600040101010101" charset="-122"/>
              </a:rPr>
              <a:t>模版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37BD6F5-E8BC-4C45-AA22-5147A2988BFA}"/>
              </a:ext>
            </a:extLst>
          </p:cNvPr>
          <p:cNvSpPr txBox="1"/>
          <p:nvPr/>
        </p:nvSpPr>
        <p:spPr>
          <a:xfrm>
            <a:off x="4033877" y="5313270"/>
            <a:ext cx="5117081" cy="30880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67" dirty="0">
                <a:latin typeface="华文细黑" panose="02010600040101010101" charset="-122"/>
                <a:ea typeface="华文细黑" panose="02010600040101010101" charset="-122"/>
                <a:sym typeface="+mn-ea"/>
              </a:rPr>
              <a:t>If you are ever in trouble, don't try to be brave, just run</a:t>
            </a:r>
            <a:endParaRPr lang="zh-CN" altLang="en-US" sz="1067" b="1" dirty="0"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36C4BDB-0857-48E8-A69B-93C209750343}"/>
              </a:ext>
            </a:extLst>
          </p:cNvPr>
          <p:cNvSpPr/>
          <p:nvPr/>
        </p:nvSpPr>
        <p:spPr>
          <a:xfrm>
            <a:off x="4511596" y="5892155"/>
            <a:ext cx="2512834" cy="46166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C680E44-7B15-4315-A3D8-D34736AD425D}"/>
              </a:ext>
            </a:extLst>
          </p:cNvPr>
          <p:cNvSpPr txBox="1"/>
          <p:nvPr/>
        </p:nvSpPr>
        <p:spPr>
          <a:xfrm>
            <a:off x="4934899" y="5892155"/>
            <a:ext cx="183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答辩人：</a:t>
            </a:r>
            <a:r>
              <a:rPr lang="en-US" altLang="zh-CN" sz="2400" dirty="0"/>
              <a:t>xxx</a:t>
            </a:r>
            <a:endParaRPr lang="zh-CN" altLang="en-US" sz="2400" dirty="0"/>
          </a:p>
        </p:txBody>
      </p:sp>
      <p:pic>
        <p:nvPicPr>
          <p:cNvPr id="2" name="纯音乐 - 爱的协奏曲 - concerto pour unr j">
            <a:hlinkClick r:id="" action="ppaction://media"/>
            <a:extLst>
              <a:ext uri="{FF2B5EF4-FFF2-40B4-BE49-F238E27FC236}">
                <a16:creationId xmlns:a16="http://schemas.microsoft.com/office/drawing/2014/main" id="{AF2F6E59-0268-41E2-903B-FE6AFB42D2E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-939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">
        <p:randomBar dir="vert"/>
      </p:transition>
    </mc:Choice>
    <mc:Fallback xmlns="">
      <p:transition spd="slow" advClick="0" advTm="1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85066" y="1469467"/>
            <a:ext cx="3862167" cy="2249800"/>
            <a:chOff x="998244" y="1469467"/>
            <a:chExt cx="3220470" cy="1875997"/>
          </a:xfrm>
        </p:grpSpPr>
        <p:grpSp>
          <p:nvGrpSpPr>
            <p:cNvPr id="24" name="组合 23"/>
            <p:cNvGrpSpPr/>
            <p:nvPr/>
          </p:nvGrpSpPr>
          <p:grpSpPr>
            <a:xfrm>
              <a:off x="998244" y="1469467"/>
              <a:ext cx="3220470" cy="1875997"/>
              <a:chOff x="3287072" y="1345115"/>
              <a:chExt cx="2531662" cy="1474751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3287072" y="1413122"/>
                <a:ext cx="2531662" cy="1406744"/>
              </a:xfrm>
              <a:prstGeom prst="rect">
                <a:avLst/>
              </a:prstGeom>
              <a:noFill/>
              <a:ln w="6350" cmpd="sng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355880" y="1345115"/>
                <a:ext cx="600362" cy="69823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b">
                <a:normAutofit/>
              </a:bodyPr>
              <a:lstStyle/>
              <a:p>
                <a:pPr algn="ctr"/>
                <a:r>
                  <a:rPr lang="en-US" sz="3333"/>
                  <a:t>01</a:t>
                </a: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937009" y="1774951"/>
              <a:ext cx="2214775" cy="1164253"/>
              <a:chOff x="1937009" y="2084727"/>
              <a:chExt cx="2214775" cy="1164253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937009" y="2084727"/>
                <a:ext cx="2214775" cy="228149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none" lIns="0" tIns="0" rIns="0" bIns="0" anchor="t">
                <a:normAutofit/>
              </a:bodyPr>
              <a:lstStyle/>
              <a:p>
                <a:pPr marL="0" lvl="1"/>
                <a:r>
                  <a:rPr lang="zh-CN" altLang="en-US" sz="16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937009" y="2312876"/>
                <a:ext cx="2214775" cy="93610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square" lIns="0" tIns="0" rIns="0" bIns="0" anchor="t">
                <a:norm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</a:t>
                </a:r>
                <a:b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6326739" y="1469467"/>
            <a:ext cx="3862167" cy="2249800"/>
            <a:chOff x="4479402" y="1469467"/>
            <a:chExt cx="3220470" cy="1875997"/>
          </a:xfrm>
        </p:grpSpPr>
        <p:sp>
          <p:nvSpPr>
            <p:cNvPr id="19" name="矩形 18"/>
            <p:cNvSpPr/>
            <p:nvPr/>
          </p:nvSpPr>
          <p:spPr>
            <a:xfrm>
              <a:off x="4479402" y="1555977"/>
              <a:ext cx="3220470" cy="1789487"/>
            </a:xfrm>
            <a:prstGeom prst="rect">
              <a:avLst/>
            </a:prstGeom>
            <a:noFill/>
            <a:ln w="635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566931" y="1469467"/>
              <a:ext cx="763707" cy="8882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>
              <a:normAutofit/>
            </a:bodyPr>
            <a:lstStyle/>
            <a:p>
              <a:pPr algn="ctr"/>
              <a:r>
                <a:rPr lang="en-US" sz="3333"/>
                <a:t>03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400457" y="1774951"/>
              <a:ext cx="2214775" cy="1164253"/>
              <a:chOff x="1937009" y="2084727"/>
              <a:chExt cx="2214775" cy="1164253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937009" y="2084727"/>
                <a:ext cx="2214775" cy="228149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none" lIns="0" tIns="0" rIns="0" bIns="0" anchor="t">
                <a:normAutofit/>
              </a:bodyPr>
              <a:lstStyle/>
              <a:p>
                <a:pPr marL="0" lvl="1"/>
                <a:r>
                  <a:rPr lang="zh-CN" altLang="en-US"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  <a:endPara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937009" y="2312876"/>
                <a:ext cx="2214775" cy="93610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square" lIns="0" tIns="0" rIns="0" bIns="0" anchor="t">
                <a:norm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</a:t>
                </a:r>
                <a:b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2014774" y="3843496"/>
            <a:ext cx="3862167" cy="2249800"/>
            <a:chOff x="1027952" y="3518963"/>
            <a:chExt cx="3220470" cy="1875997"/>
          </a:xfrm>
        </p:grpSpPr>
        <p:sp>
          <p:nvSpPr>
            <p:cNvPr id="14" name="矩形 13"/>
            <p:cNvSpPr/>
            <p:nvPr/>
          </p:nvSpPr>
          <p:spPr>
            <a:xfrm>
              <a:off x="1027952" y="3605473"/>
              <a:ext cx="3220470" cy="1789487"/>
            </a:xfrm>
            <a:prstGeom prst="rect">
              <a:avLst/>
            </a:prstGeom>
            <a:noFill/>
            <a:ln w="635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15481" y="3518963"/>
              <a:ext cx="763707" cy="8882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>
              <a:normAutofit/>
            </a:bodyPr>
            <a:lstStyle/>
            <a:p>
              <a:pPr algn="ctr"/>
              <a:r>
                <a:rPr lang="en-US" sz="3333"/>
                <a:t>02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937009" y="3905128"/>
              <a:ext cx="2214775" cy="1164253"/>
              <a:chOff x="1937009" y="2084727"/>
              <a:chExt cx="2214775" cy="1164253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937009" y="2084727"/>
                <a:ext cx="2214775" cy="228149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none" lIns="0" tIns="0" rIns="0" bIns="0" anchor="t">
                <a:normAutofit/>
              </a:bodyPr>
              <a:lstStyle/>
              <a:p>
                <a:pPr marL="0" lvl="1"/>
                <a:r>
                  <a:rPr lang="zh-CN" altLang="en-US" sz="16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937009" y="2312876"/>
                <a:ext cx="2214775" cy="93610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square" lIns="0" tIns="0" rIns="0" bIns="0" anchor="t">
                <a:norm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zh-CN" altLang="en-US" sz="14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</a:t>
                </a:r>
                <a:br>
                  <a:rPr lang="zh-CN" altLang="en-US" sz="14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sz="14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（建议使用主题字体）</a:t>
                </a:r>
                <a:endPara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344770" y="3843496"/>
            <a:ext cx="3862167" cy="2249800"/>
            <a:chOff x="4497433" y="3518963"/>
            <a:chExt cx="3220470" cy="1875997"/>
          </a:xfrm>
        </p:grpSpPr>
        <p:grpSp>
          <p:nvGrpSpPr>
            <p:cNvPr id="8" name="组合 7"/>
            <p:cNvGrpSpPr/>
            <p:nvPr/>
          </p:nvGrpSpPr>
          <p:grpSpPr>
            <a:xfrm>
              <a:off x="4497433" y="3605473"/>
              <a:ext cx="3220470" cy="1789487"/>
              <a:chOff x="4497433" y="3605473"/>
              <a:chExt cx="3220470" cy="1789487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4497433" y="3605473"/>
                <a:ext cx="3220470" cy="1789487"/>
              </a:xfrm>
              <a:prstGeom prst="rect">
                <a:avLst/>
              </a:prstGeom>
              <a:noFill/>
              <a:ln w="6350" cmpd="sng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/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5400457" y="3905128"/>
                <a:ext cx="2214775" cy="1164253"/>
                <a:chOff x="1937009" y="2084727"/>
                <a:chExt cx="2214775" cy="1164253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1937009" y="2084727"/>
                  <a:ext cx="2214775" cy="228149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  </a:ext>
                </a:extLst>
              </p:spPr>
              <p:txBody>
                <a:bodyPr wrap="none" lIns="0" tIns="0" rIns="0" bIns="0" anchor="t">
                  <a:normAutofit/>
                </a:bodyPr>
                <a:lstStyle/>
                <a:p>
                  <a:pPr marL="0" lvl="1"/>
                  <a:r>
                    <a:rPr lang="zh-CN" altLang="en-US" sz="1600" b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标题文本预设</a:t>
                  </a: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1937009" y="2312876"/>
                  <a:ext cx="2214775" cy="936104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  </a:ext>
                </a:extLst>
              </p:spPr>
              <p:txBody>
                <a:bodyPr wrap="square" lIns="0" tIns="0" rIns="0" bIns="0" anchor="t">
                  <a:normAutofit/>
                </a:bodyPr>
                <a:lstStyle/>
                <a:p>
                  <a:pPr marL="0" lvl="1">
                    <a:lnSpc>
                      <a:spcPct val="120000"/>
                    </a:lnSpc>
                  </a:pPr>
                  <a:r>
                    <a:rPr lang="zh-CN" altLang="en-US" sz="14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此部分内容作为文字排版占位显示</a:t>
                  </a:r>
                  <a:br>
                    <a:rPr lang="zh-CN" altLang="en-US" sz="14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</a:br>
                  <a:r>
                    <a:rPr lang="zh-CN" altLang="en-US" sz="1400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（建议使用主题字体）</a:t>
                  </a:r>
                </a:p>
              </p:txBody>
            </p:sp>
          </p:grpSp>
        </p:grpSp>
        <p:sp>
          <p:nvSpPr>
            <p:cNvPr id="9" name="矩形 8"/>
            <p:cNvSpPr/>
            <p:nvPr/>
          </p:nvSpPr>
          <p:spPr>
            <a:xfrm>
              <a:off x="4584962" y="3518963"/>
              <a:ext cx="763707" cy="88820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>
              <a:normAutofit/>
            </a:bodyPr>
            <a:lstStyle/>
            <a:p>
              <a:pPr algn="ctr"/>
              <a:r>
                <a:rPr lang="en-US" sz="3333"/>
                <a:t>04</a:t>
              </a:r>
              <a:endParaRPr lang="en-US" sz="3333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443DB53-E705-4627-A9A6-80A3B3335D6E}"/>
              </a:ext>
            </a:extLst>
          </p:cNvPr>
          <p:cNvGrpSpPr/>
          <p:nvPr/>
        </p:nvGrpSpPr>
        <p:grpSpPr>
          <a:xfrm>
            <a:off x="526331" y="497900"/>
            <a:ext cx="828718" cy="547823"/>
            <a:chOff x="225382" y="351136"/>
            <a:chExt cx="1428847" cy="944537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864AF009-CF8C-4AF1-BC2E-9C318754875F}"/>
                </a:ext>
              </a:extLst>
            </p:cNvPr>
            <p:cNvSpPr/>
            <p:nvPr/>
          </p:nvSpPr>
          <p:spPr>
            <a:xfrm rot="15067744" flipH="1">
              <a:off x="445817" y="351136"/>
              <a:ext cx="931725" cy="931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A6EBE6C-331A-4026-A46B-63A554EA78B1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>
              <a:off x="225382" y="611835"/>
              <a:ext cx="268044" cy="68383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C2E76C6-A361-4703-984D-E1F9F42F080A}"/>
                </a:ext>
              </a:extLst>
            </p:cNvPr>
            <p:cNvCxnSpPr>
              <a:cxnSpLocks/>
              <a:endCxn id="31" idx="5"/>
            </p:cNvCxnSpPr>
            <p:nvPr/>
          </p:nvCxnSpPr>
          <p:spPr>
            <a:xfrm flipH="1">
              <a:off x="1329933" y="359499"/>
              <a:ext cx="324296" cy="6626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23A4D3A8-C336-4004-8A2A-A444BE37BF1E}"/>
              </a:ext>
            </a:extLst>
          </p:cNvPr>
          <p:cNvSpPr txBox="1"/>
          <p:nvPr/>
        </p:nvSpPr>
        <p:spPr>
          <a:xfrm>
            <a:off x="604062" y="502750"/>
            <a:ext cx="943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01</a:t>
            </a:r>
            <a:endParaRPr lang="zh-CN" altLang="en-US" sz="2800" dirty="0"/>
          </a:p>
        </p:txBody>
      </p:sp>
      <p:sp>
        <p:nvSpPr>
          <p:cNvPr id="35" name="文本框 6">
            <a:extLst>
              <a:ext uri="{FF2B5EF4-FFF2-40B4-BE49-F238E27FC236}">
                <a16:creationId xmlns:a16="http://schemas.microsoft.com/office/drawing/2014/main" id="{F5AD87EA-D6DE-4E88-9066-7DFBBC9E6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381" y="537263"/>
            <a:ext cx="3033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选题的背景与意义</a:t>
            </a:r>
          </a:p>
        </p:txBody>
      </p:sp>
    </p:spTree>
    <p:extLst>
      <p:ext uri="{BB962C8B-B14F-4D97-AF65-F5344CB8AC3E}">
        <p14:creationId xmlns:p14="http://schemas.microsoft.com/office/powerpoint/2010/main" val="371058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38086" y="1368808"/>
            <a:ext cx="4439468" cy="4493067"/>
            <a:chOff x="3028564" y="1026606"/>
            <a:chExt cx="3329601" cy="3369800"/>
          </a:xfrm>
        </p:grpSpPr>
        <p:sp>
          <p:nvSpPr>
            <p:cNvPr id="4" name="Oval 3"/>
            <p:cNvSpPr>
              <a:spLocks/>
            </p:cNvSpPr>
            <p:nvPr/>
          </p:nvSpPr>
          <p:spPr bwMode="auto">
            <a:xfrm>
              <a:off x="4064543" y="2110823"/>
              <a:ext cx="1172654" cy="1172654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chemeClr val="accent1"/>
              </a:solidFill>
            </a:ln>
            <a:extLst/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5" name="Freeform: Shape 4"/>
            <p:cNvSpPr>
              <a:spLocks/>
            </p:cNvSpPr>
            <p:nvPr/>
          </p:nvSpPr>
          <p:spPr bwMode="auto">
            <a:xfrm>
              <a:off x="3034308" y="1026606"/>
              <a:ext cx="2459012" cy="1392024"/>
            </a:xfrm>
            <a:custGeom>
              <a:avLst/>
              <a:gdLst>
                <a:gd name="T0" fmla="*/ 1248 w 1248"/>
                <a:gd name="T1" fmla="*/ 706 h 706"/>
                <a:gd name="T2" fmla="*/ 1233 w 1248"/>
                <a:gd name="T3" fmla="*/ 520 h 706"/>
                <a:gd name="T4" fmla="*/ 1192 w 1248"/>
                <a:gd name="T5" fmla="*/ 567 h 706"/>
                <a:gd name="T6" fmla="*/ 1182 w 1248"/>
                <a:gd name="T7" fmla="*/ 542 h 706"/>
                <a:gd name="T8" fmla="*/ 623 w 1248"/>
                <a:gd name="T9" fmla="*/ 282 h 706"/>
                <a:gd name="T10" fmla="*/ 312 w 1248"/>
                <a:gd name="T11" fmla="*/ 0 h 706"/>
                <a:gd name="T12" fmla="*/ 0 w 1248"/>
                <a:gd name="T13" fmla="*/ 312 h 706"/>
                <a:gd name="T14" fmla="*/ 226 w 1248"/>
                <a:gd name="T15" fmla="*/ 612 h 706"/>
                <a:gd name="T16" fmla="*/ 226 w 1248"/>
                <a:gd name="T17" fmla="*/ 613 h 706"/>
                <a:gd name="T18" fmla="*/ 250 w 1248"/>
                <a:gd name="T19" fmla="*/ 619 h 706"/>
                <a:gd name="T20" fmla="*/ 251 w 1248"/>
                <a:gd name="T21" fmla="*/ 618 h 706"/>
                <a:gd name="T22" fmla="*/ 251 w 1248"/>
                <a:gd name="T23" fmla="*/ 619 h 706"/>
                <a:gd name="T24" fmla="*/ 511 w 1248"/>
                <a:gd name="T25" fmla="*/ 369 h 706"/>
                <a:gd name="T26" fmla="*/ 627 w 1248"/>
                <a:gd name="T27" fmla="*/ 329 h 706"/>
                <a:gd name="T28" fmla="*/ 1181 w 1248"/>
                <a:gd name="T29" fmla="*/ 572 h 706"/>
                <a:gd name="T30" fmla="*/ 1117 w 1248"/>
                <a:gd name="T31" fmla="*/ 573 h 706"/>
                <a:gd name="T32" fmla="*/ 1248 w 1248"/>
                <a:gd name="T33" fmla="*/ 706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48" h="706">
                  <a:moveTo>
                    <a:pt x="1248" y="706"/>
                  </a:moveTo>
                  <a:cubicBezTo>
                    <a:pt x="1233" y="520"/>
                    <a:pt x="1233" y="520"/>
                    <a:pt x="1233" y="520"/>
                  </a:cubicBezTo>
                  <a:cubicBezTo>
                    <a:pt x="1192" y="567"/>
                    <a:pt x="1192" y="567"/>
                    <a:pt x="1192" y="567"/>
                  </a:cubicBezTo>
                  <a:cubicBezTo>
                    <a:pt x="1188" y="556"/>
                    <a:pt x="1187" y="553"/>
                    <a:pt x="1182" y="542"/>
                  </a:cubicBezTo>
                  <a:cubicBezTo>
                    <a:pt x="1086" y="336"/>
                    <a:pt x="851" y="233"/>
                    <a:pt x="623" y="282"/>
                  </a:cubicBezTo>
                  <a:cubicBezTo>
                    <a:pt x="607" y="124"/>
                    <a:pt x="474" y="0"/>
                    <a:pt x="312" y="0"/>
                  </a:cubicBezTo>
                  <a:cubicBezTo>
                    <a:pt x="140" y="0"/>
                    <a:pt x="0" y="140"/>
                    <a:pt x="0" y="312"/>
                  </a:cubicBezTo>
                  <a:cubicBezTo>
                    <a:pt x="0" y="455"/>
                    <a:pt x="96" y="575"/>
                    <a:pt x="226" y="612"/>
                  </a:cubicBezTo>
                  <a:cubicBezTo>
                    <a:pt x="226" y="613"/>
                    <a:pt x="226" y="613"/>
                    <a:pt x="226" y="613"/>
                  </a:cubicBezTo>
                  <a:cubicBezTo>
                    <a:pt x="234" y="615"/>
                    <a:pt x="242" y="617"/>
                    <a:pt x="250" y="619"/>
                  </a:cubicBezTo>
                  <a:cubicBezTo>
                    <a:pt x="250" y="619"/>
                    <a:pt x="251" y="619"/>
                    <a:pt x="251" y="618"/>
                  </a:cubicBezTo>
                  <a:cubicBezTo>
                    <a:pt x="251" y="619"/>
                    <a:pt x="251" y="619"/>
                    <a:pt x="251" y="619"/>
                  </a:cubicBezTo>
                  <a:cubicBezTo>
                    <a:pt x="303" y="514"/>
                    <a:pt x="393" y="423"/>
                    <a:pt x="511" y="369"/>
                  </a:cubicBezTo>
                  <a:cubicBezTo>
                    <a:pt x="580" y="337"/>
                    <a:pt x="626" y="329"/>
                    <a:pt x="627" y="329"/>
                  </a:cubicBezTo>
                  <a:cubicBezTo>
                    <a:pt x="853" y="278"/>
                    <a:pt x="1082" y="370"/>
                    <a:pt x="1181" y="572"/>
                  </a:cubicBezTo>
                  <a:cubicBezTo>
                    <a:pt x="1117" y="573"/>
                    <a:pt x="1117" y="573"/>
                    <a:pt x="1117" y="573"/>
                  </a:cubicBezTo>
                  <a:lnTo>
                    <a:pt x="1248" y="7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6" name="Freeform: Shape 5"/>
            <p:cNvSpPr>
              <a:spLocks/>
            </p:cNvSpPr>
            <p:nvPr/>
          </p:nvSpPr>
          <p:spPr bwMode="auto">
            <a:xfrm>
              <a:off x="4951211" y="1050726"/>
              <a:ext cx="1389726" cy="2461308"/>
            </a:xfrm>
            <a:custGeom>
              <a:avLst/>
              <a:gdLst>
                <a:gd name="T0" fmla="*/ 0 w 705"/>
                <a:gd name="T1" fmla="*/ 1249 h 1249"/>
                <a:gd name="T2" fmla="*/ 186 w 705"/>
                <a:gd name="T3" fmla="*/ 1234 h 1249"/>
                <a:gd name="T4" fmla="*/ 138 w 705"/>
                <a:gd name="T5" fmla="*/ 1192 h 1249"/>
                <a:gd name="T6" fmla="*/ 163 w 705"/>
                <a:gd name="T7" fmla="*/ 1182 h 1249"/>
                <a:gd name="T8" fmla="*/ 423 w 705"/>
                <a:gd name="T9" fmla="*/ 623 h 1249"/>
                <a:gd name="T10" fmla="*/ 704 w 705"/>
                <a:gd name="T11" fmla="*/ 312 h 1249"/>
                <a:gd name="T12" fmla="*/ 392 w 705"/>
                <a:gd name="T13" fmla="*/ 0 h 1249"/>
                <a:gd name="T14" fmla="*/ 92 w 705"/>
                <a:gd name="T15" fmla="*/ 227 h 1249"/>
                <a:gd name="T16" fmla="*/ 92 w 705"/>
                <a:gd name="T17" fmla="*/ 227 h 1249"/>
                <a:gd name="T18" fmla="*/ 86 w 705"/>
                <a:gd name="T19" fmla="*/ 251 h 1249"/>
                <a:gd name="T20" fmla="*/ 86 w 705"/>
                <a:gd name="T21" fmla="*/ 251 h 1249"/>
                <a:gd name="T22" fmla="*/ 86 w 705"/>
                <a:gd name="T23" fmla="*/ 252 h 1249"/>
                <a:gd name="T24" fmla="*/ 336 w 705"/>
                <a:gd name="T25" fmla="*/ 512 h 1249"/>
                <a:gd name="T26" fmla="*/ 376 w 705"/>
                <a:gd name="T27" fmla="*/ 627 h 1249"/>
                <a:gd name="T28" fmla="*/ 134 w 705"/>
                <a:gd name="T29" fmla="*/ 1182 h 1249"/>
                <a:gd name="T30" fmla="*/ 133 w 705"/>
                <a:gd name="T31" fmla="*/ 1118 h 1249"/>
                <a:gd name="T32" fmla="*/ 0 w 705"/>
                <a:gd name="T33" fmla="*/ 1249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5" h="1249">
                  <a:moveTo>
                    <a:pt x="0" y="1249"/>
                  </a:moveTo>
                  <a:cubicBezTo>
                    <a:pt x="186" y="1234"/>
                    <a:pt x="186" y="1234"/>
                    <a:pt x="186" y="1234"/>
                  </a:cubicBezTo>
                  <a:cubicBezTo>
                    <a:pt x="138" y="1192"/>
                    <a:pt x="138" y="1192"/>
                    <a:pt x="138" y="1192"/>
                  </a:cubicBezTo>
                  <a:cubicBezTo>
                    <a:pt x="149" y="1188"/>
                    <a:pt x="152" y="1187"/>
                    <a:pt x="163" y="1182"/>
                  </a:cubicBezTo>
                  <a:cubicBezTo>
                    <a:pt x="370" y="1087"/>
                    <a:pt x="472" y="851"/>
                    <a:pt x="423" y="623"/>
                  </a:cubicBezTo>
                  <a:cubicBezTo>
                    <a:pt x="581" y="608"/>
                    <a:pt x="705" y="474"/>
                    <a:pt x="704" y="312"/>
                  </a:cubicBezTo>
                  <a:cubicBezTo>
                    <a:pt x="704" y="140"/>
                    <a:pt x="564" y="0"/>
                    <a:pt x="392" y="0"/>
                  </a:cubicBezTo>
                  <a:cubicBezTo>
                    <a:pt x="249" y="1"/>
                    <a:pt x="129" y="96"/>
                    <a:pt x="92" y="227"/>
                  </a:cubicBezTo>
                  <a:cubicBezTo>
                    <a:pt x="92" y="227"/>
                    <a:pt x="92" y="227"/>
                    <a:pt x="92" y="227"/>
                  </a:cubicBezTo>
                  <a:cubicBezTo>
                    <a:pt x="90" y="235"/>
                    <a:pt x="88" y="243"/>
                    <a:pt x="86" y="251"/>
                  </a:cubicBezTo>
                  <a:cubicBezTo>
                    <a:pt x="86" y="251"/>
                    <a:pt x="86" y="251"/>
                    <a:pt x="86" y="251"/>
                  </a:cubicBezTo>
                  <a:cubicBezTo>
                    <a:pt x="86" y="252"/>
                    <a:pt x="86" y="252"/>
                    <a:pt x="86" y="252"/>
                  </a:cubicBezTo>
                  <a:cubicBezTo>
                    <a:pt x="191" y="304"/>
                    <a:pt x="281" y="394"/>
                    <a:pt x="336" y="512"/>
                  </a:cubicBezTo>
                  <a:cubicBezTo>
                    <a:pt x="368" y="580"/>
                    <a:pt x="376" y="626"/>
                    <a:pt x="376" y="627"/>
                  </a:cubicBezTo>
                  <a:cubicBezTo>
                    <a:pt x="427" y="854"/>
                    <a:pt x="335" y="1083"/>
                    <a:pt x="134" y="1182"/>
                  </a:cubicBezTo>
                  <a:cubicBezTo>
                    <a:pt x="133" y="1118"/>
                    <a:pt x="133" y="1118"/>
                    <a:pt x="133" y="1118"/>
                  </a:cubicBezTo>
                  <a:lnTo>
                    <a:pt x="0" y="12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7" name="Freeform: Shape 6"/>
            <p:cNvSpPr>
              <a:spLocks/>
            </p:cNvSpPr>
            <p:nvPr/>
          </p:nvSpPr>
          <p:spPr bwMode="auto">
            <a:xfrm>
              <a:off x="3856659" y="3006681"/>
              <a:ext cx="2501506" cy="1326557"/>
            </a:xfrm>
            <a:custGeom>
              <a:avLst/>
              <a:gdLst>
                <a:gd name="T0" fmla="*/ 0 w 1270"/>
                <a:gd name="T1" fmla="*/ 0 h 673"/>
                <a:gd name="T2" fmla="*/ 23 w 1270"/>
                <a:gd name="T3" fmla="*/ 185 h 673"/>
                <a:gd name="T4" fmla="*/ 62 w 1270"/>
                <a:gd name="T5" fmla="*/ 136 h 673"/>
                <a:gd name="T6" fmla="*/ 73 w 1270"/>
                <a:gd name="T7" fmla="*/ 160 h 673"/>
                <a:gd name="T8" fmla="*/ 642 w 1270"/>
                <a:gd name="T9" fmla="*/ 398 h 673"/>
                <a:gd name="T10" fmla="*/ 964 w 1270"/>
                <a:gd name="T11" fmla="*/ 666 h 673"/>
                <a:gd name="T12" fmla="*/ 1263 w 1270"/>
                <a:gd name="T13" fmla="*/ 341 h 673"/>
                <a:gd name="T14" fmla="*/ 1025 w 1270"/>
                <a:gd name="T15" fmla="*/ 51 h 673"/>
                <a:gd name="T16" fmla="*/ 1025 w 1270"/>
                <a:gd name="T17" fmla="*/ 51 h 673"/>
                <a:gd name="T18" fmla="*/ 1000 w 1270"/>
                <a:gd name="T19" fmla="*/ 46 h 673"/>
                <a:gd name="T20" fmla="*/ 1000 w 1270"/>
                <a:gd name="T21" fmla="*/ 46 h 673"/>
                <a:gd name="T22" fmla="*/ 999 w 1270"/>
                <a:gd name="T23" fmla="*/ 46 h 673"/>
                <a:gd name="T24" fmla="*/ 750 w 1270"/>
                <a:gd name="T25" fmla="*/ 306 h 673"/>
                <a:gd name="T26" fmla="*/ 636 w 1270"/>
                <a:gd name="T27" fmla="*/ 351 h 673"/>
                <a:gd name="T28" fmla="*/ 72 w 1270"/>
                <a:gd name="T29" fmla="*/ 131 h 673"/>
                <a:gd name="T30" fmla="*/ 136 w 1270"/>
                <a:gd name="T31" fmla="*/ 127 h 673"/>
                <a:gd name="T32" fmla="*/ 0 w 1270"/>
                <a:gd name="T3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70" h="673">
                  <a:moveTo>
                    <a:pt x="0" y="0"/>
                  </a:moveTo>
                  <a:cubicBezTo>
                    <a:pt x="23" y="185"/>
                    <a:pt x="23" y="185"/>
                    <a:pt x="23" y="185"/>
                  </a:cubicBezTo>
                  <a:cubicBezTo>
                    <a:pt x="62" y="136"/>
                    <a:pt x="62" y="136"/>
                    <a:pt x="62" y="136"/>
                  </a:cubicBezTo>
                  <a:cubicBezTo>
                    <a:pt x="66" y="147"/>
                    <a:pt x="67" y="150"/>
                    <a:pt x="73" y="160"/>
                  </a:cubicBezTo>
                  <a:cubicBezTo>
                    <a:pt x="177" y="363"/>
                    <a:pt x="416" y="456"/>
                    <a:pt x="642" y="398"/>
                  </a:cubicBezTo>
                  <a:cubicBezTo>
                    <a:pt x="664" y="555"/>
                    <a:pt x="802" y="673"/>
                    <a:pt x="964" y="666"/>
                  </a:cubicBezTo>
                  <a:cubicBezTo>
                    <a:pt x="1136" y="659"/>
                    <a:pt x="1270" y="514"/>
                    <a:pt x="1263" y="341"/>
                  </a:cubicBezTo>
                  <a:cubicBezTo>
                    <a:pt x="1257" y="199"/>
                    <a:pt x="1157" y="83"/>
                    <a:pt x="1025" y="51"/>
                  </a:cubicBezTo>
                  <a:cubicBezTo>
                    <a:pt x="1025" y="51"/>
                    <a:pt x="1025" y="51"/>
                    <a:pt x="1025" y="51"/>
                  </a:cubicBezTo>
                  <a:cubicBezTo>
                    <a:pt x="1017" y="49"/>
                    <a:pt x="1009" y="47"/>
                    <a:pt x="1000" y="46"/>
                  </a:cubicBezTo>
                  <a:cubicBezTo>
                    <a:pt x="1000" y="46"/>
                    <a:pt x="1000" y="46"/>
                    <a:pt x="1000" y="46"/>
                  </a:cubicBezTo>
                  <a:cubicBezTo>
                    <a:pt x="1000" y="46"/>
                    <a:pt x="1000" y="46"/>
                    <a:pt x="999" y="46"/>
                  </a:cubicBezTo>
                  <a:cubicBezTo>
                    <a:pt x="952" y="153"/>
                    <a:pt x="866" y="247"/>
                    <a:pt x="750" y="306"/>
                  </a:cubicBezTo>
                  <a:cubicBezTo>
                    <a:pt x="683" y="341"/>
                    <a:pt x="637" y="351"/>
                    <a:pt x="636" y="351"/>
                  </a:cubicBezTo>
                  <a:cubicBezTo>
                    <a:pt x="412" y="411"/>
                    <a:pt x="180" y="328"/>
                    <a:pt x="72" y="131"/>
                  </a:cubicBezTo>
                  <a:cubicBezTo>
                    <a:pt x="136" y="127"/>
                    <a:pt x="136" y="127"/>
                    <a:pt x="136" y="1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8" name="Freeform: Shape 7"/>
            <p:cNvSpPr>
              <a:spLocks/>
            </p:cNvSpPr>
            <p:nvPr/>
          </p:nvSpPr>
          <p:spPr bwMode="auto">
            <a:xfrm>
              <a:off x="3028564" y="1892602"/>
              <a:ext cx="1324260" cy="2503804"/>
            </a:xfrm>
            <a:custGeom>
              <a:avLst/>
              <a:gdLst>
                <a:gd name="T0" fmla="*/ 672 w 672"/>
                <a:gd name="T1" fmla="*/ 0 h 1271"/>
                <a:gd name="T2" fmla="*/ 487 w 672"/>
                <a:gd name="T3" fmla="*/ 23 h 1271"/>
                <a:gd name="T4" fmla="*/ 536 w 672"/>
                <a:gd name="T5" fmla="*/ 62 h 1271"/>
                <a:gd name="T6" fmla="*/ 511 w 672"/>
                <a:gd name="T7" fmla="*/ 73 h 1271"/>
                <a:gd name="T8" fmla="*/ 275 w 672"/>
                <a:gd name="T9" fmla="*/ 643 h 1271"/>
                <a:gd name="T10" fmla="*/ 7 w 672"/>
                <a:gd name="T11" fmla="*/ 965 h 1271"/>
                <a:gd name="T12" fmla="*/ 332 w 672"/>
                <a:gd name="T13" fmla="*/ 1263 h 1271"/>
                <a:gd name="T14" fmla="*/ 622 w 672"/>
                <a:gd name="T15" fmla="*/ 1025 h 1271"/>
                <a:gd name="T16" fmla="*/ 622 w 672"/>
                <a:gd name="T17" fmla="*/ 1025 h 1271"/>
                <a:gd name="T18" fmla="*/ 627 w 672"/>
                <a:gd name="T19" fmla="*/ 1000 h 1271"/>
                <a:gd name="T20" fmla="*/ 627 w 672"/>
                <a:gd name="T21" fmla="*/ 1000 h 1271"/>
                <a:gd name="T22" fmla="*/ 627 w 672"/>
                <a:gd name="T23" fmla="*/ 999 h 1271"/>
                <a:gd name="T24" fmla="*/ 366 w 672"/>
                <a:gd name="T25" fmla="*/ 750 h 1271"/>
                <a:gd name="T26" fmla="*/ 322 w 672"/>
                <a:gd name="T27" fmla="*/ 636 h 1271"/>
                <a:gd name="T28" fmla="*/ 541 w 672"/>
                <a:gd name="T29" fmla="*/ 72 h 1271"/>
                <a:gd name="T30" fmla="*/ 545 w 672"/>
                <a:gd name="T31" fmla="*/ 136 h 1271"/>
                <a:gd name="T32" fmla="*/ 672 w 672"/>
                <a:gd name="T33" fmla="*/ 0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2" h="1271">
                  <a:moveTo>
                    <a:pt x="672" y="0"/>
                  </a:moveTo>
                  <a:cubicBezTo>
                    <a:pt x="487" y="23"/>
                    <a:pt x="487" y="23"/>
                    <a:pt x="487" y="23"/>
                  </a:cubicBezTo>
                  <a:cubicBezTo>
                    <a:pt x="536" y="62"/>
                    <a:pt x="536" y="62"/>
                    <a:pt x="536" y="62"/>
                  </a:cubicBezTo>
                  <a:cubicBezTo>
                    <a:pt x="525" y="67"/>
                    <a:pt x="522" y="68"/>
                    <a:pt x="511" y="73"/>
                  </a:cubicBezTo>
                  <a:cubicBezTo>
                    <a:pt x="309" y="177"/>
                    <a:pt x="217" y="416"/>
                    <a:pt x="275" y="643"/>
                  </a:cubicBezTo>
                  <a:cubicBezTo>
                    <a:pt x="117" y="665"/>
                    <a:pt x="0" y="803"/>
                    <a:pt x="7" y="965"/>
                  </a:cubicBezTo>
                  <a:cubicBezTo>
                    <a:pt x="14" y="1137"/>
                    <a:pt x="159" y="1271"/>
                    <a:pt x="332" y="1263"/>
                  </a:cubicBezTo>
                  <a:cubicBezTo>
                    <a:pt x="474" y="1257"/>
                    <a:pt x="590" y="1157"/>
                    <a:pt x="622" y="1025"/>
                  </a:cubicBezTo>
                  <a:cubicBezTo>
                    <a:pt x="622" y="1025"/>
                    <a:pt x="622" y="1025"/>
                    <a:pt x="622" y="1025"/>
                  </a:cubicBezTo>
                  <a:cubicBezTo>
                    <a:pt x="624" y="1017"/>
                    <a:pt x="626" y="1009"/>
                    <a:pt x="627" y="1000"/>
                  </a:cubicBezTo>
                  <a:cubicBezTo>
                    <a:pt x="627" y="1000"/>
                    <a:pt x="627" y="1000"/>
                    <a:pt x="627" y="1000"/>
                  </a:cubicBezTo>
                  <a:cubicBezTo>
                    <a:pt x="627" y="1000"/>
                    <a:pt x="627" y="1000"/>
                    <a:pt x="627" y="999"/>
                  </a:cubicBezTo>
                  <a:cubicBezTo>
                    <a:pt x="520" y="952"/>
                    <a:pt x="426" y="866"/>
                    <a:pt x="366" y="750"/>
                  </a:cubicBezTo>
                  <a:cubicBezTo>
                    <a:pt x="331" y="683"/>
                    <a:pt x="322" y="637"/>
                    <a:pt x="322" y="636"/>
                  </a:cubicBezTo>
                  <a:cubicBezTo>
                    <a:pt x="261" y="412"/>
                    <a:pt x="344" y="180"/>
                    <a:pt x="541" y="72"/>
                  </a:cubicBezTo>
                  <a:cubicBezTo>
                    <a:pt x="545" y="136"/>
                    <a:pt x="545" y="136"/>
                    <a:pt x="545" y="136"/>
                  </a:cubicBezTo>
                  <a:lnTo>
                    <a:pt x="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lc="http://schemas.openxmlformats.org/drawingml/2006/lockedCanvas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24752" y="2544791"/>
              <a:ext cx="1052236" cy="253915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10000"/>
            </a:bodyPr>
            <a:lstStyle/>
            <a:p>
              <a:pPr algn="ctr"/>
              <a:r>
                <a:rPr lang="zh-CN" altLang="en-US" sz="2133" b="1">
                  <a:solidFill>
                    <a:schemeClr val="bg1"/>
                  </a:solidFill>
                </a:rPr>
                <a:t>标题文本预设</a:t>
              </a:r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1584427" y="4578797"/>
            <a:ext cx="2453659" cy="861775"/>
            <a:chOff x="8048479" y="1829593"/>
            <a:chExt cx="2130757" cy="861775"/>
          </a:xfrm>
        </p:grpSpPr>
        <p:sp>
          <p:nvSpPr>
            <p:cNvPr id="20" name="Rectangle 18"/>
            <p:cNvSpPr/>
            <p:nvPr/>
          </p:nvSpPr>
          <p:spPr>
            <a:xfrm>
              <a:off x="8048479" y="2137370"/>
              <a:ext cx="2130757" cy="553998"/>
            </a:xfrm>
            <a:prstGeom prst="rect">
              <a:avLst/>
            </a:prstGeom>
          </p:spPr>
          <p:txBody>
            <a:bodyPr wrap="square" rIns="480000" anchor="t" anchorCtr="0">
              <a:normAutofit fontScale="77500" lnSpcReduction="2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21" name="TextBox 19"/>
            <p:cNvSpPr txBox="1"/>
            <p:nvPr/>
          </p:nvSpPr>
          <p:spPr>
            <a:xfrm>
              <a:off x="8847919" y="1829593"/>
              <a:ext cx="1331316" cy="307777"/>
            </a:xfrm>
            <a:prstGeom prst="rect">
              <a:avLst/>
            </a:prstGeom>
            <a:noFill/>
          </p:spPr>
          <p:txBody>
            <a:bodyPr wrap="none" rIns="480000" anchor="t" anchorCtr="0">
              <a:normAutofit fontScale="85000" lnSpcReduction="20000"/>
            </a:bodyPr>
            <a:lstStyle/>
            <a:p>
              <a:pPr algn="r"/>
              <a:r>
                <a:rPr lang="zh-CN" altLang="en-US" sz="1867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11" name="Group 20"/>
          <p:cNvGrpSpPr/>
          <p:nvPr/>
        </p:nvGrpSpPr>
        <p:grpSpPr>
          <a:xfrm>
            <a:off x="8454583" y="1639738"/>
            <a:ext cx="2390063" cy="834588"/>
            <a:chOff x="2100456" y="1829593"/>
            <a:chExt cx="2130757" cy="834588"/>
          </a:xfrm>
        </p:grpSpPr>
        <p:sp>
          <p:nvSpPr>
            <p:cNvPr id="18" name="Rectangle 21"/>
            <p:cNvSpPr/>
            <p:nvPr/>
          </p:nvSpPr>
          <p:spPr>
            <a:xfrm>
              <a:off x="2100456" y="2137370"/>
              <a:ext cx="2130757" cy="526811"/>
            </a:xfrm>
            <a:prstGeom prst="rect">
              <a:avLst/>
            </a:prstGeom>
          </p:spPr>
          <p:txBody>
            <a:bodyPr wrap="square" lIns="480000" anchor="t" anchorCtr="0">
              <a:normAutofit fontScale="7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19" name="TextBox 22"/>
            <p:cNvSpPr txBox="1"/>
            <p:nvPr/>
          </p:nvSpPr>
          <p:spPr>
            <a:xfrm>
              <a:off x="2104276" y="1829593"/>
              <a:ext cx="1366740" cy="307777"/>
            </a:xfrm>
            <a:prstGeom prst="rect">
              <a:avLst/>
            </a:prstGeom>
            <a:noFill/>
          </p:spPr>
          <p:txBody>
            <a:bodyPr wrap="none" lIns="480000" anchor="b" anchorCtr="0">
              <a:normAutofit fontScale="85000" lnSpcReduction="20000"/>
            </a:bodyPr>
            <a:lstStyle/>
            <a:p>
              <a:r>
                <a:rPr lang="zh-CN" altLang="en-US" sz="1867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12" name="Group 23"/>
          <p:cNvGrpSpPr/>
          <p:nvPr/>
        </p:nvGrpSpPr>
        <p:grpSpPr>
          <a:xfrm>
            <a:off x="1592085" y="1541899"/>
            <a:ext cx="2453659" cy="861775"/>
            <a:chOff x="8048479" y="1829593"/>
            <a:chExt cx="2130757" cy="861775"/>
          </a:xfrm>
        </p:grpSpPr>
        <p:sp>
          <p:nvSpPr>
            <p:cNvPr id="16" name="Rectangle 24"/>
            <p:cNvSpPr/>
            <p:nvPr/>
          </p:nvSpPr>
          <p:spPr>
            <a:xfrm>
              <a:off x="8048479" y="2137370"/>
              <a:ext cx="2130757" cy="553998"/>
            </a:xfrm>
            <a:prstGeom prst="rect">
              <a:avLst/>
            </a:prstGeom>
          </p:spPr>
          <p:txBody>
            <a:bodyPr wrap="square" rIns="480000" anchor="t" anchorCtr="0">
              <a:normAutofit fontScale="77500" lnSpcReduction="2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17" name="TextBox 25"/>
            <p:cNvSpPr txBox="1"/>
            <p:nvPr/>
          </p:nvSpPr>
          <p:spPr>
            <a:xfrm>
              <a:off x="8847919" y="1829593"/>
              <a:ext cx="1331316" cy="307777"/>
            </a:xfrm>
            <a:prstGeom prst="rect">
              <a:avLst/>
            </a:prstGeom>
            <a:noFill/>
          </p:spPr>
          <p:txBody>
            <a:bodyPr wrap="none" rIns="480000" anchor="t" anchorCtr="0">
              <a:normAutofit fontScale="85000" lnSpcReduction="20000"/>
            </a:bodyPr>
            <a:lstStyle/>
            <a:p>
              <a:pPr algn="r"/>
              <a:r>
                <a:rPr lang="zh-CN" altLang="en-US" sz="1867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13" name="Group 26"/>
          <p:cNvGrpSpPr/>
          <p:nvPr/>
        </p:nvGrpSpPr>
        <p:grpSpPr>
          <a:xfrm>
            <a:off x="8477554" y="4578797"/>
            <a:ext cx="2390063" cy="834588"/>
            <a:chOff x="2100456" y="1829593"/>
            <a:chExt cx="2130757" cy="834588"/>
          </a:xfrm>
        </p:grpSpPr>
        <p:sp>
          <p:nvSpPr>
            <p:cNvPr id="14" name="Rectangle 27"/>
            <p:cNvSpPr/>
            <p:nvPr/>
          </p:nvSpPr>
          <p:spPr>
            <a:xfrm>
              <a:off x="2100456" y="2137370"/>
              <a:ext cx="2130757" cy="526811"/>
            </a:xfrm>
            <a:prstGeom prst="rect">
              <a:avLst/>
            </a:prstGeom>
          </p:spPr>
          <p:txBody>
            <a:bodyPr wrap="square" lIns="480000" anchor="t" anchorCtr="0">
              <a:normAutofit fontScale="7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15" name="TextBox 28"/>
            <p:cNvSpPr txBox="1"/>
            <p:nvPr/>
          </p:nvSpPr>
          <p:spPr>
            <a:xfrm>
              <a:off x="2104276" y="1829593"/>
              <a:ext cx="1366740" cy="307777"/>
            </a:xfrm>
            <a:prstGeom prst="rect">
              <a:avLst/>
            </a:prstGeom>
            <a:noFill/>
          </p:spPr>
          <p:txBody>
            <a:bodyPr wrap="none" lIns="480000" anchor="b" anchorCtr="0">
              <a:normAutofit fontScale="85000" lnSpcReduction="20000"/>
            </a:bodyPr>
            <a:lstStyle/>
            <a:p>
              <a:r>
                <a:rPr lang="zh-CN" altLang="en-US" sz="1867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B42AA69-F805-4E75-B953-602BA85F16C9}"/>
              </a:ext>
            </a:extLst>
          </p:cNvPr>
          <p:cNvGrpSpPr/>
          <p:nvPr/>
        </p:nvGrpSpPr>
        <p:grpSpPr>
          <a:xfrm>
            <a:off x="526331" y="497900"/>
            <a:ext cx="828718" cy="547823"/>
            <a:chOff x="225382" y="351136"/>
            <a:chExt cx="1428847" cy="944537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3AFE13F-A03B-4474-B900-BDD2D39634E0}"/>
                </a:ext>
              </a:extLst>
            </p:cNvPr>
            <p:cNvSpPr/>
            <p:nvPr/>
          </p:nvSpPr>
          <p:spPr>
            <a:xfrm rot="15067744" flipH="1">
              <a:off x="445817" y="351136"/>
              <a:ext cx="931725" cy="931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A8B734B1-4867-4FC3-8E09-EA94815482BA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>
              <a:off x="225382" y="611835"/>
              <a:ext cx="268044" cy="68383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E6FE113-3525-46E6-BBD0-0F94137DADA9}"/>
                </a:ext>
              </a:extLst>
            </p:cNvPr>
            <p:cNvCxnSpPr>
              <a:cxnSpLocks/>
              <a:endCxn id="23" idx="5"/>
            </p:cNvCxnSpPr>
            <p:nvPr/>
          </p:nvCxnSpPr>
          <p:spPr>
            <a:xfrm flipH="1">
              <a:off x="1329933" y="359499"/>
              <a:ext cx="324296" cy="6626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FD93B9EE-3591-425A-AEBF-FAD2996953BA}"/>
              </a:ext>
            </a:extLst>
          </p:cNvPr>
          <p:cNvSpPr txBox="1"/>
          <p:nvPr/>
        </p:nvSpPr>
        <p:spPr>
          <a:xfrm>
            <a:off x="604062" y="502750"/>
            <a:ext cx="943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01</a:t>
            </a:r>
            <a:endParaRPr lang="zh-CN" altLang="en-US" sz="2800" dirty="0"/>
          </a:p>
        </p:txBody>
      </p:sp>
      <p:sp>
        <p:nvSpPr>
          <p:cNvPr id="27" name="文本框 6">
            <a:extLst>
              <a:ext uri="{FF2B5EF4-FFF2-40B4-BE49-F238E27FC236}">
                <a16:creationId xmlns:a16="http://schemas.microsoft.com/office/drawing/2014/main" id="{2A17CF0A-E5D6-4ACA-AA81-6B1848284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381" y="537263"/>
            <a:ext cx="3033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选题的背景与意义</a:t>
            </a:r>
          </a:p>
        </p:txBody>
      </p:sp>
    </p:spTree>
    <p:extLst>
      <p:ext uri="{BB962C8B-B14F-4D97-AF65-F5344CB8AC3E}">
        <p14:creationId xmlns:p14="http://schemas.microsoft.com/office/powerpoint/2010/main" val="38952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67509" y="1340769"/>
            <a:ext cx="3400695" cy="1173545"/>
            <a:chOff x="1250631" y="1005576"/>
            <a:chExt cx="2550521" cy="880159"/>
          </a:xfrm>
        </p:grpSpPr>
        <p:grpSp>
          <p:nvGrpSpPr>
            <p:cNvPr id="4" name="Group 49"/>
            <p:cNvGrpSpPr/>
            <p:nvPr/>
          </p:nvGrpSpPr>
          <p:grpSpPr>
            <a:xfrm>
              <a:off x="1250631" y="1005576"/>
              <a:ext cx="903338" cy="880159"/>
              <a:chOff x="609600" y="1123950"/>
              <a:chExt cx="787400" cy="767195"/>
            </a:xfrm>
          </p:grpSpPr>
          <p:sp>
            <p:nvSpPr>
              <p:cNvPr id="103" name="Rectangle 50"/>
              <p:cNvSpPr/>
              <p:nvPr/>
            </p:nvSpPr>
            <p:spPr bwMode="auto">
              <a:xfrm>
                <a:off x="609600" y="1174750"/>
                <a:ext cx="787400" cy="7163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Rectangle 51"/>
              <p:cNvSpPr/>
              <p:nvPr/>
            </p:nvSpPr>
            <p:spPr bwMode="auto">
              <a:xfrm>
                <a:off x="609600" y="1123950"/>
                <a:ext cx="787400" cy="716395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" name="Group 55"/>
            <p:cNvGrpSpPr/>
            <p:nvPr/>
          </p:nvGrpSpPr>
          <p:grpSpPr>
            <a:xfrm>
              <a:off x="1435002" y="1251289"/>
              <a:ext cx="534596" cy="388807"/>
              <a:chOff x="6238876" y="2390775"/>
              <a:chExt cx="576262" cy="419101"/>
            </a:xfrm>
            <a:solidFill>
              <a:schemeClr val="bg1"/>
            </a:solidFill>
          </p:grpSpPr>
          <p:sp>
            <p:nvSpPr>
              <p:cNvPr id="86" name="Rectangle 56"/>
              <p:cNvSpPr>
                <a:spLocks/>
              </p:cNvSpPr>
              <p:nvPr/>
            </p:nvSpPr>
            <p:spPr bwMode="auto">
              <a:xfrm>
                <a:off x="6378576" y="2528888"/>
                <a:ext cx="179388" cy="174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Rectangle 57"/>
              <p:cNvSpPr>
                <a:spLocks/>
              </p:cNvSpPr>
              <p:nvPr/>
            </p:nvSpPr>
            <p:spPr bwMode="auto">
              <a:xfrm>
                <a:off x="6380163" y="2571750"/>
                <a:ext cx="179388" cy="158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Freeform: Shape 58"/>
              <p:cNvSpPr>
                <a:spLocks/>
              </p:cNvSpPr>
              <p:nvPr/>
            </p:nvSpPr>
            <p:spPr bwMode="auto">
              <a:xfrm>
                <a:off x="6342063" y="2484438"/>
                <a:ext cx="254000" cy="303213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5" y="42"/>
                  </a:cxn>
                  <a:cxn ang="0">
                    <a:pos x="15" y="15"/>
                  </a:cxn>
                  <a:cxn ang="0">
                    <a:pos x="146" y="15"/>
                  </a:cxn>
                  <a:cxn ang="0">
                    <a:pos x="146" y="176"/>
                  </a:cxn>
                  <a:cxn ang="0">
                    <a:pos x="44" y="176"/>
                  </a:cxn>
                  <a:cxn ang="0">
                    <a:pos x="44" y="177"/>
                  </a:cxn>
                  <a:cxn ang="0">
                    <a:pos x="43" y="176"/>
                  </a:cxn>
                  <a:cxn ang="0">
                    <a:pos x="15" y="176"/>
                  </a:cxn>
                  <a:cxn ang="0">
                    <a:pos x="15" y="149"/>
                  </a:cxn>
                  <a:cxn ang="0">
                    <a:pos x="3" y="138"/>
                  </a:cxn>
                  <a:cxn ang="0">
                    <a:pos x="2" y="138"/>
                  </a:cxn>
                  <a:cxn ang="0">
                    <a:pos x="2" y="137"/>
                  </a:cxn>
                  <a:cxn ang="0">
                    <a:pos x="0" y="135"/>
                  </a:cxn>
                  <a:cxn ang="0">
                    <a:pos x="0" y="191"/>
                  </a:cxn>
                  <a:cxn ang="0">
                    <a:pos x="160" y="191"/>
                  </a:cxn>
                  <a:cxn ang="0">
                    <a:pos x="160" y="0"/>
                  </a:cxn>
                  <a:cxn ang="0">
                    <a:pos x="0" y="0"/>
                  </a:cxn>
                  <a:cxn ang="0">
                    <a:pos x="0" y="6"/>
                  </a:cxn>
                </a:cxnLst>
                <a:rect l="0" t="0" r="r" b="b"/>
                <a:pathLst>
                  <a:path w="160" h="191">
                    <a:moveTo>
                      <a:pt x="0" y="6"/>
                    </a:moveTo>
                    <a:lnTo>
                      <a:pt x="15" y="42"/>
                    </a:lnTo>
                    <a:lnTo>
                      <a:pt x="15" y="15"/>
                    </a:lnTo>
                    <a:lnTo>
                      <a:pt x="146" y="15"/>
                    </a:lnTo>
                    <a:lnTo>
                      <a:pt x="146" y="176"/>
                    </a:lnTo>
                    <a:lnTo>
                      <a:pt x="44" y="176"/>
                    </a:lnTo>
                    <a:lnTo>
                      <a:pt x="44" y="177"/>
                    </a:lnTo>
                    <a:lnTo>
                      <a:pt x="43" y="176"/>
                    </a:lnTo>
                    <a:lnTo>
                      <a:pt x="15" y="176"/>
                    </a:lnTo>
                    <a:lnTo>
                      <a:pt x="15" y="149"/>
                    </a:lnTo>
                    <a:lnTo>
                      <a:pt x="3" y="138"/>
                    </a:lnTo>
                    <a:lnTo>
                      <a:pt x="2" y="138"/>
                    </a:lnTo>
                    <a:lnTo>
                      <a:pt x="2" y="137"/>
                    </a:lnTo>
                    <a:lnTo>
                      <a:pt x="0" y="135"/>
                    </a:lnTo>
                    <a:lnTo>
                      <a:pt x="0" y="191"/>
                    </a:lnTo>
                    <a:lnTo>
                      <a:pt x="160" y="191"/>
                    </a:lnTo>
                    <a:lnTo>
                      <a:pt x="160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Freeform: Shape 59"/>
              <p:cNvSpPr>
                <a:spLocks/>
              </p:cNvSpPr>
              <p:nvPr/>
            </p:nvSpPr>
            <p:spPr bwMode="auto">
              <a:xfrm>
                <a:off x="6389688" y="2608263"/>
                <a:ext cx="168275" cy="174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1"/>
                  </a:cxn>
                  <a:cxn ang="0">
                    <a:pos x="106" y="11"/>
                  </a:cxn>
                  <a:cxn ang="0">
                    <a:pos x="106" y="0"/>
                  </a:cxn>
                  <a:cxn ang="0">
                    <a:pos x="0" y="0"/>
                  </a:cxn>
                </a:cxnLst>
                <a:rect l="0" t="0" r="r" b="b"/>
                <a:pathLst>
                  <a:path w="106" h="11">
                    <a:moveTo>
                      <a:pt x="0" y="0"/>
                    </a:moveTo>
                    <a:lnTo>
                      <a:pt x="4" y="11"/>
                    </a:lnTo>
                    <a:lnTo>
                      <a:pt x="106" y="11"/>
                    </a:lnTo>
                    <a:lnTo>
                      <a:pt x="10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Freeform: Shape 60"/>
              <p:cNvSpPr>
                <a:spLocks/>
              </p:cNvSpPr>
              <p:nvPr/>
            </p:nvSpPr>
            <p:spPr bwMode="auto">
              <a:xfrm>
                <a:off x="6405563" y="2651125"/>
                <a:ext cx="153988" cy="15875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97" y="10"/>
                  </a:cxn>
                  <a:cxn ang="0">
                    <a:pos x="97" y="0"/>
                  </a:cxn>
                  <a:cxn ang="0">
                    <a:pos x="0" y="0"/>
                  </a:cxn>
                  <a:cxn ang="0">
                    <a:pos x="6" y="10"/>
                  </a:cxn>
                </a:cxnLst>
                <a:rect l="0" t="0" r="r" b="b"/>
                <a:pathLst>
                  <a:path w="97" h="10">
                    <a:moveTo>
                      <a:pt x="6" y="10"/>
                    </a:moveTo>
                    <a:lnTo>
                      <a:pt x="97" y="10"/>
                    </a:lnTo>
                    <a:lnTo>
                      <a:pt x="97" y="0"/>
                    </a:lnTo>
                    <a:lnTo>
                      <a:pt x="0" y="0"/>
                    </a:lnTo>
                    <a:lnTo>
                      <a:pt x="6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Rectangle 61"/>
              <p:cNvSpPr>
                <a:spLocks/>
              </p:cNvSpPr>
              <p:nvPr/>
            </p:nvSpPr>
            <p:spPr bwMode="auto">
              <a:xfrm>
                <a:off x="6415088" y="2682875"/>
                <a:ext cx="144463" cy="174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Freeform: Shape 62"/>
              <p:cNvSpPr>
                <a:spLocks/>
              </p:cNvSpPr>
              <p:nvPr/>
            </p:nvSpPr>
            <p:spPr bwMode="auto">
              <a:xfrm>
                <a:off x="6351588" y="2673350"/>
                <a:ext cx="55563" cy="76200"/>
              </a:xfrm>
              <a:custGeom>
                <a:avLst/>
                <a:gdLst/>
                <a:ahLst/>
                <a:cxnLst>
                  <a:cxn ang="0">
                    <a:pos x="34" y="48"/>
                  </a:cxn>
                  <a:cxn ang="0">
                    <a:pos x="35" y="0"/>
                  </a:cxn>
                  <a:cxn ang="0">
                    <a:pos x="0" y="15"/>
                  </a:cxn>
                  <a:cxn ang="0">
                    <a:pos x="34" y="48"/>
                  </a:cxn>
                </a:cxnLst>
                <a:rect l="0" t="0" r="r" b="b"/>
                <a:pathLst>
                  <a:path w="35" h="48">
                    <a:moveTo>
                      <a:pt x="34" y="48"/>
                    </a:moveTo>
                    <a:lnTo>
                      <a:pt x="35" y="0"/>
                    </a:lnTo>
                    <a:lnTo>
                      <a:pt x="0" y="15"/>
                    </a:lnTo>
                    <a:lnTo>
                      <a:pt x="34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Freeform: Shape 63"/>
              <p:cNvSpPr>
                <a:spLocks/>
              </p:cNvSpPr>
              <p:nvPr/>
            </p:nvSpPr>
            <p:spPr bwMode="auto">
              <a:xfrm>
                <a:off x="6238876" y="2390775"/>
                <a:ext cx="71438" cy="68263"/>
              </a:xfrm>
              <a:custGeom>
                <a:avLst/>
                <a:gdLst/>
                <a:ahLst/>
                <a:cxnLst>
                  <a:cxn ang="0">
                    <a:pos x="120" y="35"/>
                  </a:cxn>
                  <a:cxn ang="0">
                    <a:pos x="60" y="10"/>
                  </a:cxn>
                  <a:cxn ang="0">
                    <a:pos x="34" y="20"/>
                  </a:cxn>
                  <a:cxn ang="0">
                    <a:pos x="9" y="79"/>
                  </a:cxn>
                  <a:cxn ang="0">
                    <a:pos x="31" y="133"/>
                  </a:cxn>
                  <a:cxn ang="0">
                    <a:pos x="141" y="88"/>
                  </a:cxn>
                  <a:cxn ang="0">
                    <a:pos x="120" y="35"/>
                  </a:cxn>
                </a:cxnLst>
                <a:rect l="0" t="0" r="r" b="b"/>
                <a:pathLst>
                  <a:path w="141" h="133">
                    <a:moveTo>
                      <a:pt x="120" y="35"/>
                    </a:moveTo>
                    <a:cubicBezTo>
                      <a:pt x="110" y="11"/>
                      <a:pt x="83" y="0"/>
                      <a:pt x="60" y="1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11" y="30"/>
                      <a:pt x="0" y="56"/>
                      <a:pt x="9" y="79"/>
                    </a:cubicBezTo>
                    <a:cubicBezTo>
                      <a:pt x="31" y="133"/>
                      <a:pt x="31" y="133"/>
                      <a:pt x="31" y="133"/>
                    </a:cubicBezTo>
                    <a:cubicBezTo>
                      <a:pt x="141" y="88"/>
                      <a:pt x="141" y="88"/>
                      <a:pt x="141" y="88"/>
                    </a:cubicBezTo>
                    <a:lnTo>
                      <a:pt x="120" y="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Rectangle 64"/>
              <p:cNvSpPr>
                <a:spLocks/>
              </p:cNvSpPr>
              <p:nvPr/>
            </p:nvSpPr>
            <p:spPr bwMode="auto">
              <a:xfrm>
                <a:off x="6413501" y="2725738"/>
                <a:ext cx="147638" cy="158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Freeform: Shape 65"/>
              <p:cNvSpPr>
                <a:spLocks/>
              </p:cNvSpPr>
              <p:nvPr/>
            </p:nvSpPr>
            <p:spPr bwMode="auto">
              <a:xfrm>
                <a:off x="6607176" y="2541588"/>
                <a:ext cx="141288" cy="71438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84" y="45"/>
                  </a:cxn>
                  <a:cxn ang="0">
                    <a:pos x="85" y="45"/>
                  </a:cxn>
                  <a:cxn ang="0">
                    <a:pos x="89" y="36"/>
                  </a:cxn>
                  <a:cxn ang="0">
                    <a:pos x="88" y="35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89" h="45">
                    <a:moveTo>
                      <a:pt x="0" y="11"/>
                    </a:moveTo>
                    <a:lnTo>
                      <a:pt x="84" y="45"/>
                    </a:lnTo>
                    <a:lnTo>
                      <a:pt x="85" y="45"/>
                    </a:lnTo>
                    <a:lnTo>
                      <a:pt x="89" y="36"/>
                    </a:lnTo>
                    <a:lnTo>
                      <a:pt x="88" y="35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Freeform: Shape 66"/>
              <p:cNvSpPr>
                <a:spLocks/>
              </p:cNvSpPr>
              <p:nvPr/>
            </p:nvSpPr>
            <p:spPr bwMode="auto">
              <a:xfrm>
                <a:off x="6607176" y="2581275"/>
                <a:ext cx="127000" cy="66675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76" y="42"/>
                  </a:cxn>
                  <a:cxn ang="0">
                    <a:pos x="80" y="32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80" h="42">
                    <a:moveTo>
                      <a:pt x="0" y="11"/>
                    </a:moveTo>
                    <a:lnTo>
                      <a:pt x="76" y="42"/>
                    </a:lnTo>
                    <a:lnTo>
                      <a:pt x="80" y="32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Freeform: Shape 67"/>
              <p:cNvSpPr>
                <a:spLocks/>
              </p:cNvSpPr>
              <p:nvPr/>
            </p:nvSpPr>
            <p:spPr bwMode="auto">
              <a:xfrm>
                <a:off x="6607176" y="2497138"/>
                <a:ext cx="157163" cy="77788"/>
              </a:xfrm>
              <a:custGeom>
                <a:avLst/>
                <a:gdLst/>
                <a:ahLst/>
                <a:cxnLst>
                  <a:cxn ang="0">
                    <a:pos x="95" y="49"/>
                  </a:cxn>
                  <a:cxn ang="0">
                    <a:pos x="99" y="40"/>
                  </a:cxn>
                  <a:cxn ang="0">
                    <a:pos x="98" y="4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94" y="49"/>
                  </a:cxn>
                  <a:cxn ang="0">
                    <a:pos x="95" y="49"/>
                  </a:cxn>
                </a:cxnLst>
                <a:rect l="0" t="0" r="r" b="b"/>
                <a:pathLst>
                  <a:path w="99" h="49">
                    <a:moveTo>
                      <a:pt x="95" y="49"/>
                    </a:moveTo>
                    <a:lnTo>
                      <a:pt x="99" y="40"/>
                    </a:lnTo>
                    <a:lnTo>
                      <a:pt x="98" y="4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94" y="49"/>
                    </a:lnTo>
                    <a:lnTo>
                      <a:pt x="95" y="4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Freeform: Shape 68"/>
              <p:cNvSpPr>
                <a:spLocks/>
              </p:cNvSpPr>
              <p:nvPr/>
            </p:nvSpPr>
            <p:spPr bwMode="auto">
              <a:xfrm>
                <a:off x="6607176" y="2625725"/>
                <a:ext cx="112713" cy="60325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68" y="38"/>
                  </a:cxn>
                  <a:cxn ang="0">
                    <a:pos x="71" y="29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71" h="38">
                    <a:moveTo>
                      <a:pt x="0" y="11"/>
                    </a:moveTo>
                    <a:lnTo>
                      <a:pt x="68" y="38"/>
                    </a:lnTo>
                    <a:lnTo>
                      <a:pt x="71" y="29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Freeform: Shape 69"/>
              <p:cNvSpPr>
                <a:spLocks/>
              </p:cNvSpPr>
              <p:nvPr/>
            </p:nvSpPr>
            <p:spPr bwMode="auto">
              <a:xfrm>
                <a:off x="6607176" y="2705100"/>
                <a:ext cx="85725" cy="49213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51" y="31"/>
                  </a:cxn>
                  <a:cxn ang="0">
                    <a:pos x="54" y="22"/>
                  </a:cxn>
                  <a:cxn ang="0">
                    <a:pos x="0" y="0"/>
                  </a:cxn>
                  <a:cxn ang="0">
                    <a:pos x="0" y="10"/>
                  </a:cxn>
                </a:cxnLst>
                <a:rect l="0" t="0" r="r" b="b"/>
                <a:pathLst>
                  <a:path w="54" h="31">
                    <a:moveTo>
                      <a:pt x="0" y="10"/>
                    </a:moveTo>
                    <a:lnTo>
                      <a:pt x="51" y="31"/>
                    </a:lnTo>
                    <a:lnTo>
                      <a:pt x="54" y="22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Freeform: Shape 70"/>
              <p:cNvSpPr>
                <a:spLocks/>
              </p:cNvSpPr>
              <p:nvPr/>
            </p:nvSpPr>
            <p:spPr bwMode="auto">
              <a:xfrm>
                <a:off x="6607176" y="2660650"/>
                <a:ext cx="100013" cy="55563"/>
              </a:xfrm>
              <a:custGeom>
                <a:avLst/>
                <a:gdLst/>
                <a:ahLst/>
                <a:cxnLst>
                  <a:cxn ang="0">
                    <a:pos x="63" y="25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59" y="35"/>
                  </a:cxn>
                  <a:cxn ang="0">
                    <a:pos x="63" y="25"/>
                  </a:cxn>
                </a:cxnLst>
                <a:rect l="0" t="0" r="r" b="b"/>
                <a:pathLst>
                  <a:path w="63" h="35">
                    <a:moveTo>
                      <a:pt x="63" y="25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59" y="35"/>
                    </a:lnTo>
                    <a:lnTo>
                      <a:pt x="63" y="2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Freeform: Shape 71"/>
              <p:cNvSpPr>
                <a:spLocks/>
              </p:cNvSpPr>
              <p:nvPr/>
            </p:nvSpPr>
            <p:spPr bwMode="auto">
              <a:xfrm>
                <a:off x="6567488" y="2439988"/>
                <a:ext cx="247650" cy="369888"/>
              </a:xfrm>
              <a:custGeom>
                <a:avLst/>
                <a:gdLst/>
                <a:ahLst/>
                <a:cxnLst>
                  <a:cxn ang="0">
                    <a:pos x="155" y="59"/>
                  </a:cxn>
                  <a:cxn ang="0">
                    <a:pos x="10" y="0"/>
                  </a:cxn>
                  <a:cxn ang="0">
                    <a:pos x="9" y="0"/>
                  </a:cxn>
                  <a:cxn ang="0">
                    <a:pos x="0" y="22"/>
                  </a:cxn>
                  <a:cxn ang="0">
                    <a:pos x="17" y="22"/>
                  </a:cxn>
                  <a:cxn ang="0">
                    <a:pos x="18" y="19"/>
                  </a:cxn>
                  <a:cxn ang="0">
                    <a:pos x="136" y="67"/>
                  </a:cxn>
                  <a:cxn ang="0">
                    <a:pos x="76" y="214"/>
                  </a:cxn>
                  <a:cxn ang="0">
                    <a:pos x="25" y="193"/>
                  </a:cxn>
                  <a:cxn ang="0">
                    <a:pos x="25" y="208"/>
                  </a:cxn>
                  <a:cxn ang="0">
                    <a:pos x="84" y="233"/>
                  </a:cxn>
                  <a:cxn ang="0">
                    <a:pos x="85" y="233"/>
                  </a:cxn>
                  <a:cxn ang="0">
                    <a:pos x="156" y="59"/>
                  </a:cxn>
                  <a:cxn ang="0">
                    <a:pos x="155" y="59"/>
                  </a:cxn>
                </a:cxnLst>
                <a:rect l="0" t="0" r="r" b="b"/>
                <a:pathLst>
                  <a:path w="156" h="233">
                    <a:moveTo>
                      <a:pt x="155" y="59"/>
                    </a:moveTo>
                    <a:lnTo>
                      <a:pt x="10" y="0"/>
                    </a:lnTo>
                    <a:lnTo>
                      <a:pt x="9" y="0"/>
                    </a:lnTo>
                    <a:lnTo>
                      <a:pt x="0" y="22"/>
                    </a:lnTo>
                    <a:lnTo>
                      <a:pt x="17" y="22"/>
                    </a:lnTo>
                    <a:lnTo>
                      <a:pt x="18" y="19"/>
                    </a:lnTo>
                    <a:lnTo>
                      <a:pt x="136" y="67"/>
                    </a:lnTo>
                    <a:lnTo>
                      <a:pt x="76" y="214"/>
                    </a:lnTo>
                    <a:lnTo>
                      <a:pt x="25" y="193"/>
                    </a:lnTo>
                    <a:lnTo>
                      <a:pt x="25" y="208"/>
                    </a:lnTo>
                    <a:lnTo>
                      <a:pt x="84" y="233"/>
                    </a:lnTo>
                    <a:lnTo>
                      <a:pt x="85" y="233"/>
                    </a:lnTo>
                    <a:lnTo>
                      <a:pt x="156" y="59"/>
                    </a:lnTo>
                    <a:lnTo>
                      <a:pt x="155" y="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Freeform: Shape 72"/>
              <p:cNvSpPr>
                <a:spLocks/>
              </p:cNvSpPr>
              <p:nvPr/>
            </p:nvSpPr>
            <p:spPr bwMode="auto">
              <a:xfrm>
                <a:off x="6256338" y="2441575"/>
                <a:ext cx="149225" cy="250825"/>
              </a:xfrm>
              <a:custGeom>
                <a:avLst/>
                <a:gdLst/>
                <a:ahLst/>
                <a:cxnLst>
                  <a:cxn ang="0">
                    <a:pos x="292" y="447"/>
                  </a:cxn>
                  <a:cxn ang="0">
                    <a:pos x="110" y="0"/>
                  </a:cxn>
                  <a:cxn ang="0">
                    <a:pos x="0" y="45"/>
                  </a:cxn>
                  <a:cxn ang="0">
                    <a:pos x="182" y="491"/>
                  </a:cxn>
                  <a:cxn ang="0">
                    <a:pos x="292" y="447"/>
                  </a:cxn>
                  <a:cxn ang="0">
                    <a:pos x="99" y="19"/>
                  </a:cxn>
                  <a:cxn ang="0">
                    <a:pos x="220" y="315"/>
                  </a:cxn>
                  <a:cxn ang="0">
                    <a:pos x="215" y="338"/>
                  </a:cxn>
                  <a:cxn ang="0">
                    <a:pos x="195" y="325"/>
                  </a:cxn>
                  <a:cxn ang="0">
                    <a:pos x="75" y="29"/>
                  </a:cxn>
                  <a:cxn ang="0">
                    <a:pos x="99" y="19"/>
                  </a:cxn>
                  <a:cxn ang="0">
                    <a:pos x="165" y="358"/>
                  </a:cxn>
                  <a:cxn ang="0">
                    <a:pos x="146" y="345"/>
                  </a:cxn>
                  <a:cxn ang="0">
                    <a:pos x="25" y="49"/>
                  </a:cxn>
                  <a:cxn ang="0">
                    <a:pos x="50" y="39"/>
                  </a:cxn>
                  <a:cxn ang="0">
                    <a:pos x="170" y="335"/>
                  </a:cxn>
                  <a:cxn ang="0">
                    <a:pos x="165" y="358"/>
                  </a:cxn>
                </a:cxnLst>
                <a:rect l="0" t="0" r="r" b="b"/>
                <a:pathLst>
                  <a:path w="292" h="491">
                    <a:moveTo>
                      <a:pt x="292" y="447"/>
                    </a:moveTo>
                    <a:cubicBezTo>
                      <a:pt x="110" y="0"/>
                      <a:pt x="110" y="0"/>
                      <a:pt x="110" y="0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182" y="491"/>
                      <a:pt x="182" y="491"/>
                      <a:pt x="182" y="491"/>
                    </a:cubicBezTo>
                    <a:lnTo>
                      <a:pt x="292" y="447"/>
                    </a:lnTo>
                    <a:close/>
                    <a:moveTo>
                      <a:pt x="99" y="19"/>
                    </a:moveTo>
                    <a:cubicBezTo>
                      <a:pt x="220" y="315"/>
                      <a:pt x="220" y="315"/>
                      <a:pt x="220" y="315"/>
                    </a:cubicBezTo>
                    <a:cubicBezTo>
                      <a:pt x="224" y="325"/>
                      <a:pt x="222" y="335"/>
                      <a:pt x="215" y="338"/>
                    </a:cubicBezTo>
                    <a:cubicBezTo>
                      <a:pt x="208" y="340"/>
                      <a:pt x="199" y="335"/>
                      <a:pt x="195" y="325"/>
                    </a:cubicBezTo>
                    <a:cubicBezTo>
                      <a:pt x="75" y="29"/>
                      <a:pt x="75" y="29"/>
                      <a:pt x="75" y="29"/>
                    </a:cubicBezTo>
                    <a:lnTo>
                      <a:pt x="99" y="19"/>
                    </a:lnTo>
                    <a:close/>
                    <a:moveTo>
                      <a:pt x="165" y="358"/>
                    </a:moveTo>
                    <a:cubicBezTo>
                      <a:pt x="159" y="361"/>
                      <a:pt x="150" y="355"/>
                      <a:pt x="146" y="345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170" y="335"/>
                      <a:pt x="170" y="335"/>
                      <a:pt x="170" y="335"/>
                    </a:cubicBezTo>
                    <a:cubicBezTo>
                      <a:pt x="174" y="345"/>
                      <a:pt x="172" y="355"/>
                      <a:pt x="165" y="35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Group 6"/>
            <p:cNvGrpSpPr/>
            <p:nvPr/>
          </p:nvGrpSpPr>
          <p:grpSpPr>
            <a:xfrm>
              <a:off x="2153969" y="1088950"/>
              <a:ext cx="1647183" cy="649603"/>
              <a:chOff x="3024831" y="1451933"/>
              <a:chExt cx="2196244" cy="866137"/>
            </a:xfrm>
          </p:grpSpPr>
          <p:sp>
            <p:nvSpPr>
              <p:cNvPr id="32" name="TextBox 170"/>
              <p:cNvSpPr txBox="1">
                <a:spLocks/>
              </p:cNvSpPr>
              <p:nvPr/>
            </p:nvSpPr>
            <p:spPr bwMode="auto">
              <a:xfrm>
                <a:off x="3024831" y="1451933"/>
                <a:ext cx="2196244" cy="309958"/>
              </a:xfrm>
              <a:prstGeom prst="rect">
                <a:avLst/>
              </a:prstGeom>
              <a:noFill/>
              <a:extLst/>
            </p:spPr>
            <p:txBody>
              <a:bodyPr wrap="none" lIns="384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6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33" name="TextBox 171"/>
              <p:cNvSpPr txBox="1">
                <a:spLocks/>
              </p:cNvSpPr>
              <p:nvPr/>
            </p:nvSpPr>
            <p:spPr bwMode="auto">
              <a:xfrm>
                <a:off x="3024831" y="1761891"/>
                <a:ext cx="2196244" cy="556179"/>
              </a:xfrm>
              <a:prstGeom prst="rect">
                <a:avLst/>
              </a:prstGeom>
              <a:noFill/>
              <a:extLst/>
            </p:spPr>
            <p:txBody>
              <a:bodyPr wrap="square" lIns="384000" tIns="0" rIns="0" bIns="0">
                <a:no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67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 </a:t>
                </a:r>
                <a:br>
                  <a:rPr lang="zh-CN" altLang="en-US" sz="1067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sz="1067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</p:grpSp>
      </p:grpSp>
      <p:grpSp>
        <p:nvGrpSpPr>
          <p:cNvPr id="110" name="组合 109"/>
          <p:cNvGrpSpPr/>
          <p:nvPr/>
        </p:nvGrpSpPr>
        <p:grpSpPr>
          <a:xfrm>
            <a:off x="1667509" y="2972608"/>
            <a:ext cx="3400695" cy="1173545"/>
            <a:chOff x="1250631" y="2229455"/>
            <a:chExt cx="2550521" cy="880159"/>
          </a:xfrm>
        </p:grpSpPr>
        <p:grpSp>
          <p:nvGrpSpPr>
            <p:cNvPr id="7" name="Group 79"/>
            <p:cNvGrpSpPr/>
            <p:nvPr/>
          </p:nvGrpSpPr>
          <p:grpSpPr>
            <a:xfrm>
              <a:off x="1250631" y="2229455"/>
              <a:ext cx="903338" cy="880159"/>
              <a:chOff x="609600" y="1123950"/>
              <a:chExt cx="787400" cy="767195"/>
            </a:xfrm>
          </p:grpSpPr>
          <p:sp>
            <p:nvSpPr>
              <p:cNvPr id="82" name="Rectangle 100"/>
              <p:cNvSpPr/>
              <p:nvPr/>
            </p:nvSpPr>
            <p:spPr bwMode="auto">
              <a:xfrm>
                <a:off x="609600" y="1174750"/>
                <a:ext cx="787400" cy="71639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Rectangle 101"/>
              <p:cNvSpPr/>
              <p:nvPr/>
            </p:nvSpPr>
            <p:spPr bwMode="auto">
              <a:xfrm>
                <a:off x="609600" y="1123950"/>
                <a:ext cx="787400" cy="716395"/>
              </a:xfrm>
              <a:prstGeom prst="rect">
                <a:avLst/>
              </a:prstGeom>
              <a:solidFill>
                <a:schemeClr val="accent3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Group 133"/>
            <p:cNvGrpSpPr/>
            <p:nvPr/>
          </p:nvGrpSpPr>
          <p:grpSpPr>
            <a:xfrm>
              <a:off x="1511305" y="2447345"/>
              <a:ext cx="382016" cy="444385"/>
              <a:chOff x="3752851" y="1784351"/>
              <a:chExt cx="233363" cy="271463"/>
            </a:xfrm>
            <a:solidFill>
              <a:schemeClr val="bg1"/>
            </a:solidFill>
          </p:grpSpPr>
          <p:sp>
            <p:nvSpPr>
              <p:cNvPr id="64" name="Freeform: Shape 134"/>
              <p:cNvSpPr>
                <a:spLocks/>
              </p:cNvSpPr>
              <p:nvPr/>
            </p:nvSpPr>
            <p:spPr bwMode="auto">
              <a:xfrm>
                <a:off x="3819526" y="1795464"/>
                <a:ext cx="166688" cy="219075"/>
              </a:xfrm>
              <a:custGeom>
                <a:avLst/>
                <a:gdLst/>
                <a:ahLst/>
                <a:cxnLst>
                  <a:cxn ang="0">
                    <a:pos x="63" y="0"/>
                  </a:cxn>
                  <a:cxn ang="0">
                    <a:pos x="0" y="0"/>
                  </a:cxn>
                  <a:cxn ang="0">
                    <a:pos x="0" y="103"/>
                  </a:cxn>
                  <a:cxn ang="0">
                    <a:pos x="63" y="103"/>
                  </a:cxn>
                  <a:cxn ang="0">
                    <a:pos x="79" y="88"/>
                  </a:cxn>
                  <a:cxn ang="0">
                    <a:pos x="79" y="15"/>
                  </a:cxn>
                  <a:cxn ang="0">
                    <a:pos x="63" y="0"/>
                  </a:cxn>
                  <a:cxn ang="0">
                    <a:pos x="12" y="47"/>
                  </a:cxn>
                  <a:cxn ang="0">
                    <a:pos x="26" y="47"/>
                  </a:cxn>
                  <a:cxn ang="0">
                    <a:pos x="26" y="60"/>
                  </a:cxn>
                  <a:cxn ang="0">
                    <a:pos x="12" y="60"/>
                  </a:cxn>
                  <a:cxn ang="0">
                    <a:pos x="12" y="47"/>
                  </a:cxn>
                  <a:cxn ang="0">
                    <a:pos x="26" y="94"/>
                  </a:cxn>
                  <a:cxn ang="0">
                    <a:pos x="12" y="94"/>
                  </a:cxn>
                  <a:cxn ang="0">
                    <a:pos x="12" y="82"/>
                  </a:cxn>
                  <a:cxn ang="0">
                    <a:pos x="26" y="82"/>
                  </a:cxn>
                  <a:cxn ang="0">
                    <a:pos x="26" y="94"/>
                  </a:cxn>
                  <a:cxn ang="0">
                    <a:pos x="26" y="77"/>
                  </a:cxn>
                  <a:cxn ang="0">
                    <a:pos x="13" y="77"/>
                  </a:cxn>
                  <a:cxn ang="0">
                    <a:pos x="13" y="64"/>
                  </a:cxn>
                  <a:cxn ang="0">
                    <a:pos x="26" y="64"/>
                  </a:cxn>
                  <a:cxn ang="0">
                    <a:pos x="26" y="77"/>
                  </a:cxn>
                  <a:cxn ang="0">
                    <a:pos x="45" y="94"/>
                  </a:cxn>
                  <a:cxn ang="0">
                    <a:pos x="32" y="94"/>
                  </a:cxn>
                  <a:cxn ang="0">
                    <a:pos x="32" y="82"/>
                  </a:cxn>
                  <a:cxn ang="0">
                    <a:pos x="45" y="82"/>
                  </a:cxn>
                  <a:cxn ang="0">
                    <a:pos x="45" y="94"/>
                  </a:cxn>
                  <a:cxn ang="0">
                    <a:pos x="45" y="77"/>
                  </a:cxn>
                  <a:cxn ang="0">
                    <a:pos x="32" y="77"/>
                  </a:cxn>
                  <a:cxn ang="0">
                    <a:pos x="32" y="64"/>
                  </a:cxn>
                  <a:cxn ang="0">
                    <a:pos x="45" y="64"/>
                  </a:cxn>
                  <a:cxn ang="0">
                    <a:pos x="45" y="77"/>
                  </a:cxn>
                  <a:cxn ang="0">
                    <a:pos x="32" y="60"/>
                  </a:cxn>
                  <a:cxn ang="0">
                    <a:pos x="32" y="47"/>
                  </a:cxn>
                  <a:cxn ang="0">
                    <a:pos x="45" y="47"/>
                  </a:cxn>
                  <a:cxn ang="0">
                    <a:pos x="45" y="60"/>
                  </a:cxn>
                  <a:cxn ang="0">
                    <a:pos x="32" y="60"/>
                  </a:cxn>
                  <a:cxn ang="0">
                    <a:pos x="64" y="94"/>
                  </a:cxn>
                  <a:cxn ang="0">
                    <a:pos x="51" y="94"/>
                  </a:cxn>
                  <a:cxn ang="0">
                    <a:pos x="51" y="82"/>
                  </a:cxn>
                  <a:cxn ang="0">
                    <a:pos x="64" y="82"/>
                  </a:cxn>
                  <a:cxn ang="0">
                    <a:pos x="64" y="94"/>
                  </a:cxn>
                  <a:cxn ang="0">
                    <a:pos x="64" y="77"/>
                  </a:cxn>
                  <a:cxn ang="0">
                    <a:pos x="51" y="77"/>
                  </a:cxn>
                  <a:cxn ang="0">
                    <a:pos x="51" y="64"/>
                  </a:cxn>
                  <a:cxn ang="0">
                    <a:pos x="64" y="64"/>
                  </a:cxn>
                  <a:cxn ang="0">
                    <a:pos x="64" y="77"/>
                  </a:cxn>
                  <a:cxn ang="0">
                    <a:pos x="51" y="60"/>
                  </a:cxn>
                  <a:cxn ang="0">
                    <a:pos x="51" y="47"/>
                  </a:cxn>
                  <a:cxn ang="0">
                    <a:pos x="64" y="47"/>
                  </a:cxn>
                  <a:cxn ang="0">
                    <a:pos x="64" y="60"/>
                  </a:cxn>
                  <a:cxn ang="0">
                    <a:pos x="51" y="60"/>
                  </a:cxn>
                  <a:cxn ang="0">
                    <a:pos x="66" y="38"/>
                  </a:cxn>
                  <a:cxn ang="0">
                    <a:pos x="13" y="38"/>
                  </a:cxn>
                  <a:cxn ang="0">
                    <a:pos x="13" y="13"/>
                  </a:cxn>
                  <a:cxn ang="0">
                    <a:pos x="63" y="13"/>
                  </a:cxn>
                  <a:cxn ang="0">
                    <a:pos x="66" y="15"/>
                  </a:cxn>
                  <a:cxn ang="0">
                    <a:pos x="66" y="38"/>
                  </a:cxn>
                </a:cxnLst>
                <a:rect l="0" t="0" r="r" b="b"/>
                <a:pathLst>
                  <a:path w="79" h="103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63" y="103"/>
                      <a:pt x="63" y="103"/>
                      <a:pt x="63" y="103"/>
                    </a:cubicBezTo>
                    <a:cubicBezTo>
                      <a:pt x="72" y="103"/>
                      <a:pt x="79" y="97"/>
                      <a:pt x="79" y="88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9" y="7"/>
                      <a:pt x="72" y="0"/>
                      <a:pt x="63" y="0"/>
                    </a:cubicBezTo>
                    <a:close/>
                    <a:moveTo>
                      <a:pt x="12" y="47"/>
                    </a:move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60"/>
                      <a:pt x="26" y="60"/>
                      <a:pt x="26" y="60"/>
                    </a:cubicBezTo>
                    <a:cubicBezTo>
                      <a:pt x="12" y="60"/>
                      <a:pt x="12" y="60"/>
                      <a:pt x="12" y="60"/>
                    </a:cubicBezTo>
                    <a:lnTo>
                      <a:pt x="12" y="47"/>
                    </a:lnTo>
                    <a:close/>
                    <a:moveTo>
                      <a:pt x="26" y="94"/>
                    </a:moveTo>
                    <a:cubicBezTo>
                      <a:pt x="12" y="94"/>
                      <a:pt x="12" y="94"/>
                      <a:pt x="12" y="94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26" y="82"/>
                      <a:pt x="26" y="82"/>
                      <a:pt x="26" y="82"/>
                    </a:cubicBezTo>
                    <a:lnTo>
                      <a:pt x="26" y="94"/>
                    </a:lnTo>
                    <a:close/>
                    <a:moveTo>
                      <a:pt x="26" y="77"/>
                    </a:moveTo>
                    <a:cubicBezTo>
                      <a:pt x="13" y="77"/>
                      <a:pt x="13" y="77"/>
                      <a:pt x="13" y="77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26" y="64"/>
                      <a:pt x="26" y="64"/>
                      <a:pt x="26" y="64"/>
                    </a:cubicBezTo>
                    <a:lnTo>
                      <a:pt x="26" y="77"/>
                    </a:lnTo>
                    <a:close/>
                    <a:moveTo>
                      <a:pt x="45" y="94"/>
                    </a:moveTo>
                    <a:cubicBezTo>
                      <a:pt x="32" y="94"/>
                      <a:pt x="32" y="94"/>
                      <a:pt x="32" y="94"/>
                    </a:cubicBezTo>
                    <a:cubicBezTo>
                      <a:pt x="32" y="82"/>
                      <a:pt x="32" y="82"/>
                      <a:pt x="32" y="82"/>
                    </a:cubicBezTo>
                    <a:cubicBezTo>
                      <a:pt x="45" y="82"/>
                      <a:pt x="45" y="82"/>
                      <a:pt x="45" y="82"/>
                    </a:cubicBezTo>
                    <a:lnTo>
                      <a:pt x="45" y="94"/>
                    </a:lnTo>
                    <a:close/>
                    <a:moveTo>
                      <a:pt x="45" y="77"/>
                    </a:moveTo>
                    <a:cubicBezTo>
                      <a:pt x="32" y="77"/>
                      <a:pt x="32" y="77"/>
                      <a:pt x="32" y="77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45" y="64"/>
                      <a:pt x="45" y="64"/>
                      <a:pt x="45" y="64"/>
                    </a:cubicBezTo>
                    <a:lnTo>
                      <a:pt x="45" y="77"/>
                    </a:lnTo>
                    <a:close/>
                    <a:moveTo>
                      <a:pt x="32" y="6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5" y="60"/>
                      <a:pt x="45" y="60"/>
                      <a:pt x="45" y="60"/>
                    </a:cubicBezTo>
                    <a:lnTo>
                      <a:pt x="32" y="60"/>
                    </a:lnTo>
                    <a:close/>
                    <a:moveTo>
                      <a:pt x="64" y="94"/>
                    </a:moveTo>
                    <a:cubicBezTo>
                      <a:pt x="51" y="94"/>
                      <a:pt x="51" y="94"/>
                      <a:pt x="51" y="94"/>
                    </a:cubicBezTo>
                    <a:cubicBezTo>
                      <a:pt x="51" y="82"/>
                      <a:pt x="51" y="82"/>
                      <a:pt x="51" y="82"/>
                    </a:cubicBezTo>
                    <a:cubicBezTo>
                      <a:pt x="64" y="82"/>
                      <a:pt x="64" y="82"/>
                      <a:pt x="64" y="82"/>
                    </a:cubicBezTo>
                    <a:lnTo>
                      <a:pt x="64" y="94"/>
                    </a:lnTo>
                    <a:close/>
                    <a:moveTo>
                      <a:pt x="64" y="77"/>
                    </a:moveTo>
                    <a:cubicBezTo>
                      <a:pt x="51" y="77"/>
                      <a:pt x="51" y="77"/>
                      <a:pt x="51" y="77"/>
                    </a:cubicBezTo>
                    <a:cubicBezTo>
                      <a:pt x="51" y="64"/>
                      <a:pt x="51" y="64"/>
                      <a:pt x="51" y="64"/>
                    </a:cubicBezTo>
                    <a:cubicBezTo>
                      <a:pt x="64" y="64"/>
                      <a:pt x="64" y="64"/>
                      <a:pt x="64" y="64"/>
                    </a:cubicBezTo>
                    <a:lnTo>
                      <a:pt x="64" y="77"/>
                    </a:lnTo>
                    <a:close/>
                    <a:moveTo>
                      <a:pt x="51" y="60"/>
                    </a:moveTo>
                    <a:cubicBezTo>
                      <a:pt x="51" y="47"/>
                      <a:pt x="51" y="47"/>
                      <a:pt x="51" y="47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60"/>
                      <a:pt x="64" y="60"/>
                      <a:pt x="64" y="60"/>
                    </a:cubicBezTo>
                    <a:lnTo>
                      <a:pt x="51" y="60"/>
                    </a:lnTo>
                    <a:close/>
                    <a:moveTo>
                      <a:pt x="66" y="38"/>
                    </a:move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5" y="13"/>
                      <a:pt x="66" y="14"/>
                      <a:pt x="66" y="15"/>
                    </a:cubicBezTo>
                    <a:lnTo>
                      <a:pt x="66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Freeform: Shape 135"/>
              <p:cNvSpPr>
                <a:spLocks/>
              </p:cNvSpPr>
              <p:nvPr/>
            </p:nvSpPr>
            <p:spPr bwMode="auto">
              <a:xfrm>
                <a:off x="3752851" y="1784351"/>
                <a:ext cx="55563" cy="2381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7" y="0"/>
                  </a:cxn>
                  <a:cxn ang="0">
                    <a:pos x="0" y="13"/>
                  </a:cxn>
                  <a:cxn ang="0">
                    <a:pos x="0" y="100"/>
                  </a:cxn>
                  <a:cxn ang="0">
                    <a:pos x="7" y="112"/>
                  </a:cxn>
                  <a:cxn ang="0">
                    <a:pos x="26" y="112"/>
                  </a:cxn>
                  <a:cxn ang="0">
                    <a:pos x="26" y="0"/>
                  </a:cxn>
                </a:cxnLst>
                <a:rect l="0" t="0" r="r" b="b"/>
                <a:pathLst>
                  <a:path w="26" h="112">
                    <a:moveTo>
                      <a:pt x="26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6"/>
                      <a:pt x="0" y="13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6"/>
                      <a:pt x="3" y="112"/>
                      <a:pt x="7" y="112"/>
                    </a:cubicBezTo>
                    <a:cubicBezTo>
                      <a:pt x="26" y="112"/>
                      <a:pt x="26" y="112"/>
                      <a:pt x="26" y="112"/>
                    </a:cubicBezTo>
                    <a:lnTo>
                      <a:pt x="2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Freeform: Shape 136"/>
              <p:cNvSpPr>
                <a:spLocks/>
              </p:cNvSpPr>
              <p:nvPr/>
            </p:nvSpPr>
            <p:spPr bwMode="auto">
              <a:xfrm>
                <a:off x="3797301" y="2022476"/>
                <a:ext cx="31750" cy="33338"/>
              </a:xfrm>
              <a:custGeom>
                <a:avLst/>
                <a:gdLst/>
                <a:ahLst/>
                <a:cxnLst>
                  <a:cxn ang="0">
                    <a:pos x="10" y="8"/>
                  </a:cxn>
                  <a:cxn ang="0">
                    <a:pos x="8" y="10"/>
                  </a:cxn>
                  <a:cxn ang="0">
                    <a:pos x="5" y="8"/>
                  </a:cxn>
                  <a:cxn ang="0">
                    <a:pos x="5" y="1"/>
                  </a:cxn>
                  <a:cxn ang="0">
                    <a:pos x="0" y="1"/>
                  </a:cxn>
                  <a:cxn ang="0">
                    <a:pos x="0" y="8"/>
                  </a:cxn>
                  <a:cxn ang="0">
                    <a:pos x="8" y="16"/>
                  </a:cxn>
                  <a:cxn ang="0">
                    <a:pos x="15" y="8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10" y="8"/>
                  </a:cxn>
                </a:cxnLst>
                <a:rect l="0" t="0" r="r" b="b"/>
                <a:pathLst>
                  <a:path w="15" h="16">
                    <a:moveTo>
                      <a:pt x="10" y="8"/>
                    </a:moveTo>
                    <a:cubicBezTo>
                      <a:pt x="10" y="9"/>
                      <a:pt x="9" y="10"/>
                      <a:pt x="8" y="10"/>
                    </a:cubicBezTo>
                    <a:cubicBezTo>
                      <a:pt x="6" y="10"/>
                      <a:pt x="5" y="9"/>
                      <a:pt x="5" y="8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6"/>
                      <a:pt x="8" y="16"/>
                    </a:cubicBezTo>
                    <a:cubicBezTo>
                      <a:pt x="12" y="16"/>
                      <a:pt x="15" y="12"/>
                      <a:pt x="15" y="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0"/>
                      <a:pt x="10" y="0"/>
                      <a:pt x="10" y="0"/>
                    </a:cubicBezTo>
                    <a:lnTo>
                      <a:pt x="1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3"/>
            <p:cNvGrpSpPr/>
            <p:nvPr/>
          </p:nvGrpSpPr>
          <p:grpSpPr>
            <a:xfrm>
              <a:off x="2153969" y="2312828"/>
              <a:ext cx="1647183" cy="649603"/>
              <a:chOff x="3024831" y="3083771"/>
              <a:chExt cx="2196244" cy="866137"/>
            </a:xfrm>
          </p:grpSpPr>
          <p:sp>
            <p:nvSpPr>
              <p:cNvPr id="30" name="TextBox 173"/>
              <p:cNvSpPr txBox="1">
                <a:spLocks/>
              </p:cNvSpPr>
              <p:nvPr/>
            </p:nvSpPr>
            <p:spPr bwMode="auto">
              <a:xfrm>
                <a:off x="3024831" y="3083771"/>
                <a:ext cx="2196244" cy="309958"/>
              </a:xfrm>
              <a:prstGeom prst="rect">
                <a:avLst/>
              </a:prstGeom>
              <a:noFill/>
              <a:extLst/>
            </p:spPr>
            <p:txBody>
              <a:bodyPr wrap="none" lIns="384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6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31" name="TextBox 174"/>
              <p:cNvSpPr txBox="1">
                <a:spLocks/>
              </p:cNvSpPr>
              <p:nvPr/>
            </p:nvSpPr>
            <p:spPr bwMode="auto">
              <a:xfrm>
                <a:off x="3024831" y="3393729"/>
                <a:ext cx="2196244" cy="556179"/>
              </a:xfrm>
              <a:prstGeom prst="rect">
                <a:avLst/>
              </a:prstGeom>
              <a:noFill/>
              <a:extLst/>
            </p:spPr>
            <p:txBody>
              <a:bodyPr wrap="square" lIns="384000" tIns="0" rIns="0" bIns="0">
                <a:no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 </a:t>
                </a:r>
                <a:b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</p:grpSp>
      </p:grpSp>
      <p:grpSp>
        <p:nvGrpSpPr>
          <p:cNvPr id="109" name="组合 108"/>
          <p:cNvGrpSpPr/>
          <p:nvPr/>
        </p:nvGrpSpPr>
        <p:grpSpPr>
          <a:xfrm>
            <a:off x="1667509" y="4604444"/>
            <a:ext cx="3400695" cy="1173545"/>
            <a:chOff x="1250631" y="3453332"/>
            <a:chExt cx="2550521" cy="880159"/>
          </a:xfrm>
        </p:grpSpPr>
        <p:grpSp>
          <p:nvGrpSpPr>
            <p:cNvPr id="9" name="Group 111"/>
            <p:cNvGrpSpPr/>
            <p:nvPr/>
          </p:nvGrpSpPr>
          <p:grpSpPr>
            <a:xfrm>
              <a:off x="1250631" y="3453332"/>
              <a:ext cx="903338" cy="880159"/>
              <a:chOff x="609600" y="1123950"/>
              <a:chExt cx="787400" cy="767195"/>
            </a:xfrm>
          </p:grpSpPr>
          <p:sp>
            <p:nvSpPr>
              <p:cNvPr id="78" name="Rectangle 112"/>
              <p:cNvSpPr/>
              <p:nvPr/>
            </p:nvSpPr>
            <p:spPr bwMode="auto">
              <a:xfrm>
                <a:off x="609600" y="1174750"/>
                <a:ext cx="787400" cy="71639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Rectangle 113"/>
              <p:cNvSpPr/>
              <p:nvPr/>
            </p:nvSpPr>
            <p:spPr bwMode="auto">
              <a:xfrm>
                <a:off x="609600" y="1123950"/>
                <a:ext cx="787400" cy="716395"/>
              </a:xfrm>
              <a:prstGeom prst="rect">
                <a:avLst/>
              </a:prstGeom>
              <a:solidFill>
                <a:schemeClr val="accent5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Group 147"/>
            <p:cNvGrpSpPr/>
            <p:nvPr/>
          </p:nvGrpSpPr>
          <p:grpSpPr>
            <a:xfrm>
              <a:off x="1437275" y="3685186"/>
              <a:ext cx="529914" cy="416534"/>
              <a:chOff x="6448426" y="3767139"/>
              <a:chExt cx="363537" cy="285750"/>
            </a:xfrm>
            <a:solidFill>
              <a:schemeClr val="bg1"/>
            </a:solidFill>
          </p:grpSpPr>
          <p:sp>
            <p:nvSpPr>
              <p:cNvPr id="34" name="Rectangle 148"/>
              <p:cNvSpPr>
                <a:spLocks/>
              </p:cNvSpPr>
              <p:nvPr/>
            </p:nvSpPr>
            <p:spPr bwMode="auto">
              <a:xfrm>
                <a:off x="6489701" y="3862389"/>
                <a:ext cx="25400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Rectangle 149"/>
              <p:cNvSpPr>
                <a:spLocks/>
              </p:cNvSpPr>
              <p:nvPr/>
            </p:nvSpPr>
            <p:spPr bwMode="auto">
              <a:xfrm>
                <a:off x="6530976" y="3862389"/>
                <a:ext cx="25400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Rectangle 150"/>
              <p:cNvSpPr>
                <a:spLocks/>
              </p:cNvSpPr>
              <p:nvPr/>
            </p:nvSpPr>
            <p:spPr bwMode="auto">
              <a:xfrm>
                <a:off x="6572251" y="3862389"/>
                <a:ext cx="25400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Rectangle 151"/>
              <p:cNvSpPr>
                <a:spLocks/>
              </p:cNvSpPr>
              <p:nvPr/>
            </p:nvSpPr>
            <p:spPr bwMode="auto">
              <a:xfrm>
                <a:off x="6615113" y="3862389"/>
                <a:ext cx="25400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Rectangle 152"/>
              <p:cNvSpPr>
                <a:spLocks/>
              </p:cNvSpPr>
              <p:nvPr/>
            </p:nvSpPr>
            <p:spPr bwMode="auto">
              <a:xfrm>
                <a:off x="6489701" y="3898901"/>
                <a:ext cx="25400" cy="222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Rectangle 153"/>
              <p:cNvSpPr>
                <a:spLocks/>
              </p:cNvSpPr>
              <p:nvPr/>
            </p:nvSpPr>
            <p:spPr bwMode="auto">
              <a:xfrm>
                <a:off x="6530976" y="3898901"/>
                <a:ext cx="25400" cy="222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Rectangle 154"/>
              <p:cNvSpPr>
                <a:spLocks/>
              </p:cNvSpPr>
              <p:nvPr/>
            </p:nvSpPr>
            <p:spPr bwMode="auto">
              <a:xfrm>
                <a:off x="6572251" y="3898901"/>
                <a:ext cx="25400" cy="222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Rectangle 155"/>
              <p:cNvSpPr>
                <a:spLocks/>
              </p:cNvSpPr>
              <p:nvPr/>
            </p:nvSpPr>
            <p:spPr bwMode="auto">
              <a:xfrm>
                <a:off x="6489701" y="3932239"/>
                <a:ext cx="25400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Rectangle 156"/>
              <p:cNvSpPr>
                <a:spLocks/>
              </p:cNvSpPr>
              <p:nvPr/>
            </p:nvSpPr>
            <p:spPr bwMode="auto">
              <a:xfrm>
                <a:off x="6530976" y="3932239"/>
                <a:ext cx="25400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Rectangle 157"/>
              <p:cNvSpPr>
                <a:spLocks/>
              </p:cNvSpPr>
              <p:nvPr/>
            </p:nvSpPr>
            <p:spPr bwMode="auto">
              <a:xfrm>
                <a:off x="6572251" y="3932239"/>
                <a:ext cx="25400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Rectangle 158"/>
              <p:cNvSpPr>
                <a:spLocks/>
              </p:cNvSpPr>
              <p:nvPr/>
            </p:nvSpPr>
            <p:spPr bwMode="auto">
              <a:xfrm>
                <a:off x="6489701" y="3968751"/>
                <a:ext cx="25400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Rectangle 159"/>
              <p:cNvSpPr>
                <a:spLocks/>
              </p:cNvSpPr>
              <p:nvPr/>
            </p:nvSpPr>
            <p:spPr bwMode="auto">
              <a:xfrm>
                <a:off x="6530976" y="3968751"/>
                <a:ext cx="25400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Rectangle 160"/>
              <p:cNvSpPr>
                <a:spLocks/>
              </p:cNvSpPr>
              <p:nvPr/>
            </p:nvSpPr>
            <p:spPr bwMode="auto">
              <a:xfrm>
                <a:off x="6572251" y="3968751"/>
                <a:ext cx="25400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: Shape 161"/>
              <p:cNvSpPr>
                <a:spLocks/>
              </p:cNvSpPr>
              <p:nvPr/>
            </p:nvSpPr>
            <p:spPr bwMode="auto">
              <a:xfrm>
                <a:off x="6473826" y="3767139"/>
                <a:ext cx="22225" cy="63500"/>
              </a:xfrm>
              <a:custGeom>
                <a:avLst/>
                <a:gdLst/>
                <a:ahLst/>
                <a:cxnLst>
                  <a:cxn ang="0">
                    <a:pos x="5" y="30"/>
                  </a:cxn>
                  <a:cxn ang="0">
                    <a:pos x="10" y="24"/>
                  </a:cxn>
                  <a:cxn ang="0">
                    <a:pos x="10" y="5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0" y="24"/>
                  </a:cxn>
                  <a:cxn ang="0">
                    <a:pos x="5" y="30"/>
                  </a:cxn>
                  <a:cxn ang="0">
                    <a:pos x="5" y="21"/>
                  </a:cxn>
                  <a:cxn ang="0">
                    <a:pos x="8" y="24"/>
                  </a:cxn>
                  <a:cxn ang="0">
                    <a:pos x="5" y="26"/>
                  </a:cxn>
                  <a:cxn ang="0">
                    <a:pos x="2" y="24"/>
                  </a:cxn>
                  <a:cxn ang="0">
                    <a:pos x="5" y="21"/>
                  </a:cxn>
                </a:cxnLst>
                <a:rect l="0" t="0" r="r" b="b"/>
                <a:pathLst>
                  <a:path w="10" h="30">
                    <a:moveTo>
                      <a:pt x="5" y="30"/>
                    </a:moveTo>
                    <a:cubicBezTo>
                      <a:pt x="8" y="30"/>
                      <a:pt x="10" y="27"/>
                      <a:pt x="10" y="2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7"/>
                      <a:pt x="2" y="30"/>
                      <a:pt x="5" y="30"/>
                    </a:cubicBezTo>
                    <a:close/>
                    <a:moveTo>
                      <a:pt x="5" y="21"/>
                    </a:moveTo>
                    <a:cubicBezTo>
                      <a:pt x="6" y="21"/>
                      <a:pt x="8" y="22"/>
                      <a:pt x="8" y="24"/>
                    </a:cubicBezTo>
                    <a:cubicBezTo>
                      <a:pt x="8" y="25"/>
                      <a:pt x="6" y="26"/>
                      <a:pt x="5" y="26"/>
                    </a:cubicBezTo>
                    <a:cubicBezTo>
                      <a:pt x="3" y="26"/>
                      <a:pt x="2" y="25"/>
                      <a:pt x="2" y="24"/>
                    </a:cubicBezTo>
                    <a:cubicBezTo>
                      <a:pt x="2" y="22"/>
                      <a:pt x="3" y="21"/>
                      <a:pt x="5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: Shape 162"/>
              <p:cNvSpPr>
                <a:spLocks/>
              </p:cNvSpPr>
              <p:nvPr/>
            </p:nvSpPr>
            <p:spPr bwMode="auto">
              <a:xfrm>
                <a:off x="6518276" y="3767139"/>
                <a:ext cx="23813" cy="63500"/>
              </a:xfrm>
              <a:custGeom>
                <a:avLst/>
                <a:gdLst/>
                <a:ahLst/>
                <a:cxnLst>
                  <a:cxn ang="0">
                    <a:pos x="6" y="30"/>
                  </a:cxn>
                  <a:cxn ang="0">
                    <a:pos x="11" y="24"/>
                  </a:cxn>
                  <a:cxn ang="0">
                    <a:pos x="11" y="5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6" y="21"/>
                  </a:cxn>
                  <a:cxn ang="0">
                    <a:pos x="8" y="24"/>
                  </a:cxn>
                  <a:cxn ang="0">
                    <a:pos x="6" y="26"/>
                  </a:cxn>
                  <a:cxn ang="0">
                    <a:pos x="3" y="24"/>
                  </a:cxn>
                  <a:cxn ang="0">
                    <a:pos x="6" y="21"/>
                  </a:cxn>
                </a:cxnLst>
                <a:rect l="0" t="0" r="r" b="b"/>
                <a:pathLst>
                  <a:path w="11" h="30">
                    <a:moveTo>
                      <a:pt x="6" y="30"/>
                    </a:moveTo>
                    <a:cubicBezTo>
                      <a:pt x="8" y="30"/>
                      <a:pt x="11" y="27"/>
                      <a:pt x="11" y="2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8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7"/>
                      <a:pt x="3" y="30"/>
                      <a:pt x="6" y="30"/>
                    </a:cubicBezTo>
                    <a:close/>
                    <a:moveTo>
                      <a:pt x="6" y="21"/>
                    </a:moveTo>
                    <a:cubicBezTo>
                      <a:pt x="7" y="21"/>
                      <a:pt x="8" y="22"/>
                      <a:pt x="8" y="24"/>
                    </a:cubicBezTo>
                    <a:cubicBezTo>
                      <a:pt x="8" y="25"/>
                      <a:pt x="7" y="26"/>
                      <a:pt x="6" y="26"/>
                    </a:cubicBezTo>
                    <a:cubicBezTo>
                      <a:pt x="4" y="26"/>
                      <a:pt x="3" y="25"/>
                      <a:pt x="3" y="24"/>
                    </a:cubicBezTo>
                    <a:cubicBezTo>
                      <a:pt x="3" y="22"/>
                      <a:pt x="4" y="21"/>
                      <a:pt x="6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: Shape 163"/>
              <p:cNvSpPr>
                <a:spLocks/>
              </p:cNvSpPr>
              <p:nvPr/>
            </p:nvSpPr>
            <p:spPr bwMode="auto">
              <a:xfrm>
                <a:off x="6584951" y="3767139"/>
                <a:ext cx="22225" cy="63500"/>
              </a:xfrm>
              <a:custGeom>
                <a:avLst/>
                <a:gdLst/>
                <a:ahLst/>
                <a:cxnLst>
                  <a:cxn ang="0">
                    <a:pos x="6" y="30"/>
                  </a:cxn>
                  <a:cxn ang="0">
                    <a:pos x="11" y="24"/>
                  </a:cxn>
                  <a:cxn ang="0">
                    <a:pos x="11" y="5"/>
                  </a:cxn>
                  <a:cxn ang="0">
                    <a:pos x="6" y="0"/>
                  </a:cxn>
                  <a:cxn ang="0">
                    <a:pos x="0" y="5"/>
                  </a:cxn>
                  <a:cxn ang="0">
                    <a:pos x="0" y="24"/>
                  </a:cxn>
                  <a:cxn ang="0">
                    <a:pos x="6" y="30"/>
                  </a:cxn>
                  <a:cxn ang="0">
                    <a:pos x="6" y="21"/>
                  </a:cxn>
                  <a:cxn ang="0">
                    <a:pos x="8" y="24"/>
                  </a:cxn>
                  <a:cxn ang="0">
                    <a:pos x="6" y="26"/>
                  </a:cxn>
                  <a:cxn ang="0">
                    <a:pos x="3" y="24"/>
                  </a:cxn>
                  <a:cxn ang="0">
                    <a:pos x="6" y="21"/>
                  </a:cxn>
                </a:cxnLst>
                <a:rect l="0" t="0" r="r" b="b"/>
                <a:pathLst>
                  <a:path w="11" h="30">
                    <a:moveTo>
                      <a:pt x="6" y="30"/>
                    </a:moveTo>
                    <a:cubicBezTo>
                      <a:pt x="8" y="30"/>
                      <a:pt x="11" y="27"/>
                      <a:pt x="11" y="2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8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7"/>
                      <a:pt x="3" y="30"/>
                      <a:pt x="6" y="30"/>
                    </a:cubicBezTo>
                    <a:close/>
                    <a:moveTo>
                      <a:pt x="6" y="21"/>
                    </a:moveTo>
                    <a:cubicBezTo>
                      <a:pt x="7" y="21"/>
                      <a:pt x="8" y="22"/>
                      <a:pt x="8" y="24"/>
                    </a:cubicBezTo>
                    <a:cubicBezTo>
                      <a:pt x="8" y="25"/>
                      <a:pt x="7" y="26"/>
                      <a:pt x="6" y="26"/>
                    </a:cubicBezTo>
                    <a:cubicBezTo>
                      <a:pt x="4" y="26"/>
                      <a:pt x="3" y="25"/>
                      <a:pt x="3" y="24"/>
                    </a:cubicBezTo>
                    <a:cubicBezTo>
                      <a:pt x="3" y="22"/>
                      <a:pt x="4" y="21"/>
                      <a:pt x="6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Freeform: Shape 164"/>
              <p:cNvSpPr>
                <a:spLocks/>
              </p:cNvSpPr>
              <p:nvPr/>
            </p:nvSpPr>
            <p:spPr bwMode="auto">
              <a:xfrm>
                <a:off x="6630988" y="3767139"/>
                <a:ext cx="22225" cy="63500"/>
              </a:xfrm>
              <a:custGeom>
                <a:avLst/>
                <a:gdLst/>
                <a:ahLst/>
                <a:cxnLst>
                  <a:cxn ang="0">
                    <a:pos x="5" y="30"/>
                  </a:cxn>
                  <a:cxn ang="0">
                    <a:pos x="10" y="24"/>
                  </a:cxn>
                  <a:cxn ang="0">
                    <a:pos x="10" y="5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0" y="24"/>
                  </a:cxn>
                  <a:cxn ang="0">
                    <a:pos x="5" y="30"/>
                  </a:cxn>
                  <a:cxn ang="0">
                    <a:pos x="5" y="21"/>
                  </a:cxn>
                  <a:cxn ang="0">
                    <a:pos x="8" y="24"/>
                  </a:cxn>
                  <a:cxn ang="0">
                    <a:pos x="5" y="26"/>
                  </a:cxn>
                  <a:cxn ang="0">
                    <a:pos x="3" y="24"/>
                  </a:cxn>
                  <a:cxn ang="0">
                    <a:pos x="5" y="21"/>
                  </a:cxn>
                </a:cxnLst>
                <a:rect l="0" t="0" r="r" b="b"/>
                <a:pathLst>
                  <a:path w="10" h="30">
                    <a:moveTo>
                      <a:pt x="5" y="30"/>
                    </a:moveTo>
                    <a:cubicBezTo>
                      <a:pt x="8" y="30"/>
                      <a:pt x="10" y="27"/>
                      <a:pt x="10" y="2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7"/>
                      <a:pt x="2" y="30"/>
                      <a:pt x="5" y="30"/>
                    </a:cubicBezTo>
                    <a:close/>
                    <a:moveTo>
                      <a:pt x="5" y="21"/>
                    </a:moveTo>
                    <a:cubicBezTo>
                      <a:pt x="7" y="21"/>
                      <a:pt x="8" y="22"/>
                      <a:pt x="8" y="24"/>
                    </a:cubicBezTo>
                    <a:cubicBezTo>
                      <a:pt x="8" y="25"/>
                      <a:pt x="7" y="26"/>
                      <a:pt x="5" y="26"/>
                    </a:cubicBezTo>
                    <a:cubicBezTo>
                      <a:pt x="4" y="26"/>
                      <a:pt x="3" y="25"/>
                      <a:pt x="3" y="24"/>
                    </a:cubicBezTo>
                    <a:cubicBezTo>
                      <a:pt x="3" y="22"/>
                      <a:pt x="4" y="21"/>
                      <a:pt x="5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Freeform: Shape 165"/>
              <p:cNvSpPr>
                <a:spLocks/>
              </p:cNvSpPr>
              <p:nvPr/>
            </p:nvSpPr>
            <p:spPr bwMode="auto">
              <a:xfrm>
                <a:off x="6448426" y="3795714"/>
                <a:ext cx="231775" cy="219075"/>
              </a:xfrm>
              <a:custGeom>
                <a:avLst/>
                <a:gdLst/>
                <a:ahLst/>
                <a:cxnLst>
                  <a:cxn ang="0">
                    <a:pos x="7" y="96"/>
                  </a:cxn>
                  <a:cxn ang="0">
                    <a:pos x="7" y="25"/>
                  </a:cxn>
                  <a:cxn ang="0">
                    <a:pos x="102" y="25"/>
                  </a:cxn>
                  <a:cxn ang="0">
                    <a:pos x="102" y="39"/>
                  </a:cxn>
                  <a:cxn ang="0">
                    <a:pos x="109" y="37"/>
                  </a:cxn>
                  <a:cxn ang="0">
                    <a:pos x="109" y="6"/>
                  </a:cxn>
                  <a:cxn ang="0">
                    <a:pos x="103" y="0"/>
                  </a:cxn>
                  <a:cxn ang="0">
                    <a:pos x="98" y="0"/>
                  </a:cxn>
                  <a:cxn ang="0">
                    <a:pos x="98" y="10"/>
                  </a:cxn>
                  <a:cxn ang="0">
                    <a:pos x="91" y="17"/>
                  </a:cxn>
                  <a:cxn ang="0">
                    <a:pos x="84" y="10"/>
                  </a:cxn>
                  <a:cxn ang="0">
                    <a:pos x="84" y="0"/>
                  </a:cxn>
                  <a:cxn ang="0">
                    <a:pos x="76" y="0"/>
                  </a:cxn>
                  <a:cxn ang="0">
                    <a:pos x="76" y="10"/>
                  </a:cxn>
                  <a:cxn ang="0">
                    <a:pos x="70" y="17"/>
                  </a:cxn>
                  <a:cxn ang="0">
                    <a:pos x="63" y="10"/>
                  </a:cxn>
                  <a:cxn ang="0">
                    <a:pos x="63" y="0"/>
                  </a:cxn>
                  <a:cxn ang="0">
                    <a:pos x="45" y="0"/>
                  </a:cxn>
                  <a:cxn ang="0">
                    <a:pos x="45" y="10"/>
                  </a:cxn>
                  <a:cxn ang="0">
                    <a:pos x="39" y="17"/>
                  </a:cxn>
                  <a:cxn ang="0">
                    <a:pos x="32" y="10"/>
                  </a:cxn>
                  <a:cxn ang="0">
                    <a:pos x="32" y="0"/>
                  </a:cxn>
                  <a:cxn ang="0">
                    <a:pos x="24" y="0"/>
                  </a:cxn>
                  <a:cxn ang="0">
                    <a:pos x="24" y="10"/>
                  </a:cxn>
                  <a:cxn ang="0">
                    <a:pos x="17" y="17"/>
                  </a:cxn>
                  <a:cxn ang="0">
                    <a:pos x="10" y="10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97"/>
                  </a:cxn>
                  <a:cxn ang="0">
                    <a:pos x="6" y="103"/>
                  </a:cxn>
                  <a:cxn ang="0">
                    <a:pos x="81" y="103"/>
                  </a:cxn>
                  <a:cxn ang="0">
                    <a:pos x="78" y="96"/>
                  </a:cxn>
                  <a:cxn ang="0">
                    <a:pos x="7" y="96"/>
                  </a:cxn>
                </a:cxnLst>
                <a:rect l="0" t="0" r="r" b="b"/>
                <a:pathLst>
                  <a:path w="109" h="103">
                    <a:moveTo>
                      <a:pt x="7" y="96"/>
                    </a:moveTo>
                    <a:cubicBezTo>
                      <a:pt x="7" y="25"/>
                      <a:pt x="7" y="25"/>
                      <a:pt x="7" y="25"/>
                    </a:cubicBezTo>
                    <a:cubicBezTo>
                      <a:pt x="102" y="25"/>
                      <a:pt x="102" y="25"/>
                      <a:pt x="102" y="25"/>
                    </a:cubicBezTo>
                    <a:cubicBezTo>
                      <a:pt x="102" y="39"/>
                      <a:pt x="102" y="39"/>
                      <a:pt x="102" y="39"/>
                    </a:cubicBezTo>
                    <a:cubicBezTo>
                      <a:pt x="105" y="38"/>
                      <a:pt x="107" y="37"/>
                      <a:pt x="109" y="37"/>
                    </a:cubicBezTo>
                    <a:cubicBezTo>
                      <a:pt x="109" y="6"/>
                      <a:pt x="109" y="6"/>
                      <a:pt x="109" y="6"/>
                    </a:cubicBezTo>
                    <a:cubicBezTo>
                      <a:pt x="109" y="3"/>
                      <a:pt x="107" y="0"/>
                      <a:pt x="103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8" y="14"/>
                      <a:pt x="95" y="17"/>
                      <a:pt x="91" y="17"/>
                    </a:cubicBezTo>
                    <a:cubicBezTo>
                      <a:pt x="87" y="17"/>
                      <a:pt x="84" y="14"/>
                      <a:pt x="84" y="1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6" y="14"/>
                      <a:pt x="73" y="17"/>
                      <a:pt x="70" y="17"/>
                    </a:cubicBezTo>
                    <a:cubicBezTo>
                      <a:pt x="66" y="17"/>
                      <a:pt x="63" y="14"/>
                      <a:pt x="63" y="1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4"/>
                      <a:pt x="42" y="17"/>
                      <a:pt x="39" y="17"/>
                    </a:cubicBezTo>
                    <a:cubicBezTo>
                      <a:pt x="35" y="17"/>
                      <a:pt x="32" y="14"/>
                      <a:pt x="32" y="1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4"/>
                      <a:pt x="21" y="17"/>
                      <a:pt x="17" y="17"/>
                    </a:cubicBezTo>
                    <a:cubicBezTo>
                      <a:pt x="13" y="17"/>
                      <a:pt x="10" y="14"/>
                      <a:pt x="10" y="1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1"/>
                      <a:pt x="2" y="103"/>
                      <a:pt x="6" y="103"/>
                    </a:cubicBezTo>
                    <a:cubicBezTo>
                      <a:pt x="81" y="103"/>
                      <a:pt x="81" y="103"/>
                      <a:pt x="81" y="103"/>
                    </a:cubicBezTo>
                    <a:cubicBezTo>
                      <a:pt x="80" y="101"/>
                      <a:pt x="79" y="99"/>
                      <a:pt x="78" y="96"/>
                    </a:cubicBezTo>
                    <a:lnTo>
                      <a:pt x="7" y="9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Freeform: Shape 166"/>
              <p:cNvSpPr>
                <a:spLocks/>
              </p:cNvSpPr>
              <p:nvPr/>
            </p:nvSpPr>
            <p:spPr bwMode="auto">
              <a:xfrm>
                <a:off x="6700838" y="3951289"/>
                <a:ext cx="41275" cy="41275"/>
              </a:xfrm>
              <a:custGeom>
                <a:avLst/>
                <a:gdLst/>
                <a:ahLst/>
                <a:cxnLst>
                  <a:cxn ang="0">
                    <a:pos x="9" y="19"/>
                  </a:cxn>
                  <a:cxn ang="0">
                    <a:pos x="19" y="9"/>
                  </a:cxn>
                  <a:cxn ang="0">
                    <a:pos x="9" y="0"/>
                  </a:cxn>
                  <a:cxn ang="0">
                    <a:pos x="0" y="9"/>
                  </a:cxn>
                  <a:cxn ang="0">
                    <a:pos x="9" y="19"/>
                  </a:cxn>
                  <a:cxn ang="0">
                    <a:pos x="9" y="10"/>
                  </a:cxn>
                  <a:cxn ang="0">
                    <a:pos x="6" y="7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10" y="3"/>
                  </a:cxn>
                  <a:cxn ang="0">
                    <a:pos x="10" y="5"/>
                  </a:cxn>
                  <a:cxn ang="0">
                    <a:pos x="12" y="5"/>
                  </a:cxn>
                  <a:cxn ang="0">
                    <a:pos x="12" y="7"/>
                  </a:cxn>
                  <a:cxn ang="0">
                    <a:pos x="10" y="6"/>
                  </a:cxn>
                  <a:cxn ang="0">
                    <a:pos x="8" y="7"/>
                  </a:cxn>
                  <a:cxn ang="0">
                    <a:pos x="10" y="8"/>
                  </a:cxn>
                  <a:cxn ang="0">
                    <a:pos x="13" y="11"/>
                  </a:cxn>
                  <a:cxn ang="0">
                    <a:pos x="10" y="14"/>
                  </a:cxn>
                  <a:cxn ang="0">
                    <a:pos x="10" y="15"/>
                  </a:cxn>
                  <a:cxn ang="0">
                    <a:pos x="9" y="15"/>
                  </a:cxn>
                  <a:cxn ang="0">
                    <a:pos x="9" y="14"/>
                  </a:cxn>
                  <a:cxn ang="0">
                    <a:pos x="6" y="13"/>
                  </a:cxn>
                  <a:cxn ang="0">
                    <a:pos x="7" y="11"/>
                  </a:cxn>
                  <a:cxn ang="0">
                    <a:pos x="9" y="12"/>
                  </a:cxn>
                  <a:cxn ang="0">
                    <a:pos x="10" y="11"/>
                  </a:cxn>
                  <a:cxn ang="0">
                    <a:pos x="9" y="10"/>
                  </a:cxn>
                </a:cxnLst>
                <a:rect l="0" t="0" r="r" b="b"/>
                <a:pathLst>
                  <a:path w="19" h="19">
                    <a:moveTo>
                      <a:pt x="9" y="19"/>
                    </a:moveTo>
                    <a:cubicBezTo>
                      <a:pt x="15" y="19"/>
                      <a:pt x="19" y="15"/>
                      <a:pt x="19" y="9"/>
                    </a:cubicBez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5"/>
                      <a:pt x="4" y="19"/>
                      <a:pt x="9" y="19"/>
                    </a:cubicBezTo>
                    <a:close/>
                    <a:moveTo>
                      <a:pt x="9" y="10"/>
                    </a:moveTo>
                    <a:cubicBezTo>
                      <a:pt x="7" y="9"/>
                      <a:pt x="6" y="9"/>
                      <a:pt x="6" y="7"/>
                    </a:cubicBezTo>
                    <a:cubicBezTo>
                      <a:pt x="6" y="6"/>
                      <a:pt x="7" y="5"/>
                      <a:pt x="9" y="5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5"/>
                      <a:pt x="12" y="5"/>
                      <a:pt x="12" y="5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6"/>
                      <a:pt x="11" y="6"/>
                      <a:pt x="10" y="6"/>
                    </a:cubicBezTo>
                    <a:cubicBezTo>
                      <a:pt x="9" y="6"/>
                      <a:pt x="8" y="7"/>
                      <a:pt x="8" y="7"/>
                    </a:cubicBezTo>
                    <a:cubicBezTo>
                      <a:pt x="8" y="7"/>
                      <a:pt x="9" y="8"/>
                      <a:pt x="10" y="8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2"/>
                      <a:pt x="12" y="13"/>
                      <a:pt x="10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7" y="13"/>
                      <a:pt x="6" y="13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2"/>
                      <a:pt x="8" y="12"/>
                      <a:pt x="9" y="12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10" y="11"/>
                      <a:pt x="10" y="10"/>
                      <a:pt x="9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: Shape 167"/>
              <p:cNvSpPr>
                <a:spLocks/>
              </p:cNvSpPr>
              <p:nvPr/>
            </p:nvSpPr>
            <p:spPr bwMode="auto">
              <a:xfrm>
                <a:off x="6653213" y="3930651"/>
                <a:ext cx="134938" cy="82550"/>
              </a:xfrm>
              <a:custGeom>
                <a:avLst/>
                <a:gdLst/>
                <a:ahLst/>
                <a:cxnLst>
                  <a:cxn ang="0">
                    <a:pos x="0" y="39"/>
                  </a:cxn>
                  <a:cxn ang="0">
                    <a:pos x="64" y="39"/>
                  </a:cxn>
                  <a:cxn ang="0">
                    <a:pos x="64" y="0"/>
                  </a:cxn>
                  <a:cxn ang="0">
                    <a:pos x="0" y="0"/>
                  </a:cxn>
                  <a:cxn ang="0">
                    <a:pos x="0" y="39"/>
                  </a:cxn>
                  <a:cxn ang="0">
                    <a:pos x="58" y="6"/>
                  </a:cxn>
                  <a:cxn ang="0">
                    <a:pos x="58" y="33"/>
                  </a:cxn>
                  <a:cxn ang="0">
                    <a:pos x="37" y="33"/>
                  </a:cxn>
                  <a:cxn ang="0">
                    <a:pos x="47" y="19"/>
                  </a:cxn>
                  <a:cxn ang="0">
                    <a:pos x="38" y="6"/>
                  </a:cxn>
                  <a:cxn ang="0">
                    <a:pos x="58" y="6"/>
                  </a:cxn>
                  <a:cxn ang="0">
                    <a:pos x="44" y="19"/>
                  </a:cxn>
                  <a:cxn ang="0">
                    <a:pos x="32" y="31"/>
                  </a:cxn>
                  <a:cxn ang="0">
                    <a:pos x="20" y="19"/>
                  </a:cxn>
                  <a:cxn ang="0">
                    <a:pos x="32" y="7"/>
                  </a:cxn>
                  <a:cxn ang="0">
                    <a:pos x="44" y="19"/>
                  </a:cxn>
                  <a:cxn ang="0">
                    <a:pos x="7" y="6"/>
                  </a:cxn>
                  <a:cxn ang="0">
                    <a:pos x="27" y="6"/>
                  </a:cxn>
                  <a:cxn ang="0">
                    <a:pos x="18" y="19"/>
                  </a:cxn>
                  <a:cxn ang="0">
                    <a:pos x="27" y="33"/>
                  </a:cxn>
                  <a:cxn ang="0">
                    <a:pos x="7" y="33"/>
                  </a:cxn>
                  <a:cxn ang="0">
                    <a:pos x="7" y="6"/>
                  </a:cxn>
                </a:cxnLst>
                <a:rect l="0" t="0" r="r" b="b"/>
                <a:pathLst>
                  <a:path w="64" h="39">
                    <a:moveTo>
                      <a:pt x="0" y="39"/>
                    </a:move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9"/>
                    </a:lnTo>
                    <a:close/>
                    <a:moveTo>
                      <a:pt x="58" y="6"/>
                    </a:moveTo>
                    <a:cubicBezTo>
                      <a:pt x="58" y="33"/>
                      <a:pt x="58" y="33"/>
                      <a:pt x="5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43" y="31"/>
                      <a:pt x="47" y="25"/>
                      <a:pt x="47" y="19"/>
                    </a:cubicBezTo>
                    <a:cubicBezTo>
                      <a:pt x="47" y="13"/>
                      <a:pt x="43" y="8"/>
                      <a:pt x="38" y="6"/>
                    </a:cubicBezTo>
                    <a:lnTo>
                      <a:pt x="58" y="6"/>
                    </a:lnTo>
                    <a:close/>
                    <a:moveTo>
                      <a:pt x="44" y="19"/>
                    </a:moveTo>
                    <a:cubicBezTo>
                      <a:pt x="44" y="26"/>
                      <a:pt x="39" y="31"/>
                      <a:pt x="32" y="31"/>
                    </a:cubicBezTo>
                    <a:cubicBezTo>
                      <a:pt x="26" y="31"/>
                      <a:pt x="20" y="26"/>
                      <a:pt x="20" y="19"/>
                    </a:cubicBezTo>
                    <a:cubicBezTo>
                      <a:pt x="20" y="13"/>
                      <a:pt x="26" y="7"/>
                      <a:pt x="32" y="7"/>
                    </a:cubicBezTo>
                    <a:cubicBezTo>
                      <a:pt x="39" y="7"/>
                      <a:pt x="44" y="13"/>
                      <a:pt x="44" y="19"/>
                    </a:cubicBezTo>
                    <a:close/>
                    <a:moveTo>
                      <a:pt x="7" y="6"/>
                    </a:moveTo>
                    <a:cubicBezTo>
                      <a:pt x="27" y="6"/>
                      <a:pt x="27" y="6"/>
                      <a:pt x="27" y="6"/>
                    </a:cubicBezTo>
                    <a:cubicBezTo>
                      <a:pt x="21" y="8"/>
                      <a:pt x="18" y="13"/>
                      <a:pt x="18" y="19"/>
                    </a:cubicBezTo>
                    <a:cubicBezTo>
                      <a:pt x="18" y="25"/>
                      <a:pt x="22" y="31"/>
                      <a:pt x="27" y="33"/>
                    </a:cubicBezTo>
                    <a:cubicBezTo>
                      <a:pt x="7" y="33"/>
                      <a:pt x="7" y="33"/>
                      <a:pt x="7" y="33"/>
                    </a:cubicBezTo>
                    <a:lnTo>
                      <a:pt x="7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: Shape 168"/>
              <p:cNvSpPr>
                <a:spLocks/>
              </p:cNvSpPr>
              <p:nvPr/>
            </p:nvSpPr>
            <p:spPr bwMode="auto">
              <a:xfrm>
                <a:off x="6610351" y="3876676"/>
                <a:ext cx="152400" cy="176213"/>
              </a:xfrm>
              <a:custGeom>
                <a:avLst/>
                <a:gdLst/>
                <a:ahLst/>
                <a:cxnLst>
                  <a:cxn ang="0">
                    <a:pos x="40" y="77"/>
                  </a:cxn>
                  <a:cxn ang="0">
                    <a:pos x="6" y="42"/>
                  </a:cxn>
                  <a:cxn ang="0">
                    <a:pos x="40" y="6"/>
                  </a:cxn>
                  <a:cxn ang="0">
                    <a:pos x="59" y="12"/>
                  </a:cxn>
                  <a:cxn ang="0">
                    <a:pos x="69" y="12"/>
                  </a:cxn>
                  <a:cxn ang="0">
                    <a:pos x="40" y="0"/>
                  </a:cxn>
                  <a:cxn ang="0">
                    <a:pos x="0" y="42"/>
                  </a:cxn>
                  <a:cxn ang="0">
                    <a:pos x="40" y="83"/>
                  </a:cxn>
                  <a:cxn ang="0">
                    <a:pos x="72" y="67"/>
                  </a:cxn>
                  <a:cxn ang="0">
                    <a:pos x="64" y="67"/>
                  </a:cxn>
                  <a:cxn ang="0">
                    <a:pos x="40" y="77"/>
                  </a:cxn>
                </a:cxnLst>
                <a:rect l="0" t="0" r="r" b="b"/>
                <a:pathLst>
                  <a:path w="72" h="83">
                    <a:moveTo>
                      <a:pt x="40" y="77"/>
                    </a:moveTo>
                    <a:cubicBezTo>
                      <a:pt x="21" y="77"/>
                      <a:pt x="6" y="61"/>
                      <a:pt x="6" y="42"/>
                    </a:cubicBezTo>
                    <a:cubicBezTo>
                      <a:pt x="6" y="22"/>
                      <a:pt x="21" y="6"/>
                      <a:pt x="40" y="6"/>
                    </a:cubicBezTo>
                    <a:cubicBezTo>
                      <a:pt x="47" y="6"/>
                      <a:pt x="54" y="8"/>
                      <a:pt x="59" y="12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5"/>
                      <a:pt x="51" y="0"/>
                      <a:pt x="40" y="0"/>
                    </a:cubicBezTo>
                    <a:cubicBezTo>
                      <a:pt x="18" y="0"/>
                      <a:pt x="0" y="19"/>
                      <a:pt x="0" y="42"/>
                    </a:cubicBezTo>
                    <a:cubicBezTo>
                      <a:pt x="0" y="65"/>
                      <a:pt x="18" y="83"/>
                      <a:pt x="40" y="83"/>
                    </a:cubicBezTo>
                    <a:cubicBezTo>
                      <a:pt x="53" y="83"/>
                      <a:pt x="65" y="77"/>
                      <a:pt x="72" y="67"/>
                    </a:cubicBezTo>
                    <a:cubicBezTo>
                      <a:pt x="64" y="67"/>
                      <a:pt x="64" y="67"/>
                      <a:pt x="64" y="67"/>
                    </a:cubicBezTo>
                    <a:cubicBezTo>
                      <a:pt x="58" y="73"/>
                      <a:pt x="50" y="77"/>
                      <a:pt x="40" y="7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: Shape 169"/>
              <p:cNvSpPr>
                <a:spLocks/>
              </p:cNvSpPr>
              <p:nvPr/>
            </p:nvSpPr>
            <p:spPr bwMode="auto">
              <a:xfrm>
                <a:off x="6675438" y="3908426"/>
                <a:ext cx="136525" cy="841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"/>
                  </a:cxn>
                  <a:cxn ang="0">
                    <a:pos x="6" y="10"/>
                  </a:cxn>
                  <a:cxn ang="0">
                    <a:pos x="6" y="7"/>
                  </a:cxn>
                  <a:cxn ang="0">
                    <a:pos x="79" y="7"/>
                  </a:cxn>
                  <a:cxn ang="0">
                    <a:pos x="79" y="47"/>
                  </a:cxn>
                  <a:cxn ang="0">
                    <a:pos x="74" y="47"/>
                  </a:cxn>
                  <a:cxn ang="0">
                    <a:pos x="74" y="53"/>
                  </a:cxn>
                  <a:cxn ang="0">
                    <a:pos x="86" y="53"/>
                  </a:cxn>
                  <a:cxn ang="0">
                    <a:pos x="86" y="0"/>
                  </a:cxn>
                  <a:cxn ang="0">
                    <a:pos x="0" y="0"/>
                  </a:cxn>
                </a:cxnLst>
                <a:rect l="0" t="0" r="r" b="b"/>
                <a:pathLst>
                  <a:path w="86" h="53">
                    <a:moveTo>
                      <a:pt x="0" y="0"/>
                    </a:moveTo>
                    <a:lnTo>
                      <a:pt x="0" y="10"/>
                    </a:lnTo>
                    <a:lnTo>
                      <a:pt x="6" y="10"/>
                    </a:lnTo>
                    <a:lnTo>
                      <a:pt x="6" y="7"/>
                    </a:lnTo>
                    <a:lnTo>
                      <a:pt x="79" y="7"/>
                    </a:lnTo>
                    <a:lnTo>
                      <a:pt x="79" y="47"/>
                    </a:lnTo>
                    <a:lnTo>
                      <a:pt x="74" y="47"/>
                    </a:lnTo>
                    <a:lnTo>
                      <a:pt x="74" y="53"/>
                    </a:lnTo>
                    <a:lnTo>
                      <a:pt x="86" y="53"/>
                    </a:lnTo>
                    <a:lnTo>
                      <a:pt x="8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2"/>
            <p:cNvGrpSpPr/>
            <p:nvPr/>
          </p:nvGrpSpPr>
          <p:grpSpPr>
            <a:xfrm>
              <a:off x="2153969" y="3536706"/>
              <a:ext cx="1647183" cy="649603"/>
              <a:chOff x="3024831" y="4715608"/>
              <a:chExt cx="2196244" cy="866137"/>
            </a:xfrm>
          </p:grpSpPr>
          <p:sp>
            <p:nvSpPr>
              <p:cNvPr id="28" name="TextBox 176"/>
              <p:cNvSpPr txBox="1">
                <a:spLocks/>
              </p:cNvSpPr>
              <p:nvPr/>
            </p:nvSpPr>
            <p:spPr bwMode="auto">
              <a:xfrm>
                <a:off x="3024831" y="4715608"/>
                <a:ext cx="2196244" cy="309958"/>
              </a:xfrm>
              <a:prstGeom prst="rect">
                <a:avLst/>
              </a:prstGeom>
              <a:noFill/>
              <a:extLst/>
            </p:spPr>
            <p:txBody>
              <a:bodyPr wrap="none" lIns="384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6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29" name="TextBox 177"/>
              <p:cNvSpPr txBox="1">
                <a:spLocks/>
              </p:cNvSpPr>
              <p:nvPr/>
            </p:nvSpPr>
            <p:spPr bwMode="auto">
              <a:xfrm>
                <a:off x="3024831" y="5025566"/>
                <a:ext cx="2196244" cy="556179"/>
              </a:xfrm>
              <a:prstGeom prst="rect">
                <a:avLst/>
              </a:prstGeom>
              <a:noFill/>
              <a:extLst/>
            </p:spPr>
            <p:txBody>
              <a:bodyPr wrap="square" lIns="384000" tIns="0" rIns="0" bIns="0" anchor="t" anchorCtr="0">
                <a:no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 </a:t>
                </a:r>
                <a:b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</p:grpSp>
      </p:grpSp>
      <p:grpSp>
        <p:nvGrpSpPr>
          <p:cNvPr id="106" name="组合 105"/>
          <p:cNvGrpSpPr/>
          <p:nvPr/>
        </p:nvGrpSpPr>
        <p:grpSpPr>
          <a:xfrm>
            <a:off x="7204101" y="1340769"/>
            <a:ext cx="3400695" cy="1173545"/>
            <a:chOff x="5403075" y="1005576"/>
            <a:chExt cx="2550521" cy="880159"/>
          </a:xfrm>
        </p:grpSpPr>
        <p:grpSp>
          <p:nvGrpSpPr>
            <p:cNvPr id="6" name="Group 73"/>
            <p:cNvGrpSpPr/>
            <p:nvPr/>
          </p:nvGrpSpPr>
          <p:grpSpPr>
            <a:xfrm>
              <a:off x="5403075" y="1005576"/>
              <a:ext cx="903338" cy="880159"/>
              <a:chOff x="609600" y="1123950"/>
              <a:chExt cx="787400" cy="767195"/>
            </a:xfrm>
          </p:grpSpPr>
          <p:sp>
            <p:nvSpPr>
              <p:cNvPr id="84" name="Rectangle 74"/>
              <p:cNvSpPr/>
              <p:nvPr/>
            </p:nvSpPr>
            <p:spPr bwMode="auto">
              <a:xfrm>
                <a:off x="609600" y="1174750"/>
                <a:ext cx="787400" cy="71639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Rectangle 75"/>
              <p:cNvSpPr/>
              <p:nvPr/>
            </p:nvSpPr>
            <p:spPr bwMode="auto">
              <a:xfrm>
                <a:off x="609600" y="1123950"/>
                <a:ext cx="787400" cy="716395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Group 123"/>
            <p:cNvGrpSpPr/>
            <p:nvPr/>
          </p:nvGrpSpPr>
          <p:grpSpPr>
            <a:xfrm>
              <a:off x="5601354" y="1239712"/>
              <a:ext cx="506780" cy="411905"/>
              <a:chOff x="4325938" y="1771651"/>
              <a:chExt cx="347663" cy="282576"/>
            </a:xfrm>
            <a:solidFill>
              <a:schemeClr val="bg1"/>
            </a:solidFill>
          </p:grpSpPr>
          <p:sp>
            <p:nvSpPr>
              <p:cNvPr id="67" name="Freeform: Shape 124"/>
              <p:cNvSpPr>
                <a:spLocks/>
              </p:cNvSpPr>
              <p:nvPr/>
            </p:nvSpPr>
            <p:spPr bwMode="auto">
              <a:xfrm>
                <a:off x="4325938" y="1985964"/>
                <a:ext cx="223838" cy="682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2"/>
                  </a:cxn>
                  <a:cxn ang="0">
                    <a:pos x="33" y="32"/>
                  </a:cxn>
                  <a:cxn ang="0">
                    <a:pos x="42" y="22"/>
                  </a:cxn>
                  <a:cxn ang="0">
                    <a:pos x="42" y="13"/>
                  </a:cxn>
                  <a:cxn ang="0">
                    <a:pos x="62" y="13"/>
                  </a:cxn>
                  <a:cxn ang="0">
                    <a:pos x="62" y="22"/>
                  </a:cxn>
                  <a:cxn ang="0">
                    <a:pos x="71" y="32"/>
                  </a:cxn>
                  <a:cxn ang="0">
                    <a:pos x="105" y="32"/>
                  </a:cxn>
                  <a:cxn ang="0">
                    <a:pos x="105" y="0"/>
                  </a:cxn>
                  <a:cxn ang="0">
                    <a:pos x="67" y="0"/>
                  </a:cxn>
                  <a:cxn ang="0">
                    <a:pos x="62" y="4"/>
                  </a:cxn>
                  <a:cxn ang="0">
                    <a:pos x="42" y="4"/>
                  </a:cxn>
                  <a:cxn ang="0">
                    <a:pos x="38" y="0"/>
                  </a:cxn>
                  <a:cxn ang="0">
                    <a:pos x="0" y="0"/>
                  </a:cxn>
                  <a:cxn ang="0">
                    <a:pos x="67" y="5"/>
                  </a:cxn>
                  <a:cxn ang="0">
                    <a:pos x="100" y="5"/>
                  </a:cxn>
                  <a:cxn ang="0">
                    <a:pos x="100" y="27"/>
                  </a:cxn>
                  <a:cxn ang="0">
                    <a:pos x="74" y="27"/>
                  </a:cxn>
                  <a:cxn ang="0">
                    <a:pos x="67" y="20"/>
                  </a:cxn>
                  <a:cxn ang="0">
                    <a:pos x="67" y="5"/>
                  </a:cxn>
                  <a:cxn ang="0">
                    <a:pos x="5" y="5"/>
                  </a:cxn>
                  <a:cxn ang="0">
                    <a:pos x="37" y="5"/>
                  </a:cxn>
                  <a:cxn ang="0">
                    <a:pos x="37" y="20"/>
                  </a:cxn>
                  <a:cxn ang="0">
                    <a:pos x="31" y="27"/>
                  </a:cxn>
                  <a:cxn ang="0">
                    <a:pos x="5" y="27"/>
                  </a:cxn>
                  <a:cxn ang="0">
                    <a:pos x="5" y="5"/>
                  </a:cxn>
                </a:cxnLst>
                <a:rect l="0" t="0" r="r" b="b"/>
                <a:pathLst>
                  <a:path w="105" h="32">
                    <a:moveTo>
                      <a:pt x="0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105" y="32"/>
                      <a:pt x="105" y="32"/>
                      <a:pt x="105" y="32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4" y="0"/>
                      <a:pt x="62" y="2"/>
                      <a:pt x="62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2"/>
                      <a:pt x="40" y="0"/>
                      <a:pt x="38" y="0"/>
                    </a:cubicBezTo>
                    <a:lnTo>
                      <a:pt x="0" y="0"/>
                    </a:lnTo>
                    <a:close/>
                    <a:moveTo>
                      <a:pt x="67" y="5"/>
                    </a:moveTo>
                    <a:cubicBezTo>
                      <a:pt x="100" y="5"/>
                      <a:pt x="100" y="5"/>
                      <a:pt x="100" y="5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67" y="20"/>
                      <a:pt x="67" y="20"/>
                      <a:pt x="67" y="20"/>
                    </a:cubicBezTo>
                    <a:lnTo>
                      <a:pt x="67" y="5"/>
                    </a:lnTo>
                    <a:close/>
                    <a:moveTo>
                      <a:pt x="5" y="5"/>
                    </a:moveTo>
                    <a:cubicBezTo>
                      <a:pt x="37" y="5"/>
                      <a:pt x="37" y="5"/>
                      <a:pt x="37" y="5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5" y="27"/>
                      <a:pt x="5" y="27"/>
                      <a:pt x="5" y="27"/>
                    </a:cubicBez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Freeform: Shape 125"/>
              <p:cNvSpPr>
                <a:spLocks/>
              </p:cNvSpPr>
              <p:nvPr/>
            </p:nvSpPr>
            <p:spPr bwMode="auto">
              <a:xfrm>
                <a:off x="4329113" y="1933576"/>
                <a:ext cx="44450" cy="49213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20" y="0"/>
                  </a:cxn>
                  <a:cxn ang="0">
                    <a:pos x="28" y="0"/>
                  </a:cxn>
                  <a:cxn ang="0">
                    <a:pos x="17" y="31"/>
                  </a:cxn>
                  <a:cxn ang="0">
                    <a:pos x="0" y="31"/>
                  </a:cxn>
                </a:cxnLst>
                <a:rect l="0" t="0" r="r" b="b"/>
                <a:pathLst>
                  <a:path w="28" h="31">
                    <a:moveTo>
                      <a:pt x="0" y="31"/>
                    </a:moveTo>
                    <a:lnTo>
                      <a:pt x="20" y="0"/>
                    </a:lnTo>
                    <a:lnTo>
                      <a:pt x="28" y="0"/>
                    </a:lnTo>
                    <a:lnTo>
                      <a:pt x="17" y="31"/>
                    </a:lnTo>
                    <a:lnTo>
                      <a:pt x="0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Freeform: Shape 126"/>
              <p:cNvSpPr>
                <a:spLocks/>
              </p:cNvSpPr>
              <p:nvPr/>
            </p:nvSpPr>
            <p:spPr bwMode="auto">
              <a:xfrm>
                <a:off x="4518026" y="1771651"/>
                <a:ext cx="106363" cy="4921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50" y="23"/>
                  </a:cxn>
                  <a:cxn ang="0">
                    <a:pos x="50" y="15"/>
                  </a:cxn>
                  <a:cxn ang="0">
                    <a:pos x="42" y="7"/>
                  </a:cxn>
                  <a:cxn ang="0">
                    <a:pos x="40" y="7"/>
                  </a:cxn>
                  <a:cxn ang="0">
                    <a:pos x="40" y="5"/>
                  </a:cxn>
                  <a:cxn ang="0">
                    <a:pos x="35" y="0"/>
                  </a:cxn>
                  <a:cxn ang="0">
                    <a:pos x="15" y="0"/>
                  </a:cxn>
                  <a:cxn ang="0">
                    <a:pos x="10" y="5"/>
                  </a:cxn>
                  <a:cxn ang="0">
                    <a:pos x="10" y="7"/>
                  </a:cxn>
                  <a:cxn ang="0">
                    <a:pos x="8" y="7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21" y="8"/>
                  </a:cxn>
                  <a:cxn ang="0">
                    <a:pos x="25" y="4"/>
                  </a:cxn>
                  <a:cxn ang="0">
                    <a:pos x="29" y="8"/>
                  </a:cxn>
                  <a:cxn ang="0">
                    <a:pos x="25" y="11"/>
                  </a:cxn>
                  <a:cxn ang="0">
                    <a:pos x="21" y="8"/>
                  </a:cxn>
                </a:cxnLst>
                <a:rect l="0" t="0" r="r" b="b"/>
                <a:pathLst>
                  <a:path w="50" h="23">
                    <a:moveTo>
                      <a:pt x="0" y="23"/>
                    </a:moveTo>
                    <a:cubicBezTo>
                      <a:pt x="50" y="23"/>
                      <a:pt x="50" y="23"/>
                      <a:pt x="50" y="2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50" y="11"/>
                      <a:pt x="47" y="7"/>
                      <a:pt x="42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2"/>
                      <a:pt x="38" y="0"/>
                      <a:pt x="3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0" y="2"/>
                      <a:pt x="10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4" y="7"/>
                      <a:pt x="0" y="11"/>
                      <a:pt x="0" y="15"/>
                    </a:cubicBezTo>
                    <a:lnTo>
                      <a:pt x="0" y="23"/>
                    </a:lnTo>
                    <a:close/>
                    <a:moveTo>
                      <a:pt x="21" y="8"/>
                    </a:moveTo>
                    <a:cubicBezTo>
                      <a:pt x="21" y="6"/>
                      <a:pt x="23" y="4"/>
                      <a:pt x="25" y="4"/>
                    </a:cubicBezTo>
                    <a:cubicBezTo>
                      <a:pt x="27" y="4"/>
                      <a:pt x="29" y="6"/>
                      <a:pt x="29" y="8"/>
                    </a:cubicBezTo>
                    <a:cubicBezTo>
                      <a:pt x="29" y="10"/>
                      <a:pt x="27" y="11"/>
                      <a:pt x="25" y="11"/>
                    </a:cubicBezTo>
                    <a:cubicBezTo>
                      <a:pt x="23" y="11"/>
                      <a:pt x="21" y="10"/>
                      <a:pt x="21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Freeform: Shape 127"/>
              <p:cNvSpPr>
                <a:spLocks/>
              </p:cNvSpPr>
              <p:nvPr/>
            </p:nvSpPr>
            <p:spPr bwMode="auto">
              <a:xfrm>
                <a:off x="4502151" y="1933576"/>
                <a:ext cx="109538" cy="49213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69" y="8"/>
                  </a:cxn>
                  <a:cxn ang="0">
                    <a:pos x="69" y="15"/>
                  </a:cxn>
                  <a:cxn ang="0">
                    <a:pos x="18" y="15"/>
                  </a:cxn>
                  <a:cxn ang="0">
                    <a:pos x="29" y="31"/>
                  </a:cxn>
                  <a:cxn ang="0">
                    <a:pos x="10" y="31"/>
                  </a:cxn>
                  <a:cxn ang="0">
                    <a:pos x="0" y="0"/>
                  </a:cxn>
                  <a:cxn ang="0">
                    <a:pos x="9" y="0"/>
                  </a:cxn>
                  <a:cxn ang="0">
                    <a:pos x="18" y="15"/>
                  </a:cxn>
                  <a:cxn ang="0">
                    <a:pos x="18" y="8"/>
                  </a:cxn>
                </a:cxnLst>
                <a:rect l="0" t="0" r="r" b="b"/>
                <a:pathLst>
                  <a:path w="69" h="31">
                    <a:moveTo>
                      <a:pt x="18" y="8"/>
                    </a:moveTo>
                    <a:lnTo>
                      <a:pt x="69" y="8"/>
                    </a:lnTo>
                    <a:lnTo>
                      <a:pt x="69" y="15"/>
                    </a:lnTo>
                    <a:lnTo>
                      <a:pt x="18" y="15"/>
                    </a:lnTo>
                    <a:lnTo>
                      <a:pt x="29" y="31"/>
                    </a:lnTo>
                    <a:lnTo>
                      <a:pt x="10" y="31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18" y="15"/>
                    </a:lnTo>
                    <a:lnTo>
                      <a:pt x="18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Rectangle 128"/>
              <p:cNvSpPr>
                <a:spLocks/>
              </p:cNvSpPr>
              <p:nvPr/>
            </p:nvSpPr>
            <p:spPr bwMode="auto">
              <a:xfrm>
                <a:off x="4532313" y="1858964"/>
                <a:ext cx="80963" cy="79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Rectangle 129"/>
              <p:cNvSpPr>
                <a:spLocks/>
              </p:cNvSpPr>
              <p:nvPr/>
            </p:nvSpPr>
            <p:spPr bwMode="auto">
              <a:xfrm>
                <a:off x="4530726" y="1916114"/>
                <a:ext cx="80963" cy="111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Rectangle 130"/>
              <p:cNvSpPr>
                <a:spLocks/>
              </p:cNvSpPr>
              <p:nvPr/>
            </p:nvSpPr>
            <p:spPr bwMode="auto">
              <a:xfrm>
                <a:off x="4532313" y="1885951"/>
                <a:ext cx="80963" cy="111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: Shape 131"/>
              <p:cNvSpPr>
                <a:spLocks/>
              </p:cNvSpPr>
              <p:nvPr/>
            </p:nvSpPr>
            <p:spPr bwMode="auto">
              <a:xfrm>
                <a:off x="4468813" y="1801814"/>
                <a:ext cx="39688" cy="174625"/>
              </a:xfrm>
              <a:custGeom>
                <a:avLst/>
                <a:gdLst/>
                <a:ahLst/>
                <a:cxnLst>
                  <a:cxn ang="0">
                    <a:pos x="19" y="13"/>
                  </a:cxn>
                  <a:cxn ang="0">
                    <a:pos x="13" y="13"/>
                  </a:cxn>
                  <a:cxn ang="0">
                    <a:pos x="13" y="82"/>
                  </a:cxn>
                  <a:cxn ang="0">
                    <a:pos x="0" y="82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19" y="0"/>
                  </a:cxn>
                  <a:cxn ang="0">
                    <a:pos x="19" y="1"/>
                  </a:cxn>
                  <a:cxn ang="0">
                    <a:pos x="19" y="13"/>
                  </a:cxn>
                </a:cxnLst>
                <a:rect l="0" t="0" r="r" b="b"/>
                <a:pathLst>
                  <a:path w="19" h="82">
                    <a:moveTo>
                      <a:pt x="19" y="13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1"/>
                      <a:pt x="19" y="1"/>
                    </a:cubicBezTo>
                    <a:lnTo>
                      <a:pt x="19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Freeform: Shape 132"/>
              <p:cNvSpPr>
                <a:spLocks/>
              </p:cNvSpPr>
              <p:nvPr/>
            </p:nvSpPr>
            <p:spPr bwMode="auto">
              <a:xfrm>
                <a:off x="4557713" y="1801814"/>
                <a:ext cx="115888" cy="244475"/>
              </a:xfrm>
              <a:custGeom>
                <a:avLst/>
                <a:gdLst/>
                <a:ahLst/>
                <a:cxnLst>
                  <a:cxn ang="0">
                    <a:pos x="41" y="13"/>
                  </a:cxn>
                  <a:cxn ang="0">
                    <a:pos x="35" y="13"/>
                  </a:cxn>
                  <a:cxn ang="0">
                    <a:pos x="35" y="1"/>
                  </a:cxn>
                  <a:cxn ang="0">
                    <a:pos x="35" y="0"/>
                  </a:cxn>
                  <a:cxn ang="0">
                    <a:pos x="47" y="0"/>
                  </a:cxn>
                  <a:cxn ang="0">
                    <a:pos x="54" y="8"/>
                  </a:cxn>
                  <a:cxn ang="0">
                    <a:pos x="54" y="108"/>
                  </a:cxn>
                  <a:cxn ang="0">
                    <a:pos x="47" y="115"/>
                  </a:cxn>
                  <a:cxn ang="0">
                    <a:pos x="0" y="115"/>
                  </a:cxn>
                  <a:cxn ang="0">
                    <a:pos x="0" y="103"/>
                  </a:cxn>
                  <a:cxn ang="0">
                    <a:pos x="41" y="103"/>
                  </a:cxn>
                  <a:cxn ang="0">
                    <a:pos x="41" y="13"/>
                  </a:cxn>
                </a:cxnLst>
                <a:rect l="0" t="0" r="r" b="b"/>
                <a:pathLst>
                  <a:path w="54" h="115">
                    <a:moveTo>
                      <a:pt x="41" y="13"/>
                    </a:move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0"/>
                      <a:pt x="35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1" y="0"/>
                      <a:pt x="54" y="4"/>
                      <a:pt x="54" y="8"/>
                    </a:cubicBezTo>
                    <a:cubicBezTo>
                      <a:pt x="54" y="108"/>
                      <a:pt x="54" y="108"/>
                      <a:pt x="54" y="108"/>
                    </a:cubicBezTo>
                    <a:cubicBezTo>
                      <a:pt x="54" y="112"/>
                      <a:pt x="51" y="115"/>
                      <a:pt x="47" y="115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41" y="103"/>
                      <a:pt x="41" y="103"/>
                      <a:pt x="41" y="103"/>
                    </a:cubicBezTo>
                    <a:lnTo>
                      <a:pt x="41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Group 7"/>
            <p:cNvGrpSpPr/>
            <p:nvPr/>
          </p:nvGrpSpPr>
          <p:grpSpPr>
            <a:xfrm>
              <a:off x="6306413" y="1088950"/>
              <a:ext cx="1647183" cy="649603"/>
              <a:chOff x="8601585" y="1451933"/>
              <a:chExt cx="2196244" cy="866137"/>
            </a:xfrm>
          </p:grpSpPr>
          <p:sp>
            <p:nvSpPr>
              <p:cNvPr id="26" name="TextBox 179"/>
              <p:cNvSpPr txBox="1">
                <a:spLocks/>
              </p:cNvSpPr>
              <p:nvPr/>
            </p:nvSpPr>
            <p:spPr bwMode="auto">
              <a:xfrm>
                <a:off x="8601585" y="1451933"/>
                <a:ext cx="2196244" cy="309958"/>
              </a:xfrm>
              <a:prstGeom prst="rect">
                <a:avLst/>
              </a:prstGeom>
              <a:noFill/>
              <a:extLst/>
            </p:spPr>
            <p:txBody>
              <a:bodyPr wrap="none" lIns="384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6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27" name="TextBox 180"/>
              <p:cNvSpPr txBox="1">
                <a:spLocks/>
              </p:cNvSpPr>
              <p:nvPr/>
            </p:nvSpPr>
            <p:spPr bwMode="auto">
              <a:xfrm>
                <a:off x="8601585" y="1761891"/>
                <a:ext cx="2196244" cy="556179"/>
              </a:xfrm>
              <a:prstGeom prst="rect">
                <a:avLst/>
              </a:prstGeom>
              <a:noFill/>
              <a:extLst/>
            </p:spPr>
            <p:txBody>
              <a:bodyPr wrap="square" lIns="384000" tIns="0" rIns="0" bIns="0">
                <a:no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 </a:t>
                </a:r>
                <a:b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</p:grpSp>
      </p:grpSp>
      <p:grpSp>
        <p:nvGrpSpPr>
          <p:cNvPr id="107" name="组合 106"/>
          <p:cNvGrpSpPr/>
          <p:nvPr/>
        </p:nvGrpSpPr>
        <p:grpSpPr>
          <a:xfrm>
            <a:off x="7204101" y="2972608"/>
            <a:ext cx="3400695" cy="1173545"/>
            <a:chOff x="5403075" y="2229455"/>
            <a:chExt cx="2550521" cy="880159"/>
          </a:xfrm>
        </p:grpSpPr>
        <p:grpSp>
          <p:nvGrpSpPr>
            <p:cNvPr id="8" name="Group 105"/>
            <p:cNvGrpSpPr/>
            <p:nvPr/>
          </p:nvGrpSpPr>
          <p:grpSpPr>
            <a:xfrm>
              <a:off x="5403075" y="2229455"/>
              <a:ext cx="903338" cy="880159"/>
              <a:chOff x="609600" y="1123950"/>
              <a:chExt cx="787400" cy="767195"/>
            </a:xfrm>
          </p:grpSpPr>
          <p:sp>
            <p:nvSpPr>
              <p:cNvPr id="80" name="Rectangle 106"/>
              <p:cNvSpPr/>
              <p:nvPr/>
            </p:nvSpPr>
            <p:spPr bwMode="auto">
              <a:xfrm>
                <a:off x="609600" y="1174750"/>
                <a:ext cx="787400" cy="71639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Rectangle 107"/>
              <p:cNvSpPr/>
              <p:nvPr/>
            </p:nvSpPr>
            <p:spPr bwMode="auto">
              <a:xfrm>
                <a:off x="609600" y="1123950"/>
                <a:ext cx="787400" cy="716395"/>
              </a:xfrm>
              <a:prstGeom prst="rect">
                <a:avLst/>
              </a:prstGeom>
              <a:solidFill>
                <a:schemeClr val="accent4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Group 137"/>
            <p:cNvGrpSpPr/>
            <p:nvPr/>
          </p:nvGrpSpPr>
          <p:grpSpPr>
            <a:xfrm>
              <a:off x="5641849" y="2415557"/>
              <a:ext cx="425788" cy="411902"/>
              <a:chOff x="5761038" y="1744664"/>
              <a:chExt cx="292101" cy="282575"/>
            </a:xfrm>
            <a:solidFill>
              <a:schemeClr val="bg1"/>
            </a:solidFill>
          </p:grpSpPr>
          <p:sp>
            <p:nvSpPr>
              <p:cNvPr id="59" name="Freeform: Shape 138"/>
              <p:cNvSpPr>
                <a:spLocks/>
              </p:cNvSpPr>
              <p:nvPr/>
            </p:nvSpPr>
            <p:spPr bwMode="auto">
              <a:xfrm>
                <a:off x="5975351" y="1946276"/>
                <a:ext cx="77788" cy="80963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0" y="0"/>
                  </a:cxn>
                  <a:cxn ang="0">
                    <a:pos x="0" y="51"/>
                  </a:cxn>
                  <a:cxn ang="0">
                    <a:pos x="49" y="51"/>
                  </a:cxn>
                  <a:cxn ang="0">
                    <a:pos x="49" y="0"/>
                  </a:cxn>
                  <a:cxn ang="0">
                    <a:pos x="12" y="39"/>
                  </a:cxn>
                  <a:cxn ang="0">
                    <a:pos x="12" y="12"/>
                  </a:cxn>
                  <a:cxn ang="0">
                    <a:pos x="37" y="12"/>
                  </a:cxn>
                  <a:cxn ang="0">
                    <a:pos x="37" y="39"/>
                  </a:cxn>
                  <a:cxn ang="0">
                    <a:pos x="12" y="39"/>
                  </a:cxn>
                </a:cxnLst>
                <a:rect l="0" t="0" r="r" b="b"/>
                <a:pathLst>
                  <a:path w="49" h="51">
                    <a:moveTo>
                      <a:pt x="49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49" y="51"/>
                    </a:lnTo>
                    <a:lnTo>
                      <a:pt x="49" y="0"/>
                    </a:lnTo>
                    <a:close/>
                    <a:moveTo>
                      <a:pt x="12" y="39"/>
                    </a:moveTo>
                    <a:lnTo>
                      <a:pt x="12" y="12"/>
                    </a:lnTo>
                    <a:lnTo>
                      <a:pt x="37" y="12"/>
                    </a:lnTo>
                    <a:lnTo>
                      <a:pt x="37" y="39"/>
                    </a:lnTo>
                    <a:lnTo>
                      <a:pt x="12" y="3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Freeform: Shape 139"/>
              <p:cNvSpPr>
                <a:spLocks/>
              </p:cNvSpPr>
              <p:nvPr/>
            </p:nvSpPr>
            <p:spPr bwMode="auto">
              <a:xfrm>
                <a:off x="5783263" y="1833564"/>
                <a:ext cx="244475" cy="104775"/>
              </a:xfrm>
              <a:custGeom>
                <a:avLst/>
                <a:gdLst/>
                <a:ahLst/>
                <a:cxnLst>
                  <a:cxn ang="0">
                    <a:pos x="87" y="21"/>
                  </a:cxn>
                  <a:cxn ang="0">
                    <a:pos x="87" y="0"/>
                  </a:cxn>
                  <a:cxn ang="0">
                    <a:pos x="70" y="0"/>
                  </a:cxn>
                  <a:cxn ang="0">
                    <a:pos x="70" y="21"/>
                  </a:cxn>
                  <a:cxn ang="0">
                    <a:pos x="67" y="21"/>
                  </a:cxn>
                  <a:cxn ang="0">
                    <a:pos x="0" y="21"/>
                  </a:cxn>
                  <a:cxn ang="0">
                    <a:pos x="0" y="66"/>
                  </a:cxn>
                  <a:cxn ang="0">
                    <a:pos x="20" y="66"/>
                  </a:cxn>
                  <a:cxn ang="0">
                    <a:pos x="20" y="41"/>
                  </a:cxn>
                  <a:cxn ang="0">
                    <a:pos x="67" y="41"/>
                  </a:cxn>
                  <a:cxn ang="0">
                    <a:pos x="69" y="66"/>
                  </a:cxn>
                  <a:cxn ang="0">
                    <a:pos x="70" y="66"/>
                  </a:cxn>
                  <a:cxn ang="0">
                    <a:pos x="87" y="66"/>
                  </a:cxn>
                  <a:cxn ang="0">
                    <a:pos x="87" y="41"/>
                  </a:cxn>
                  <a:cxn ang="0">
                    <a:pos x="135" y="41"/>
                  </a:cxn>
                  <a:cxn ang="0">
                    <a:pos x="135" y="66"/>
                  </a:cxn>
                  <a:cxn ang="0">
                    <a:pos x="154" y="66"/>
                  </a:cxn>
                  <a:cxn ang="0">
                    <a:pos x="154" y="21"/>
                  </a:cxn>
                  <a:cxn ang="0">
                    <a:pos x="87" y="21"/>
                  </a:cxn>
                </a:cxnLst>
                <a:rect l="0" t="0" r="r" b="b"/>
                <a:pathLst>
                  <a:path w="154" h="66">
                    <a:moveTo>
                      <a:pt x="87" y="21"/>
                    </a:moveTo>
                    <a:lnTo>
                      <a:pt x="87" y="0"/>
                    </a:lnTo>
                    <a:lnTo>
                      <a:pt x="70" y="0"/>
                    </a:lnTo>
                    <a:lnTo>
                      <a:pt x="70" y="21"/>
                    </a:lnTo>
                    <a:lnTo>
                      <a:pt x="67" y="21"/>
                    </a:lnTo>
                    <a:lnTo>
                      <a:pt x="0" y="21"/>
                    </a:lnTo>
                    <a:lnTo>
                      <a:pt x="0" y="66"/>
                    </a:lnTo>
                    <a:lnTo>
                      <a:pt x="20" y="66"/>
                    </a:lnTo>
                    <a:lnTo>
                      <a:pt x="20" y="41"/>
                    </a:lnTo>
                    <a:lnTo>
                      <a:pt x="67" y="41"/>
                    </a:lnTo>
                    <a:lnTo>
                      <a:pt x="69" y="66"/>
                    </a:lnTo>
                    <a:lnTo>
                      <a:pt x="70" y="66"/>
                    </a:lnTo>
                    <a:lnTo>
                      <a:pt x="87" y="66"/>
                    </a:lnTo>
                    <a:lnTo>
                      <a:pt x="87" y="41"/>
                    </a:lnTo>
                    <a:lnTo>
                      <a:pt x="135" y="41"/>
                    </a:lnTo>
                    <a:lnTo>
                      <a:pt x="135" y="66"/>
                    </a:lnTo>
                    <a:lnTo>
                      <a:pt x="154" y="66"/>
                    </a:lnTo>
                    <a:lnTo>
                      <a:pt x="154" y="21"/>
                    </a:lnTo>
                    <a:lnTo>
                      <a:pt x="87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Freeform: Shape 140"/>
              <p:cNvSpPr>
                <a:spLocks/>
              </p:cNvSpPr>
              <p:nvPr/>
            </p:nvSpPr>
            <p:spPr bwMode="auto">
              <a:xfrm>
                <a:off x="5864226" y="1946276"/>
                <a:ext cx="79375" cy="809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1"/>
                  </a:cxn>
                  <a:cxn ang="0">
                    <a:pos x="50" y="51"/>
                  </a:cxn>
                  <a:cxn ang="0">
                    <a:pos x="50" y="0"/>
                  </a:cxn>
                  <a:cxn ang="0">
                    <a:pos x="0" y="0"/>
                  </a:cxn>
                  <a:cxn ang="0">
                    <a:pos x="38" y="12"/>
                  </a:cxn>
                  <a:cxn ang="0">
                    <a:pos x="38" y="39"/>
                  </a:cxn>
                  <a:cxn ang="0">
                    <a:pos x="12" y="39"/>
                  </a:cxn>
                  <a:cxn ang="0">
                    <a:pos x="12" y="12"/>
                  </a:cxn>
                  <a:cxn ang="0">
                    <a:pos x="38" y="12"/>
                  </a:cxn>
                </a:cxnLst>
                <a:rect l="0" t="0" r="r" b="b"/>
                <a:pathLst>
                  <a:path w="50" h="51">
                    <a:moveTo>
                      <a:pt x="0" y="0"/>
                    </a:moveTo>
                    <a:lnTo>
                      <a:pt x="0" y="51"/>
                    </a:lnTo>
                    <a:lnTo>
                      <a:pt x="50" y="51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  <a:moveTo>
                      <a:pt x="38" y="12"/>
                    </a:moveTo>
                    <a:lnTo>
                      <a:pt x="38" y="39"/>
                    </a:lnTo>
                    <a:lnTo>
                      <a:pt x="12" y="39"/>
                    </a:lnTo>
                    <a:lnTo>
                      <a:pt x="12" y="12"/>
                    </a:lnTo>
                    <a:lnTo>
                      <a:pt x="38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: Shape 141"/>
              <p:cNvSpPr>
                <a:spLocks/>
              </p:cNvSpPr>
              <p:nvPr/>
            </p:nvSpPr>
            <p:spPr bwMode="auto">
              <a:xfrm>
                <a:off x="5761038" y="1946276"/>
                <a:ext cx="77788" cy="809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1"/>
                  </a:cxn>
                  <a:cxn ang="0">
                    <a:pos x="49" y="51"/>
                  </a:cxn>
                  <a:cxn ang="0">
                    <a:pos x="49" y="0"/>
                  </a:cxn>
                  <a:cxn ang="0">
                    <a:pos x="0" y="0"/>
                  </a:cxn>
                  <a:cxn ang="0">
                    <a:pos x="37" y="12"/>
                  </a:cxn>
                  <a:cxn ang="0">
                    <a:pos x="37" y="39"/>
                  </a:cxn>
                  <a:cxn ang="0">
                    <a:pos x="12" y="39"/>
                  </a:cxn>
                  <a:cxn ang="0">
                    <a:pos x="12" y="12"/>
                  </a:cxn>
                  <a:cxn ang="0">
                    <a:pos x="37" y="12"/>
                  </a:cxn>
                </a:cxnLst>
                <a:rect l="0" t="0" r="r" b="b"/>
                <a:pathLst>
                  <a:path w="49" h="51">
                    <a:moveTo>
                      <a:pt x="0" y="0"/>
                    </a:moveTo>
                    <a:lnTo>
                      <a:pt x="0" y="51"/>
                    </a:lnTo>
                    <a:lnTo>
                      <a:pt x="49" y="51"/>
                    </a:lnTo>
                    <a:lnTo>
                      <a:pt x="49" y="0"/>
                    </a:lnTo>
                    <a:lnTo>
                      <a:pt x="0" y="0"/>
                    </a:lnTo>
                    <a:close/>
                    <a:moveTo>
                      <a:pt x="37" y="12"/>
                    </a:moveTo>
                    <a:lnTo>
                      <a:pt x="37" y="39"/>
                    </a:lnTo>
                    <a:lnTo>
                      <a:pt x="12" y="39"/>
                    </a:lnTo>
                    <a:lnTo>
                      <a:pt x="12" y="12"/>
                    </a:lnTo>
                    <a:lnTo>
                      <a:pt x="37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Freeform: Shape 142"/>
              <p:cNvSpPr>
                <a:spLocks/>
              </p:cNvSpPr>
              <p:nvPr/>
            </p:nvSpPr>
            <p:spPr bwMode="auto">
              <a:xfrm>
                <a:off x="5868988" y="1744664"/>
                <a:ext cx="76200" cy="809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1"/>
                  </a:cxn>
                  <a:cxn ang="0">
                    <a:pos x="48" y="51"/>
                  </a:cxn>
                  <a:cxn ang="0">
                    <a:pos x="48" y="0"/>
                  </a:cxn>
                  <a:cxn ang="0">
                    <a:pos x="0" y="0"/>
                  </a:cxn>
                  <a:cxn ang="0">
                    <a:pos x="36" y="12"/>
                  </a:cxn>
                  <a:cxn ang="0">
                    <a:pos x="36" y="39"/>
                  </a:cxn>
                  <a:cxn ang="0">
                    <a:pos x="12" y="39"/>
                  </a:cxn>
                  <a:cxn ang="0">
                    <a:pos x="12" y="12"/>
                  </a:cxn>
                  <a:cxn ang="0">
                    <a:pos x="36" y="12"/>
                  </a:cxn>
                </a:cxnLst>
                <a:rect l="0" t="0" r="r" b="b"/>
                <a:pathLst>
                  <a:path w="48" h="51">
                    <a:moveTo>
                      <a:pt x="0" y="0"/>
                    </a:moveTo>
                    <a:lnTo>
                      <a:pt x="0" y="51"/>
                    </a:lnTo>
                    <a:lnTo>
                      <a:pt x="48" y="51"/>
                    </a:lnTo>
                    <a:lnTo>
                      <a:pt x="48" y="0"/>
                    </a:lnTo>
                    <a:lnTo>
                      <a:pt x="0" y="0"/>
                    </a:lnTo>
                    <a:close/>
                    <a:moveTo>
                      <a:pt x="36" y="12"/>
                    </a:moveTo>
                    <a:lnTo>
                      <a:pt x="36" y="39"/>
                    </a:lnTo>
                    <a:lnTo>
                      <a:pt x="12" y="39"/>
                    </a:lnTo>
                    <a:lnTo>
                      <a:pt x="12" y="12"/>
                    </a:lnTo>
                    <a:lnTo>
                      <a:pt x="36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Group 8"/>
            <p:cNvGrpSpPr/>
            <p:nvPr/>
          </p:nvGrpSpPr>
          <p:grpSpPr>
            <a:xfrm>
              <a:off x="6306413" y="2312828"/>
              <a:ext cx="1647183" cy="649603"/>
              <a:chOff x="8601585" y="3083771"/>
              <a:chExt cx="2196244" cy="866137"/>
            </a:xfrm>
          </p:grpSpPr>
          <p:sp>
            <p:nvSpPr>
              <p:cNvPr id="24" name="TextBox 182"/>
              <p:cNvSpPr txBox="1">
                <a:spLocks/>
              </p:cNvSpPr>
              <p:nvPr/>
            </p:nvSpPr>
            <p:spPr bwMode="auto">
              <a:xfrm>
                <a:off x="8601585" y="3083771"/>
                <a:ext cx="2196244" cy="309958"/>
              </a:xfrm>
              <a:prstGeom prst="rect">
                <a:avLst/>
              </a:prstGeom>
              <a:noFill/>
              <a:extLst/>
            </p:spPr>
            <p:txBody>
              <a:bodyPr wrap="none" lIns="384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6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25" name="TextBox 183"/>
              <p:cNvSpPr txBox="1">
                <a:spLocks/>
              </p:cNvSpPr>
              <p:nvPr/>
            </p:nvSpPr>
            <p:spPr bwMode="auto">
              <a:xfrm>
                <a:off x="8601585" y="3393729"/>
                <a:ext cx="2196244" cy="556179"/>
              </a:xfrm>
              <a:prstGeom prst="rect">
                <a:avLst/>
              </a:prstGeom>
              <a:noFill/>
              <a:extLst/>
            </p:spPr>
            <p:txBody>
              <a:bodyPr wrap="square" lIns="384000" tIns="0" rIns="0" bIns="0">
                <a:no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 </a:t>
                </a:r>
                <a:b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7204101" y="4604444"/>
            <a:ext cx="3400695" cy="1173545"/>
            <a:chOff x="5403075" y="3453332"/>
            <a:chExt cx="2550521" cy="880159"/>
          </a:xfrm>
        </p:grpSpPr>
        <p:grpSp>
          <p:nvGrpSpPr>
            <p:cNvPr id="10" name="Group 117"/>
            <p:cNvGrpSpPr/>
            <p:nvPr/>
          </p:nvGrpSpPr>
          <p:grpSpPr>
            <a:xfrm>
              <a:off x="5403075" y="3453332"/>
              <a:ext cx="903338" cy="880159"/>
              <a:chOff x="609600" y="1123950"/>
              <a:chExt cx="787400" cy="767195"/>
            </a:xfrm>
          </p:grpSpPr>
          <p:sp>
            <p:nvSpPr>
              <p:cNvPr id="76" name="Rectangle 118"/>
              <p:cNvSpPr/>
              <p:nvPr/>
            </p:nvSpPr>
            <p:spPr bwMode="auto">
              <a:xfrm>
                <a:off x="609600" y="1174750"/>
                <a:ext cx="787400" cy="71639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Rectangle 119"/>
              <p:cNvSpPr/>
              <p:nvPr/>
            </p:nvSpPr>
            <p:spPr bwMode="auto">
              <a:xfrm>
                <a:off x="609600" y="1123950"/>
                <a:ext cx="787400" cy="716395"/>
              </a:xfrm>
              <a:prstGeom prst="rect">
                <a:avLst/>
              </a:prstGeom>
              <a:solidFill>
                <a:schemeClr val="accent6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143"/>
            <p:cNvGrpSpPr/>
            <p:nvPr/>
          </p:nvGrpSpPr>
          <p:grpSpPr>
            <a:xfrm>
              <a:off x="5628909" y="3667577"/>
              <a:ext cx="451670" cy="451670"/>
              <a:chOff x="6448426" y="450851"/>
              <a:chExt cx="269875" cy="269875"/>
            </a:xfrm>
            <a:solidFill>
              <a:schemeClr val="bg1"/>
            </a:solidFill>
          </p:grpSpPr>
          <p:sp>
            <p:nvSpPr>
              <p:cNvPr id="56" name="Freeform: Shape 144"/>
              <p:cNvSpPr>
                <a:spLocks/>
              </p:cNvSpPr>
              <p:nvPr/>
            </p:nvSpPr>
            <p:spPr bwMode="auto">
              <a:xfrm>
                <a:off x="6448426" y="450851"/>
                <a:ext cx="269875" cy="269875"/>
              </a:xfrm>
              <a:custGeom>
                <a:avLst/>
                <a:gdLst/>
                <a:ahLst/>
                <a:cxnLst>
                  <a:cxn ang="0">
                    <a:pos x="64" y="127"/>
                  </a:cxn>
                  <a:cxn ang="0">
                    <a:pos x="127" y="64"/>
                  </a:cxn>
                  <a:cxn ang="0">
                    <a:pos x="64" y="0"/>
                  </a:cxn>
                  <a:cxn ang="0">
                    <a:pos x="0" y="64"/>
                  </a:cxn>
                  <a:cxn ang="0">
                    <a:pos x="64" y="127"/>
                  </a:cxn>
                  <a:cxn ang="0">
                    <a:pos x="64" y="13"/>
                  </a:cxn>
                  <a:cxn ang="0">
                    <a:pos x="115" y="64"/>
                  </a:cxn>
                  <a:cxn ang="0">
                    <a:pos x="64" y="115"/>
                  </a:cxn>
                  <a:cxn ang="0">
                    <a:pos x="13" y="64"/>
                  </a:cxn>
                  <a:cxn ang="0">
                    <a:pos x="64" y="13"/>
                  </a:cxn>
                </a:cxnLst>
                <a:rect l="0" t="0" r="r" b="b"/>
                <a:pathLst>
                  <a:path w="127" h="127">
                    <a:moveTo>
                      <a:pt x="64" y="127"/>
                    </a:moveTo>
                    <a:cubicBezTo>
                      <a:pt x="99" y="127"/>
                      <a:pt x="127" y="99"/>
                      <a:pt x="127" y="64"/>
                    </a:cubicBezTo>
                    <a:cubicBezTo>
                      <a:pt x="127" y="29"/>
                      <a:pt x="99" y="0"/>
                      <a:pt x="64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99"/>
                      <a:pt x="29" y="127"/>
                      <a:pt x="64" y="127"/>
                    </a:cubicBezTo>
                    <a:close/>
                    <a:moveTo>
                      <a:pt x="64" y="13"/>
                    </a:moveTo>
                    <a:cubicBezTo>
                      <a:pt x="92" y="13"/>
                      <a:pt x="115" y="36"/>
                      <a:pt x="115" y="64"/>
                    </a:cubicBezTo>
                    <a:cubicBezTo>
                      <a:pt x="115" y="92"/>
                      <a:pt x="92" y="115"/>
                      <a:pt x="64" y="115"/>
                    </a:cubicBezTo>
                    <a:cubicBezTo>
                      <a:pt x="36" y="115"/>
                      <a:pt x="13" y="92"/>
                      <a:pt x="13" y="64"/>
                    </a:cubicBezTo>
                    <a:cubicBezTo>
                      <a:pt x="13" y="36"/>
                      <a:pt x="36" y="13"/>
                      <a:pt x="64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Freeform: Shape 145"/>
              <p:cNvSpPr>
                <a:spLocks/>
              </p:cNvSpPr>
              <p:nvPr/>
            </p:nvSpPr>
            <p:spPr bwMode="auto">
              <a:xfrm>
                <a:off x="6502401" y="503239"/>
                <a:ext cx="165100" cy="166688"/>
              </a:xfrm>
              <a:custGeom>
                <a:avLst/>
                <a:gdLst/>
                <a:ahLst/>
                <a:cxnLst>
                  <a:cxn ang="0">
                    <a:pos x="39" y="78"/>
                  </a:cxn>
                  <a:cxn ang="0">
                    <a:pos x="78" y="39"/>
                  </a:cxn>
                  <a:cxn ang="0">
                    <a:pos x="39" y="0"/>
                  </a:cxn>
                  <a:cxn ang="0">
                    <a:pos x="0" y="39"/>
                  </a:cxn>
                  <a:cxn ang="0">
                    <a:pos x="39" y="78"/>
                  </a:cxn>
                  <a:cxn ang="0">
                    <a:pos x="39" y="12"/>
                  </a:cxn>
                  <a:cxn ang="0">
                    <a:pos x="65" y="39"/>
                  </a:cxn>
                  <a:cxn ang="0">
                    <a:pos x="39" y="65"/>
                  </a:cxn>
                  <a:cxn ang="0">
                    <a:pos x="12" y="39"/>
                  </a:cxn>
                  <a:cxn ang="0">
                    <a:pos x="39" y="12"/>
                  </a:cxn>
                </a:cxnLst>
                <a:rect l="0" t="0" r="r" b="b"/>
                <a:pathLst>
                  <a:path w="78" h="78">
                    <a:moveTo>
                      <a:pt x="39" y="78"/>
                    </a:moveTo>
                    <a:cubicBezTo>
                      <a:pt x="60" y="78"/>
                      <a:pt x="78" y="60"/>
                      <a:pt x="78" y="39"/>
                    </a:cubicBezTo>
                    <a:cubicBezTo>
                      <a:pt x="78" y="17"/>
                      <a:pt x="60" y="0"/>
                      <a:pt x="39" y="0"/>
                    </a:cubicBezTo>
                    <a:cubicBezTo>
                      <a:pt x="17" y="0"/>
                      <a:pt x="0" y="17"/>
                      <a:pt x="0" y="39"/>
                    </a:cubicBezTo>
                    <a:cubicBezTo>
                      <a:pt x="0" y="60"/>
                      <a:pt x="17" y="78"/>
                      <a:pt x="39" y="78"/>
                    </a:cubicBezTo>
                    <a:close/>
                    <a:moveTo>
                      <a:pt x="39" y="12"/>
                    </a:moveTo>
                    <a:cubicBezTo>
                      <a:pt x="54" y="12"/>
                      <a:pt x="65" y="24"/>
                      <a:pt x="65" y="39"/>
                    </a:cubicBezTo>
                    <a:cubicBezTo>
                      <a:pt x="65" y="53"/>
                      <a:pt x="54" y="65"/>
                      <a:pt x="39" y="65"/>
                    </a:cubicBezTo>
                    <a:cubicBezTo>
                      <a:pt x="24" y="65"/>
                      <a:pt x="12" y="53"/>
                      <a:pt x="12" y="39"/>
                    </a:cubicBezTo>
                    <a:cubicBezTo>
                      <a:pt x="12" y="24"/>
                      <a:pt x="24" y="12"/>
                      <a:pt x="39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Oval 146"/>
              <p:cNvSpPr>
                <a:spLocks/>
              </p:cNvSpPr>
              <p:nvPr/>
            </p:nvSpPr>
            <p:spPr bwMode="auto">
              <a:xfrm>
                <a:off x="6554788" y="554039"/>
                <a:ext cx="60325" cy="6191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1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9"/>
            <p:cNvGrpSpPr/>
            <p:nvPr/>
          </p:nvGrpSpPr>
          <p:grpSpPr>
            <a:xfrm>
              <a:off x="6306413" y="3536706"/>
              <a:ext cx="1647183" cy="649603"/>
              <a:chOff x="8601585" y="4715608"/>
              <a:chExt cx="2196244" cy="866137"/>
            </a:xfrm>
          </p:grpSpPr>
          <p:sp>
            <p:nvSpPr>
              <p:cNvPr id="22" name="TextBox 185"/>
              <p:cNvSpPr txBox="1">
                <a:spLocks/>
              </p:cNvSpPr>
              <p:nvPr/>
            </p:nvSpPr>
            <p:spPr bwMode="auto">
              <a:xfrm>
                <a:off x="8601585" y="4715608"/>
                <a:ext cx="2196244" cy="309958"/>
              </a:xfrm>
              <a:prstGeom prst="rect">
                <a:avLst/>
              </a:prstGeom>
              <a:noFill/>
              <a:extLst/>
            </p:spPr>
            <p:txBody>
              <a:bodyPr wrap="none" lIns="384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6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23" name="TextBox 186"/>
              <p:cNvSpPr txBox="1">
                <a:spLocks/>
              </p:cNvSpPr>
              <p:nvPr/>
            </p:nvSpPr>
            <p:spPr bwMode="auto">
              <a:xfrm>
                <a:off x="8601585" y="5025566"/>
                <a:ext cx="2196244" cy="556179"/>
              </a:xfrm>
              <a:prstGeom prst="rect">
                <a:avLst/>
              </a:prstGeom>
              <a:noFill/>
              <a:extLst/>
            </p:spPr>
            <p:txBody>
              <a:bodyPr wrap="square" lIns="384000" tIns="0" rIns="0" bIns="0">
                <a:no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 </a:t>
                </a:r>
                <a:b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</p:grp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50380650-69E0-411C-9BEE-AA4B83338E62}"/>
              </a:ext>
            </a:extLst>
          </p:cNvPr>
          <p:cNvGrpSpPr/>
          <p:nvPr/>
        </p:nvGrpSpPr>
        <p:grpSpPr>
          <a:xfrm>
            <a:off x="526331" y="497900"/>
            <a:ext cx="828718" cy="547823"/>
            <a:chOff x="225382" y="351136"/>
            <a:chExt cx="1428847" cy="944537"/>
          </a:xfrm>
        </p:grpSpPr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8F1272BE-A9DB-4024-85E2-326E6D2179F9}"/>
                </a:ext>
              </a:extLst>
            </p:cNvPr>
            <p:cNvSpPr/>
            <p:nvPr/>
          </p:nvSpPr>
          <p:spPr>
            <a:xfrm rot="15067744" flipH="1">
              <a:off x="445817" y="351136"/>
              <a:ext cx="931725" cy="931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5F08C642-A461-484F-94AF-1322E84EB432}"/>
                </a:ext>
              </a:extLst>
            </p:cNvPr>
            <p:cNvCxnSpPr>
              <a:cxnSpLocks/>
              <a:stCxn id="112" idx="1"/>
            </p:cNvCxnSpPr>
            <p:nvPr/>
          </p:nvCxnSpPr>
          <p:spPr>
            <a:xfrm flipH="1">
              <a:off x="225382" y="611835"/>
              <a:ext cx="268044" cy="68383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9C59BC11-FF3A-4FCF-9E4E-C1F6AB0CFE3F}"/>
                </a:ext>
              </a:extLst>
            </p:cNvPr>
            <p:cNvCxnSpPr>
              <a:cxnSpLocks/>
              <a:endCxn id="112" idx="5"/>
            </p:cNvCxnSpPr>
            <p:nvPr/>
          </p:nvCxnSpPr>
          <p:spPr>
            <a:xfrm flipH="1">
              <a:off x="1329933" y="359499"/>
              <a:ext cx="324296" cy="6626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EE8CD0D-21D6-4E6C-830B-8A26BF9B8D1B}"/>
              </a:ext>
            </a:extLst>
          </p:cNvPr>
          <p:cNvSpPr txBox="1"/>
          <p:nvPr/>
        </p:nvSpPr>
        <p:spPr>
          <a:xfrm>
            <a:off x="604062" y="502750"/>
            <a:ext cx="943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01</a:t>
            </a:r>
            <a:endParaRPr lang="zh-CN" altLang="en-US" sz="2800" dirty="0"/>
          </a:p>
        </p:txBody>
      </p:sp>
      <p:sp>
        <p:nvSpPr>
          <p:cNvPr id="116" name="文本框 6">
            <a:extLst>
              <a:ext uri="{FF2B5EF4-FFF2-40B4-BE49-F238E27FC236}">
                <a16:creationId xmlns:a16="http://schemas.microsoft.com/office/drawing/2014/main" id="{0BAD0613-E88E-4778-99B2-B5EDB1F8C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381" y="537263"/>
            <a:ext cx="3033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选题的背景与意义</a:t>
            </a:r>
          </a:p>
        </p:txBody>
      </p:sp>
    </p:spTree>
    <p:extLst>
      <p:ext uri="{BB962C8B-B14F-4D97-AF65-F5344CB8AC3E}">
        <p14:creationId xmlns:p14="http://schemas.microsoft.com/office/powerpoint/2010/main" val="2565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8B4780D-6CDE-4A8A-9A60-579A46EEDB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3889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A116A65D-14E6-415D-B34F-8157DE1B2B70}"/>
              </a:ext>
            </a:extLst>
          </p:cNvPr>
          <p:cNvSpPr/>
          <p:nvPr/>
        </p:nvSpPr>
        <p:spPr>
          <a:xfrm>
            <a:off x="995983" y="1733679"/>
            <a:ext cx="2840776" cy="2840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B19F4FB-06AB-449C-B5B3-C6417D5981F0}"/>
              </a:ext>
            </a:extLst>
          </p:cNvPr>
          <p:cNvCxnSpPr>
            <a:cxnSpLocks/>
          </p:cNvCxnSpPr>
          <p:nvPr/>
        </p:nvCxnSpPr>
        <p:spPr>
          <a:xfrm flipV="1">
            <a:off x="1717871" y="-114300"/>
            <a:ext cx="1865752" cy="205117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7249740-3FA9-4EE6-9836-B615F8A9ADAD}"/>
              </a:ext>
            </a:extLst>
          </p:cNvPr>
          <p:cNvCxnSpPr>
            <a:cxnSpLocks/>
          </p:cNvCxnSpPr>
          <p:nvPr/>
        </p:nvCxnSpPr>
        <p:spPr>
          <a:xfrm flipV="1">
            <a:off x="1081156" y="4089400"/>
            <a:ext cx="2392803" cy="276860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30400AF-B270-4602-876E-CABF77A86415}"/>
              </a:ext>
            </a:extLst>
          </p:cNvPr>
          <p:cNvSpPr txBox="1"/>
          <p:nvPr/>
        </p:nvSpPr>
        <p:spPr>
          <a:xfrm>
            <a:off x="1717871" y="2429436"/>
            <a:ext cx="18657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/>
              <a:t>03</a:t>
            </a:r>
            <a:endParaRPr lang="zh-CN" altLang="en-US" sz="8800" dirty="0"/>
          </a:p>
        </p:txBody>
      </p:sp>
      <p:sp>
        <p:nvSpPr>
          <p:cNvPr id="18" name="文本框 6">
            <a:extLst>
              <a:ext uri="{FF2B5EF4-FFF2-40B4-BE49-F238E27FC236}">
                <a16:creationId xmlns:a16="http://schemas.microsoft.com/office/drawing/2014/main" id="{5EBD18A4-2F87-4696-9C3A-3744C11E7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8647" y="2429436"/>
            <a:ext cx="322645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研究成果展示及其应用</a:t>
            </a:r>
          </a:p>
        </p:txBody>
      </p:sp>
    </p:spTree>
    <p:extLst>
      <p:ext uri="{BB962C8B-B14F-4D97-AF65-F5344CB8AC3E}">
        <p14:creationId xmlns:p14="http://schemas.microsoft.com/office/powerpoint/2010/main" val="326214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546520" y="1819707"/>
            <a:ext cx="3164968" cy="3164967"/>
            <a:chOff x="3409890" y="1364780"/>
            <a:chExt cx="2373726" cy="2373725"/>
          </a:xfrm>
        </p:grpSpPr>
        <p:sp>
          <p:nvSpPr>
            <p:cNvPr id="4" name="Freeform: Shape 2"/>
            <p:cNvSpPr>
              <a:spLocks/>
            </p:cNvSpPr>
            <p:nvPr/>
          </p:nvSpPr>
          <p:spPr bwMode="auto">
            <a:xfrm rot="18900000">
              <a:off x="4960656" y="2915545"/>
              <a:ext cx="822960" cy="822960"/>
            </a:xfrm>
            <a:custGeom>
              <a:avLst/>
              <a:gdLst>
                <a:gd name="T0" fmla="*/ 12 w 1087"/>
                <a:gd name="T1" fmla="*/ 520 h 1087"/>
                <a:gd name="T2" fmla="*/ 566 w 1087"/>
                <a:gd name="T3" fmla="*/ 13 h 1087"/>
                <a:gd name="T4" fmla="*/ 1074 w 1087"/>
                <a:gd name="T5" fmla="*/ 567 h 1087"/>
                <a:gd name="T6" fmla="*/ 520 w 1087"/>
                <a:gd name="T7" fmla="*/ 1074 h 1087"/>
                <a:gd name="T8" fmla="*/ 12 w 1087"/>
                <a:gd name="T9" fmla="*/ 520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7" h="1087">
                  <a:moveTo>
                    <a:pt x="12" y="520"/>
                  </a:moveTo>
                  <a:cubicBezTo>
                    <a:pt x="25" y="227"/>
                    <a:pt x="273" y="0"/>
                    <a:pt x="566" y="13"/>
                  </a:cubicBezTo>
                  <a:cubicBezTo>
                    <a:pt x="859" y="25"/>
                    <a:pt x="1087" y="273"/>
                    <a:pt x="1074" y="567"/>
                  </a:cubicBezTo>
                  <a:cubicBezTo>
                    <a:pt x="1061" y="860"/>
                    <a:pt x="813" y="1087"/>
                    <a:pt x="520" y="1074"/>
                  </a:cubicBezTo>
                  <a:cubicBezTo>
                    <a:pt x="227" y="1062"/>
                    <a:pt x="0" y="814"/>
                    <a:pt x="12" y="5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Oval 3"/>
            <p:cNvSpPr>
              <a:spLocks/>
            </p:cNvSpPr>
            <p:nvPr/>
          </p:nvSpPr>
          <p:spPr bwMode="auto">
            <a:xfrm rot="18900000">
              <a:off x="4960656" y="1364780"/>
              <a:ext cx="822960" cy="822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Oval 4"/>
            <p:cNvSpPr>
              <a:spLocks/>
            </p:cNvSpPr>
            <p:nvPr/>
          </p:nvSpPr>
          <p:spPr bwMode="auto">
            <a:xfrm rot="18900000">
              <a:off x="3409890" y="2915545"/>
              <a:ext cx="822960" cy="8229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Oval 5"/>
            <p:cNvSpPr>
              <a:spLocks/>
            </p:cNvSpPr>
            <p:nvPr/>
          </p:nvSpPr>
          <p:spPr bwMode="auto">
            <a:xfrm rot="18900000">
              <a:off x="3409890" y="1364780"/>
              <a:ext cx="822960" cy="822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Oval 6"/>
            <p:cNvSpPr/>
            <p:nvPr/>
          </p:nvSpPr>
          <p:spPr>
            <a:xfrm rot="18900000">
              <a:off x="4466991" y="2421880"/>
              <a:ext cx="259525" cy="25952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9" name="Straight Connector 7"/>
            <p:cNvCxnSpPr>
              <a:stCxn id="8" idx="6"/>
              <a:endCxn id="5" idx="2"/>
            </p:cNvCxnSpPr>
            <p:nvPr/>
          </p:nvCxnSpPr>
          <p:spPr>
            <a:xfrm flipV="1">
              <a:off x="4688510" y="2067220"/>
              <a:ext cx="392666" cy="392667"/>
            </a:xfrm>
            <a:prstGeom prst="line">
              <a:avLst/>
            </a:prstGeom>
            <a:ln w="31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8"/>
            <p:cNvCxnSpPr>
              <a:stCxn id="8" idx="4"/>
              <a:endCxn id="4" idx="1"/>
            </p:cNvCxnSpPr>
            <p:nvPr/>
          </p:nvCxnSpPr>
          <p:spPr>
            <a:xfrm>
              <a:off x="4688510" y="2643398"/>
              <a:ext cx="411671" cy="387581"/>
            </a:xfrm>
            <a:prstGeom prst="line">
              <a:avLst/>
            </a:prstGeom>
            <a:ln w="31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9"/>
            <p:cNvCxnSpPr>
              <a:stCxn id="8" idx="2"/>
              <a:endCxn id="6" idx="6"/>
            </p:cNvCxnSpPr>
            <p:nvPr/>
          </p:nvCxnSpPr>
          <p:spPr>
            <a:xfrm flipH="1">
              <a:off x="4112331" y="2643399"/>
              <a:ext cx="392668" cy="392666"/>
            </a:xfrm>
            <a:prstGeom prst="line">
              <a:avLst/>
            </a:prstGeom>
            <a:ln w="31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0"/>
            <p:cNvCxnSpPr>
              <a:stCxn id="8" idx="0"/>
              <a:endCxn id="7" idx="4"/>
            </p:cNvCxnSpPr>
            <p:nvPr/>
          </p:nvCxnSpPr>
          <p:spPr>
            <a:xfrm flipH="1" flipV="1">
              <a:off x="4112331" y="2067220"/>
              <a:ext cx="392668" cy="392666"/>
            </a:xfrm>
            <a:prstGeom prst="line">
              <a:avLst/>
            </a:prstGeom>
            <a:ln w="31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1"/>
            <p:cNvSpPr>
              <a:spLocks/>
            </p:cNvSpPr>
            <p:nvPr/>
          </p:nvSpPr>
          <p:spPr bwMode="auto">
            <a:xfrm>
              <a:off x="5211267" y="1616984"/>
              <a:ext cx="321738" cy="318553"/>
            </a:xfrm>
            <a:custGeom>
              <a:avLst/>
              <a:gdLst>
                <a:gd name="T0" fmla="*/ 112 w 176"/>
                <a:gd name="T1" fmla="*/ 118 h 174"/>
                <a:gd name="T2" fmla="*/ 120 w 176"/>
                <a:gd name="T3" fmla="*/ 102 h 174"/>
                <a:gd name="T4" fmla="*/ 64 w 176"/>
                <a:gd name="T5" fmla="*/ 94 h 174"/>
                <a:gd name="T6" fmla="*/ 56 w 176"/>
                <a:gd name="T7" fmla="*/ 110 h 174"/>
                <a:gd name="T8" fmla="*/ 64 w 176"/>
                <a:gd name="T9" fmla="*/ 102 h 174"/>
                <a:gd name="T10" fmla="*/ 112 w 176"/>
                <a:gd name="T11" fmla="*/ 110 h 174"/>
                <a:gd name="T12" fmla="*/ 64 w 176"/>
                <a:gd name="T13" fmla="*/ 102 h 174"/>
                <a:gd name="T14" fmla="*/ 152 w 176"/>
                <a:gd name="T15" fmla="*/ 46 h 174"/>
                <a:gd name="T16" fmla="*/ 128 w 176"/>
                <a:gd name="T17" fmla="*/ 17 h 174"/>
                <a:gd name="T18" fmla="*/ 70 w 176"/>
                <a:gd name="T19" fmla="*/ 4 h 174"/>
                <a:gd name="T20" fmla="*/ 28 w 176"/>
                <a:gd name="T21" fmla="*/ 46 h 174"/>
                <a:gd name="T22" fmla="*/ 0 w 176"/>
                <a:gd name="T23" fmla="*/ 54 h 174"/>
                <a:gd name="T24" fmla="*/ 8 w 176"/>
                <a:gd name="T25" fmla="*/ 78 h 174"/>
                <a:gd name="T26" fmla="*/ 16 w 176"/>
                <a:gd name="T27" fmla="*/ 166 h 174"/>
                <a:gd name="T28" fmla="*/ 152 w 176"/>
                <a:gd name="T29" fmla="*/ 174 h 174"/>
                <a:gd name="T30" fmla="*/ 160 w 176"/>
                <a:gd name="T31" fmla="*/ 78 h 174"/>
                <a:gd name="T32" fmla="*/ 176 w 176"/>
                <a:gd name="T33" fmla="*/ 70 h 174"/>
                <a:gd name="T34" fmla="*/ 168 w 176"/>
                <a:gd name="T35" fmla="*/ 46 h 174"/>
                <a:gd name="T36" fmla="*/ 140 w 176"/>
                <a:gd name="T37" fmla="*/ 30 h 174"/>
                <a:gd name="T38" fmla="*/ 143 w 176"/>
                <a:gd name="T39" fmla="*/ 46 h 174"/>
                <a:gd name="T40" fmla="*/ 134 w 176"/>
                <a:gd name="T41" fmla="*/ 40 h 174"/>
                <a:gd name="T42" fmla="*/ 124 w 176"/>
                <a:gd name="T43" fmla="*/ 34 h 174"/>
                <a:gd name="T44" fmla="*/ 115 w 176"/>
                <a:gd name="T45" fmla="*/ 30 h 174"/>
                <a:gd name="T46" fmla="*/ 130 w 176"/>
                <a:gd name="T47" fmla="*/ 24 h 174"/>
                <a:gd name="T48" fmla="*/ 74 w 176"/>
                <a:gd name="T49" fmla="*/ 46 h 174"/>
                <a:gd name="T50" fmla="*/ 127 w 176"/>
                <a:gd name="T51" fmla="*/ 46 h 174"/>
                <a:gd name="T52" fmla="*/ 66 w 176"/>
                <a:gd name="T53" fmla="*/ 11 h 174"/>
                <a:gd name="T54" fmla="*/ 65 w 176"/>
                <a:gd name="T55" fmla="*/ 46 h 174"/>
                <a:gd name="T56" fmla="*/ 46 w 176"/>
                <a:gd name="T57" fmla="*/ 46 h 174"/>
                <a:gd name="T58" fmla="*/ 37 w 176"/>
                <a:gd name="T59" fmla="*/ 46 h 174"/>
                <a:gd name="T60" fmla="*/ 152 w 176"/>
                <a:gd name="T61" fmla="*/ 166 h 174"/>
                <a:gd name="T62" fmla="*/ 24 w 176"/>
                <a:gd name="T63" fmla="*/ 78 h 174"/>
                <a:gd name="T64" fmla="*/ 152 w 176"/>
                <a:gd name="T65" fmla="*/ 166 h 174"/>
                <a:gd name="T66" fmla="*/ 8 w 176"/>
                <a:gd name="T67" fmla="*/ 70 h 174"/>
                <a:gd name="T68" fmla="*/ 168 w 176"/>
                <a:gd name="T69" fmla="*/ 54 h 174"/>
                <a:gd name="T70" fmla="*/ 69 w 176"/>
                <a:gd name="T71" fmla="*/ 22 h 174"/>
                <a:gd name="T72" fmla="*/ 58 w 176"/>
                <a:gd name="T73" fmla="*/ 25 h 174"/>
                <a:gd name="T74" fmla="*/ 69 w 176"/>
                <a:gd name="T75" fmla="*/ 22 h 174"/>
                <a:gd name="T76" fmla="*/ 54 w 176"/>
                <a:gd name="T77" fmla="*/ 32 h 174"/>
                <a:gd name="T78" fmla="*/ 57 w 176"/>
                <a:gd name="T79" fmla="*/ 4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6" h="174">
                  <a:moveTo>
                    <a:pt x="64" y="118"/>
                  </a:moveTo>
                  <a:cubicBezTo>
                    <a:pt x="112" y="118"/>
                    <a:pt x="112" y="118"/>
                    <a:pt x="112" y="118"/>
                  </a:cubicBezTo>
                  <a:cubicBezTo>
                    <a:pt x="116" y="118"/>
                    <a:pt x="120" y="114"/>
                    <a:pt x="120" y="110"/>
                  </a:cubicBezTo>
                  <a:cubicBezTo>
                    <a:pt x="120" y="102"/>
                    <a:pt x="120" y="102"/>
                    <a:pt x="120" y="102"/>
                  </a:cubicBezTo>
                  <a:cubicBezTo>
                    <a:pt x="120" y="98"/>
                    <a:pt x="116" y="94"/>
                    <a:pt x="112" y="94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60" y="94"/>
                    <a:pt x="56" y="98"/>
                    <a:pt x="56" y="102"/>
                  </a:cubicBezTo>
                  <a:cubicBezTo>
                    <a:pt x="56" y="110"/>
                    <a:pt x="56" y="110"/>
                    <a:pt x="56" y="110"/>
                  </a:cubicBezTo>
                  <a:cubicBezTo>
                    <a:pt x="56" y="114"/>
                    <a:pt x="60" y="118"/>
                    <a:pt x="64" y="118"/>
                  </a:cubicBezTo>
                  <a:moveTo>
                    <a:pt x="64" y="102"/>
                  </a:moveTo>
                  <a:cubicBezTo>
                    <a:pt x="112" y="102"/>
                    <a:pt x="112" y="102"/>
                    <a:pt x="112" y="102"/>
                  </a:cubicBezTo>
                  <a:cubicBezTo>
                    <a:pt x="112" y="110"/>
                    <a:pt x="112" y="110"/>
                    <a:pt x="112" y="110"/>
                  </a:cubicBezTo>
                  <a:cubicBezTo>
                    <a:pt x="64" y="110"/>
                    <a:pt x="64" y="110"/>
                    <a:pt x="64" y="110"/>
                  </a:cubicBezTo>
                  <a:lnTo>
                    <a:pt x="64" y="102"/>
                  </a:lnTo>
                  <a:close/>
                  <a:moveTo>
                    <a:pt x="168" y="46"/>
                  </a:moveTo>
                  <a:cubicBezTo>
                    <a:pt x="152" y="46"/>
                    <a:pt x="152" y="46"/>
                    <a:pt x="152" y="46"/>
                  </a:cubicBezTo>
                  <a:cubicBezTo>
                    <a:pt x="147" y="28"/>
                    <a:pt x="147" y="28"/>
                    <a:pt x="147" y="28"/>
                  </a:cubicBezTo>
                  <a:cubicBezTo>
                    <a:pt x="145" y="19"/>
                    <a:pt x="136" y="14"/>
                    <a:pt x="128" y="17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3" y="0"/>
                    <a:pt x="53" y="2"/>
                    <a:pt x="49" y="10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4" y="46"/>
                    <a:pt x="0" y="50"/>
                    <a:pt x="0" y="5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4" y="78"/>
                    <a:pt x="8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170"/>
                    <a:pt x="20" y="174"/>
                    <a:pt x="24" y="174"/>
                  </a:cubicBezTo>
                  <a:cubicBezTo>
                    <a:pt x="152" y="174"/>
                    <a:pt x="152" y="174"/>
                    <a:pt x="152" y="174"/>
                  </a:cubicBezTo>
                  <a:cubicBezTo>
                    <a:pt x="156" y="174"/>
                    <a:pt x="160" y="170"/>
                    <a:pt x="160" y="166"/>
                  </a:cubicBezTo>
                  <a:cubicBezTo>
                    <a:pt x="160" y="78"/>
                    <a:pt x="160" y="78"/>
                    <a:pt x="160" y="78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2" y="78"/>
                    <a:pt x="176" y="74"/>
                    <a:pt x="176" y="70"/>
                  </a:cubicBezTo>
                  <a:cubicBezTo>
                    <a:pt x="176" y="54"/>
                    <a:pt x="176" y="54"/>
                    <a:pt x="176" y="54"/>
                  </a:cubicBezTo>
                  <a:cubicBezTo>
                    <a:pt x="176" y="50"/>
                    <a:pt x="172" y="46"/>
                    <a:pt x="168" y="46"/>
                  </a:cubicBezTo>
                  <a:moveTo>
                    <a:pt x="130" y="24"/>
                  </a:moveTo>
                  <a:cubicBezTo>
                    <a:pt x="134" y="23"/>
                    <a:pt x="138" y="26"/>
                    <a:pt x="140" y="30"/>
                  </a:cubicBezTo>
                  <a:cubicBezTo>
                    <a:pt x="144" y="46"/>
                    <a:pt x="144" y="46"/>
                    <a:pt x="144" y="46"/>
                  </a:cubicBezTo>
                  <a:cubicBezTo>
                    <a:pt x="143" y="46"/>
                    <a:pt x="143" y="46"/>
                    <a:pt x="143" y="46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24" y="35"/>
                    <a:pt x="124" y="35"/>
                    <a:pt x="124" y="35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30" y="24"/>
                  </a:lnTo>
                  <a:close/>
                  <a:moveTo>
                    <a:pt x="127" y="46"/>
                  </a:moveTo>
                  <a:cubicBezTo>
                    <a:pt x="74" y="46"/>
                    <a:pt x="74" y="46"/>
                    <a:pt x="74" y="46"/>
                  </a:cubicBezTo>
                  <a:cubicBezTo>
                    <a:pt x="87" y="23"/>
                    <a:pt x="87" y="23"/>
                    <a:pt x="87" y="23"/>
                  </a:cubicBezTo>
                  <a:lnTo>
                    <a:pt x="127" y="46"/>
                  </a:lnTo>
                  <a:close/>
                  <a:moveTo>
                    <a:pt x="56" y="14"/>
                  </a:moveTo>
                  <a:cubicBezTo>
                    <a:pt x="58" y="10"/>
                    <a:pt x="63" y="9"/>
                    <a:pt x="66" y="11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7" y="46"/>
                    <a:pt x="37" y="46"/>
                    <a:pt x="37" y="46"/>
                  </a:cubicBezTo>
                  <a:lnTo>
                    <a:pt x="56" y="14"/>
                  </a:lnTo>
                  <a:close/>
                  <a:moveTo>
                    <a:pt x="152" y="166"/>
                  </a:moveTo>
                  <a:cubicBezTo>
                    <a:pt x="24" y="166"/>
                    <a:pt x="24" y="166"/>
                    <a:pt x="24" y="166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152" y="78"/>
                    <a:pt x="152" y="78"/>
                    <a:pt x="152" y="78"/>
                  </a:cubicBezTo>
                  <a:lnTo>
                    <a:pt x="152" y="166"/>
                  </a:lnTo>
                  <a:close/>
                  <a:moveTo>
                    <a:pt x="168" y="70"/>
                  </a:moveTo>
                  <a:cubicBezTo>
                    <a:pt x="8" y="70"/>
                    <a:pt x="8" y="70"/>
                    <a:pt x="8" y="7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68" y="54"/>
                    <a:pt x="168" y="54"/>
                    <a:pt x="168" y="54"/>
                  </a:cubicBezTo>
                  <a:lnTo>
                    <a:pt x="168" y="70"/>
                  </a:lnTo>
                  <a:close/>
                  <a:moveTo>
                    <a:pt x="69" y="22"/>
                  </a:moveTo>
                  <a:cubicBezTo>
                    <a:pt x="62" y="18"/>
                    <a:pt x="62" y="18"/>
                    <a:pt x="62" y="18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65" y="29"/>
                    <a:pt x="65" y="29"/>
                    <a:pt x="65" y="29"/>
                  </a:cubicBezTo>
                  <a:lnTo>
                    <a:pt x="69" y="22"/>
                  </a:lnTo>
                  <a:close/>
                  <a:moveTo>
                    <a:pt x="61" y="36"/>
                  </a:moveTo>
                  <a:cubicBezTo>
                    <a:pt x="54" y="32"/>
                    <a:pt x="54" y="32"/>
                    <a:pt x="54" y="32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7" y="43"/>
                    <a:pt x="57" y="43"/>
                    <a:pt x="57" y="43"/>
                  </a:cubicBezTo>
                  <a:lnTo>
                    <a:pt x="61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Freeform: Shape 12"/>
            <p:cNvSpPr>
              <a:spLocks/>
            </p:cNvSpPr>
            <p:nvPr/>
          </p:nvSpPr>
          <p:spPr bwMode="auto">
            <a:xfrm>
              <a:off x="3689967" y="1615391"/>
              <a:ext cx="262806" cy="321738"/>
            </a:xfrm>
            <a:custGeom>
              <a:avLst/>
              <a:gdLst>
                <a:gd name="T0" fmla="*/ 48 w 144"/>
                <a:gd name="T1" fmla="*/ 0 h 176"/>
                <a:gd name="T2" fmla="*/ 32 w 144"/>
                <a:gd name="T3" fmla="*/ 20 h 176"/>
                <a:gd name="T4" fmla="*/ 40 w 144"/>
                <a:gd name="T5" fmla="*/ 20 h 176"/>
                <a:gd name="T6" fmla="*/ 48 w 144"/>
                <a:gd name="T7" fmla="*/ 8 h 176"/>
                <a:gd name="T8" fmla="*/ 136 w 144"/>
                <a:gd name="T9" fmla="*/ 16 h 176"/>
                <a:gd name="T10" fmla="*/ 128 w 144"/>
                <a:gd name="T11" fmla="*/ 136 h 176"/>
                <a:gd name="T12" fmla="*/ 120 w 144"/>
                <a:gd name="T13" fmla="*/ 140 h 176"/>
                <a:gd name="T14" fmla="*/ 128 w 144"/>
                <a:gd name="T15" fmla="*/ 144 h 176"/>
                <a:gd name="T16" fmla="*/ 144 w 144"/>
                <a:gd name="T17" fmla="*/ 16 h 176"/>
                <a:gd name="T18" fmla="*/ 44 w 144"/>
                <a:gd name="T19" fmla="*/ 128 h 176"/>
                <a:gd name="T20" fmla="*/ 24 w 144"/>
                <a:gd name="T21" fmla="*/ 132 h 176"/>
                <a:gd name="T22" fmla="*/ 44 w 144"/>
                <a:gd name="T23" fmla="*/ 136 h 176"/>
                <a:gd name="T24" fmla="*/ 44 w 144"/>
                <a:gd name="T25" fmla="*/ 128 h 176"/>
                <a:gd name="T26" fmla="*/ 28 w 144"/>
                <a:gd name="T27" fmla="*/ 144 h 176"/>
                <a:gd name="T28" fmla="*/ 28 w 144"/>
                <a:gd name="T29" fmla="*/ 152 h 176"/>
                <a:gd name="T30" fmla="*/ 40 w 144"/>
                <a:gd name="T31" fmla="*/ 148 h 176"/>
                <a:gd name="T32" fmla="*/ 96 w 144"/>
                <a:gd name="T33" fmla="*/ 32 h 176"/>
                <a:gd name="T34" fmla="*/ 0 w 144"/>
                <a:gd name="T35" fmla="*/ 48 h 176"/>
                <a:gd name="T36" fmla="*/ 16 w 144"/>
                <a:gd name="T37" fmla="*/ 176 h 176"/>
                <a:gd name="T38" fmla="*/ 112 w 144"/>
                <a:gd name="T39" fmla="*/ 160 h 176"/>
                <a:gd name="T40" fmla="*/ 96 w 144"/>
                <a:gd name="T41" fmla="*/ 32 h 176"/>
                <a:gd name="T42" fmla="*/ 96 w 144"/>
                <a:gd name="T43" fmla="*/ 168 h 176"/>
                <a:gd name="T44" fmla="*/ 8 w 144"/>
                <a:gd name="T45" fmla="*/ 160 h 176"/>
                <a:gd name="T46" fmla="*/ 45 w 144"/>
                <a:gd name="T47" fmla="*/ 72 h 176"/>
                <a:gd name="T48" fmla="*/ 67 w 144"/>
                <a:gd name="T49" fmla="*/ 72 h 176"/>
                <a:gd name="T50" fmla="*/ 104 w 144"/>
                <a:gd name="T51" fmla="*/ 160 h 176"/>
                <a:gd name="T52" fmla="*/ 56 w 144"/>
                <a:gd name="T53" fmla="*/ 64 h 176"/>
                <a:gd name="T54" fmla="*/ 56 w 144"/>
                <a:gd name="T55" fmla="*/ 72 h 176"/>
                <a:gd name="T56" fmla="*/ 104 w 144"/>
                <a:gd name="T57" fmla="*/ 50 h 176"/>
                <a:gd name="T58" fmla="*/ 56 w 144"/>
                <a:gd name="T59" fmla="*/ 56 h 176"/>
                <a:gd name="T60" fmla="*/ 8 w 144"/>
                <a:gd name="T61" fmla="*/ 50 h 176"/>
                <a:gd name="T62" fmla="*/ 16 w 144"/>
                <a:gd name="T63" fmla="*/ 40 h 176"/>
                <a:gd name="T64" fmla="*/ 104 w 144"/>
                <a:gd name="T65" fmla="*/ 4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4" h="176">
                  <a:moveTo>
                    <a:pt x="12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39" y="0"/>
                    <a:pt x="32" y="7"/>
                    <a:pt x="32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4" y="24"/>
                    <a:pt x="36" y="24"/>
                  </a:cubicBezTo>
                  <a:cubicBezTo>
                    <a:pt x="38" y="24"/>
                    <a:pt x="40" y="22"/>
                    <a:pt x="40" y="20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2"/>
                    <a:pt x="44" y="8"/>
                    <a:pt x="48" y="8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32" y="8"/>
                    <a:pt x="136" y="12"/>
                    <a:pt x="136" y="16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6" y="132"/>
                    <a:pt x="132" y="136"/>
                    <a:pt x="128" y="136"/>
                  </a:cubicBezTo>
                  <a:cubicBezTo>
                    <a:pt x="124" y="136"/>
                    <a:pt x="124" y="136"/>
                    <a:pt x="124" y="136"/>
                  </a:cubicBezTo>
                  <a:cubicBezTo>
                    <a:pt x="122" y="136"/>
                    <a:pt x="120" y="138"/>
                    <a:pt x="120" y="140"/>
                  </a:cubicBezTo>
                  <a:cubicBezTo>
                    <a:pt x="120" y="142"/>
                    <a:pt x="122" y="144"/>
                    <a:pt x="124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37" y="144"/>
                    <a:pt x="144" y="137"/>
                    <a:pt x="144" y="128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7"/>
                    <a:pt x="137" y="0"/>
                    <a:pt x="128" y="0"/>
                  </a:cubicBezTo>
                  <a:moveTo>
                    <a:pt x="44" y="128"/>
                  </a:moveTo>
                  <a:cubicBezTo>
                    <a:pt x="28" y="128"/>
                    <a:pt x="28" y="128"/>
                    <a:pt x="28" y="128"/>
                  </a:cubicBezTo>
                  <a:cubicBezTo>
                    <a:pt x="26" y="128"/>
                    <a:pt x="24" y="130"/>
                    <a:pt x="24" y="132"/>
                  </a:cubicBezTo>
                  <a:cubicBezTo>
                    <a:pt x="24" y="134"/>
                    <a:pt x="26" y="136"/>
                    <a:pt x="28" y="136"/>
                  </a:cubicBezTo>
                  <a:cubicBezTo>
                    <a:pt x="44" y="136"/>
                    <a:pt x="44" y="136"/>
                    <a:pt x="44" y="136"/>
                  </a:cubicBezTo>
                  <a:cubicBezTo>
                    <a:pt x="46" y="136"/>
                    <a:pt x="48" y="134"/>
                    <a:pt x="48" y="132"/>
                  </a:cubicBezTo>
                  <a:cubicBezTo>
                    <a:pt x="48" y="130"/>
                    <a:pt x="46" y="128"/>
                    <a:pt x="44" y="128"/>
                  </a:cubicBezTo>
                  <a:moveTo>
                    <a:pt x="36" y="144"/>
                  </a:moveTo>
                  <a:cubicBezTo>
                    <a:pt x="28" y="144"/>
                    <a:pt x="28" y="144"/>
                    <a:pt x="28" y="144"/>
                  </a:cubicBezTo>
                  <a:cubicBezTo>
                    <a:pt x="26" y="144"/>
                    <a:pt x="24" y="146"/>
                    <a:pt x="24" y="148"/>
                  </a:cubicBezTo>
                  <a:cubicBezTo>
                    <a:pt x="24" y="150"/>
                    <a:pt x="26" y="152"/>
                    <a:pt x="28" y="152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38" y="152"/>
                    <a:pt x="40" y="150"/>
                    <a:pt x="40" y="148"/>
                  </a:cubicBezTo>
                  <a:cubicBezTo>
                    <a:pt x="40" y="146"/>
                    <a:pt x="38" y="144"/>
                    <a:pt x="36" y="144"/>
                  </a:cubicBezTo>
                  <a:moveTo>
                    <a:pt x="96" y="32"/>
                  </a:move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39"/>
                    <a:pt x="0" y="48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9"/>
                    <a:pt x="7" y="176"/>
                    <a:pt x="16" y="176"/>
                  </a:cubicBezTo>
                  <a:cubicBezTo>
                    <a:pt x="96" y="176"/>
                    <a:pt x="96" y="176"/>
                    <a:pt x="96" y="176"/>
                  </a:cubicBezTo>
                  <a:cubicBezTo>
                    <a:pt x="105" y="176"/>
                    <a:pt x="112" y="169"/>
                    <a:pt x="112" y="160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39"/>
                    <a:pt x="105" y="32"/>
                    <a:pt x="96" y="32"/>
                  </a:cubicBezTo>
                  <a:moveTo>
                    <a:pt x="104" y="160"/>
                  </a:moveTo>
                  <a:cubicBezTo>
                    <a:pt x="104" y="164"/>
                    <a:pt x="100" y="168"/>
                    <a:pt x="96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2" y="168"/>
                    <a:pt x="8" y="164"/>
                    <a:pt x="8" y="1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8" y="67"/>
                    <a:pt x="29" y="71"/>
                    <a:pt x="45" y="72"/>
                  </a:cubicBezTo>
                  <a:cubicBezTo>
                    <a:pt x="46" y="76"/>
                    <a:pt x="51" y="80"/>
                    <a:pt x="56" y="80"/>
                  </a:cubicBezTo>
                  <a:cubicBezTo>
                    <a:pt x="61" y="80"/>
                    <a:pt x="66" y="76"/>
                    <a:pt x="67" y="72"/>
                  </a:cubicBezTo>
                  <a:cubicBezTo>
                    <a:pt x="83" y="71"/>
                    <a:pt x="94" y="67"/>
                    <a:pt x="104" y="60"/>
                  </a:cubicBezTo>
                  <a:lnTo>
                    <a:pt x="104" y="160"/>
                  </a:lnTo>
                  <a:close/>
                  <a:moveTo>
                    <a:pt x="52" y="68"/>
                  </a:moveTo>
                  <a:cubicBezTo>
                    <a:pt x="52" y="66"/>
                    <a:pt x="54" y="64"/>
                    <a:pt x="56" y="64"/>
                  </a:cubicBezTo>
                  <a:cubicBezTo>
                    <a:pt x="58" y="64"/>
                    <a:pt x="60" y="66"/>
                    <a:pt x="60" y="68"/>
                  </a:cubicBezTo>
                  <a:cubicBezTo>
                    <a:pt x="60" y="70"/>
                    <a:pt x="58" y="72"/>
                    <a:pt x="56" y="72"/>
                  </a:cubicBezTo>
                  <a:cubicBezTo>
                    <a:pt x="54" y="72"/>
                    <a:pt x="52" y="70"/>
                    <a:pt x="52" y="68"/>
                  </a:cubicBezTo>
                  <a:moveTo>
                    <a:pt x="104" y="50"/>
                  </a:moveTo>
                  <a:cubicBezTo>
                    <a:pt x="96" y="58"/>
                    <a:pt x="85" y="62"/>
                    <a:pt x="67" y="64"/>
                  </a:cubicBezTo>
                  <a:cubicBezTo>
                    <a:pt x="65" y="59"/>
                    <a:pt x="61" y="56"/>
                    <a:pt x="56" y="56"/>
                  </a:cubicBezTo>
                  <a:cubicBezTo>
                    <a:pt x="51" y="56"/>
                    <a:pt x="47" y="59"/>
                    <a:pt x="45" y="64"/>
                  </a:cubicBezTo>
                  <a:cubicBezTo>
                    <a:pt x="27" y="62"/>
                    <a:pt x="16" y="58"/>
                    <a:pt x="8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4"/>
                    <a:pt x="12" y="40"/>
                    <a:pt x="1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00" y="40"/>
                    <a:pt x="104" y="44"/>
                    <a:pt x="104" y="48"/>
                  </a:cubicBezTo>
                  <a:lnTo>
                    <a:pt x="104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" name="Freeform: Shape 13"/>
            <p:cNvSpPr>
              <a:spLocks/>
            </p:cNvSpPr>
            <p:nvPr/>
          </p:nvSpPr>
          <p:spPr bwMode="auto">
            <a:xfrm>
              <a:off x="3660501" y="3195622"/>
              <a:ext cx="321738" cy="262806"/>
            </a:xfrm>
            <a:custGeom>
              <a:avLst/>
              <a:gdLst>
                <a:gd name="T0" fmla="*/ 116 w 176"/>
                <a:gd name="T1" fmla="*/ 32 h 144"/>
                <a:gd name="T2" fmla="*/ 116 w 176"/>
                <a:gd name="T3" fmla="*/ 24 h 144"/>
                <a:gd name="T4" fmla="*/ 80 w 176"/>
                <a:gd name="T5" fmla="*/ 28 h 144"/>
                <a:gd name="T6" fmla="*/ 132 w 176"/>
                <a:gd name="T7" fmla="*/ 32 h 144"/>
                <a:gd name="T8" fmla="*/ 132 w 176"/>
                <a:gd name="T9" fmla="*/ 24 h 144"/>
                <a:gd name="T10" fmla="*/ 132 w 176"/>
                <a:gd name="T11" fmla="*/ 32 h 144"/>
                <a:gd name="T12" fmla="*/ 152 w 176"/>
                <a:gd name="T13" fmla="*/ 28 h 144"/>
                <a:gd name="T14" fmla="*/ 144 w 176"/>
                <a:gd name="T15" fmla="*/ 28 h 144"/>
                <a:gd name="T16" fmla="*/ 148 w 176"/>
                <a:gd name="T17" fmla="*/ 64 h 144"/>
                <a:gd name="T18" fmla="*/ 112 w 176"/>
                <a:gd name="T19" fmla="*/ 68 h 144"/>
                <a:gd name="T20" fmla="*/ 148 w 176"/>
                <a:gd name="T21" fmla="*/ 72 h 144"/>
                <a:gd name="T22" fmla="*/ 148 w 176"/>
                <a:gd name="T23" fmla="*/ 64 h 144"/>
                <a:gd name="T24" fmla="*/ 116 w 176"/>
                <a:gd name="T25" fmla="*/ 80 h 144"/>
                <a:gd name="T26" fmla="*/ 116 w 176"/>
                <a:gd name="T27" fmla="*/ 88 h 144"/>
                <a:gd name="T28" fmla="*/ 152 w 176"/>
                <a:gd name="T29" fmla="*/ 84 h 144"/>
                <a:gd name="T30" fmla="*/ 148 w 176"/>
                <a:gd name="T31" fmla="*/ 48 h 144"/>
                <a:gd name="T32" fmla="*/ 112 w 176"/>
                <a:gd name="T33" fmla="*/ 52 h 144"/>
                <a:gd name="T34" fmla="*/ 148 w 176"/>
                <a:gd name="T35" fmla="*/ 56 h 144"/>
                <a:gd name="T36" fmla="*/ 148 w 176"/>
                <a:gd name="T37" fmla="*/ 48 h 144"/>
                <a:gd name="T38" fmla="*/ 72 w 176"/>
                <a:gd name="T39" fmla="*/ 28 h 144"/>
                <a:gd name="T40" fmla="*/ 64 w 176"/>
                <a:gd name="T41" fmla="*/ 28 h 144"/>
                <a:gd name="T42" fmla="*/ 52 w 176"/>
                <a:gd name="T43" fmla="*/ 104 h 144"/>
                <a:gd name="T44" fmla="*/ 152 w 176"/>
                <a:gd name="T45" fmla="*/ 100 h 144"/>
                <a:gd name="T46" fmla="*/ 52 w 176"/>
                <a:gd name="T47" fmla="*/ 96 h 144"/>
                <a:gd name="T48" fmla="*/ 52 w 176"/>
                <a:gd name="T49" fmla="*/ 104 h 144"/>
                <a:gd name="T50" fmla="*/ 148 w 176"/>
                <a:gd name="T51" fmla="*/ 120 h 144"/>
                <a:gd name="T52" fmla="*/ 148 w 176"/>
                <a:gd name="T53" fmla="*/ 112 h 144"/>
                <a:gd name="T54" fmla="*/ 48 w 176"/>
                <a:gd name="T55" fmla="*/ 116 h 144"/>
                <a:gd name="T56" fmla="*/ 168 w 176"/>
                <a:gd name="T57" fmla="*/ 0 h 144"/>
                <a:gd name="T58" fmla="*/ 24 w 176"/>
                <a:gd name="T59" fmla="*/ 8 h 144"/>
                <a:gd name="T60" fmla="*/ 8 w 176"/>
                <a:gd name="T61" fmla="*/ 24 h 144"/>
                <a:gd name="T62" fmla="*/ 0 w 176"/>
                <a:gd name="T63" fmla="*/ 120 h 144"/>
                <a:gd name="T64" fmla="*/ 168 w 176"/>
                <a:gd name="T65" fmla="*/ 144 h 144"/>
                <a:gd name="T66" fmla="*/ 176 w 176"/>
                <a:gd name="T67" fmla="*/ 8 h 144"/>
                <a:gd name="T68" fmla="*/ 168 w 176"/>
                <a:gd name="T69" fmla="*/ 136 h 144"/>
                <a:gd name="T70" fmla="*/ 8 w 176"/>
                <a:gd name="T71" fmla="*/ 120 h 144"/>
                <a:gd name="T72" fmla="*/ 24 w 176"/>
                <a:gd name="T73" fmla="*/ 32 h 144"/>
                <a:gd name="T74" fmla="*/ 28 w 176"/>
                <a:gd name="T75" fmla="*/ 120 h 144"/>
                <a:gd name="T76" fmla="*/ 32 w 176"/>
                <a:gd name="T77" fmla="*/ 8 h 144"/>
                <a:gd name="T78" fmla="*/ 168 w 176"/>
                <a:gd name="T79" fmla="*/ 136 h 144"/>
                <a:gd name="T80" fmla="*/ 56 w 176"/>
                <a:gd name="T81" fmla="*/ 28 h 144"/>
                <a:gd name="T82" fmla="*/ 48 w 176"/>
                <a:gd name="T83" fmla="*/ 28 h 144"/>
                <a:gd name="T84" fmla="*/ 52 w 176"/>
                <a:gd name="T85" fmla="*/ 88 h 144"/>
                <a:gd name="T86" fmla="*/ 96 w 176"/>
                <a:gd name="T87" fmla="*/ 84 h 144"/>
                <a:gd name="T88" fmla="*/ 92 w 176"/>
                <a:gd name="T89" fmla="*/ 48 h 144"/>
                <a:gd name="T90" fmla="*/ 48 w 176"/>
                <a:gd name="T91" fmla="*/ 52 h 144"/>
                <a:gd name="T92" fmla="*/ 52 w 176"/>
                <a:gd name="T93" fmla="*/ 88 h 144"/>
                <a:gd name="T94" fmla="*/ 88 w 176"/>
                <a:gd name="T95" fmla="*/ 56 h 144"/>
                <a:gd name="T96" fmla="*/ 56 w 176"/>
                <a:gd name="T97" fmla="*/ 8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6" h="144">
                  <a:moveTo>
                    <a:pt x="84" y="32"/>
                  </a:moveTo>
                  <a:cubicBezTo>
                    <a:pt x="116" y="32"/>
                    <a:pt x="116" y="32"/>
                    <a:pt x="116" y="32"/>
                  </a:cubicBezTo>
                  <a:cubicBezTo>
                    <a:pt x="118" y="32"/>
                    <a:pt x="120" y="30"/>
                    <a:pt x="120" y="28"/>
                  </a:cubicBezTo>
                  <a:cubicBezTo>
                    <a:pt x="120" y="26"/>
                    <a:pt x="118" y="24"/>
                    <a:pt x="116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2" y="24"/>
                    <a:pt x="80" y="26"/>
                    <a:pt x="80" y="28"/>
                  </a:cubicBezTo>
                  <a:cubicBezTo>
                    <a:pt x="80" y="30"/>
                    <a:pt x="82" y="32"/>
                    <a:pt x="84" y="32"/>
                  </a:cubicBezTo>
                  <a:moveTo>
                    <a:pt x="132" y="32"/>
                  </a:moveTo>
                  <a:cubicBezTo>
                    <a:pt x="134" y="32"/>
                    <a:pt x="136" y="30"/>
                    <a:pt x="136" y="28"/>
                  </a:cubicBezTo>
                  <a:cubicBezTo>
                    <a:pt x="136" y="26"/>
                    <a:pt x="134" y="24"/>
                    <a:pt x="132" y="24"/>
                  </a:cubicBezTo>
                  <a:cubicBezTo>
                    <a:pt x="130" y="24"/>
                    <a:pt x="128" y="26"/>
                    <a:pt x="128" y="28"/>
                  </a:cubicBezTo>
                  <a:cubicBezTo>
                    <a:pt x="128" y="30"/>
                    <a:pt x="130" y="32"/>
                    <a:pt x="132" y="32"/>
                  </a:cubicBezTo>
                  <a:moveTo>
                    <a:pt x="148" y="32"/>
                  </a:moveTo>
                  <a:cubicBezTo>
                    <a:pt x="150" y="32"/>
                    <a:pt x="152" y="30"/>
                    <a:pt x="152" y="28"/>
                  </a:cubicBezTo>
                  <a:cubicBezTo>
                    <a:pt x="152" y="26"/>
                    <a:pt x="150" y="24"/>
                    <a:pt x="148" y="24"/>
                  </a:cubicBezTo>
                  <a:cubicBezTo>
                    <a:pt x="146" y="24"/>
                    <a:pt x="144" y="26"/>
                    <a:pt x="144" y="28"/>
                  </a:cubicBezTo>
                  <a:cubicBezTo>
                    <a:pt x="144" y="30"/>
                    <a:pt x="146" y="32"/>
                    <a:pt x="148" y="32"/>
                  </a:cubicBezTo>
                  <a:moveTo>
                    <a:pt x="148" y="64"/>
                  </a:moveTo>
                  <a:cubicBezTo>
                    <a:pt x="116" y="64"/>
                    <a:pt x="116" y="64"/>
                    <a:pt x="116" y="64"/>
                  </a:cubicBezTo>
                  <a:cubicBezTo>
                    <a:pt x="114" y="64"/>
                    <a:pt x="112" y="66"/>
                    <a:pt x="112" y="68"/>
                  </a:cubicBezTo>
                  <a:cubicBezTo>
                    <a:pt x="112" y="70"/>
                    <a:pt x="114" y="72"/>
                    <a:pt x="116" y="72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50" y="72"/>
                    <a:pt x="152" y="70"/>
                    <a:pt x="152" y="68"/>
                  </a:cubicBezTo>
                  <a:cubicBezTo>
                    <a:pt x="152" y="66"/>
                    <a:pt x="150" y="64"/>
                    <a:pt x="148" y="64"/>
                  </a:cubicBezTo>
                  <a:moveTo>
                    <a:pt x="148" y="80"/>
                  </a:moveTo>
                  <a:cubicBezTo>
                    <a:pt x="116" y="80"/>
                    <a:pt x="116" y="80"/>
                    <a:pt x="116" y="80"/>
                  </a:cubicBezTo>
                  <a:cubicBezTo>
                    <a:pt x="114" y="80"/>
                    <a:pt x="112" y="82"/>
                    <a:pt x="112" y="84"/>
                  </a:cubicBezTo>
                  <a:cubicBezTo>
                    <a:pt x="112" y="86"/>
                    <a:pt x="114" y="88"/>
                    <a:pt x="116" y="88"/>
                  </a:cubicBezTo>
                  <a:cubicBezTo>
                    <a:pt x="148" y="88"/>
                    <a:pt x="148" y="88"/>
                    <a:pt x="148" y="88"/>
                  </a:cubicBezTo>
                  <a:cubicBezTo>
                    <a:pt x="150" y="88"/>
                    <a:pt x="152" y="86"/>
                    <a:pt x="152" y="84"/>
                  </a:cubicBezTo>
                  <a:cubicBezTo>
                    <a:pt x="152" y="82"/>
                    <a:pt x="150" y="80"/>
                    <a:pt x="148" y="80"/>
                  </a:cubicBezTo>
                  <a:moveTo>
                    <a:pt x="148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2" y="50"/>
                    <a:pt x="112" y="52"/>
                  </a:cubicBezTo>
                  <a:cubicBezTo>
                    <a:pt x="112" y="54"/>
                    <a:pt x="114" y="56"/>
                    <a:pt x="116" y="56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50" y="56"/>
                    <a:pt x="152" y="54"/>
                    <a:pt x="152" y="52"/>
                  </a:cubicBezTo>
                  <a:cubicBezTo>
                    <a:pt x="152" y="50"/>
                    <a:pt x="150" y="48"/>
                    <a:pt x="148" y="48"/>
                  </a:cubicBezTo>
                  <a:moveTo>
                    <a:pt x="68" y="32"/>
                  </a:moveTo>
                  <a:cubicBezTo>
                    <a:pt x="70" y="32"/>
                    <a:pt x="72" y="30"/>
                    <a:pt x="72" y="28"/>
                  </a:cubicBezTo>
                  <a:cubicBezTo>
                    <a:pt x="72" y="26"/>
                    <a:pt x="70" y="24"/>
                    <a:pt x="68" y="24"/>
                  </a:cubicBezTo>
                  <a:cubicBezTo>
                    <a:pt x="66" y="24"/>
                    <a:pt x="64" y="26"/>
                    <a:pt x="64" y="28"/>
                  </a:cubicBezTo>
                  <a:cubicBezTo>
                    <a:pt x="64" y="30"/>
                    <a:pt x="66" y="32"/>
                    <a:pt x="68" y="32"/>
                  </a:cubicBezTo>
                  <a:moveTo>
                    <a:pt x="52" y="104"/>
                  </a:moveTo>
                  <a:cubicBezTo>
                    <a:pt x="148" y="104"/>
                    <a:pt x="148" y="104"/>
                    <a:pt x="148" y="104"/>
                  </a:cubicBezTo>
                  <a:cubicBezTo>
                    <a:pt x="150" y="104"/>
                    <a:pt x="152" y="102"/>
                    <a:pt x="152" y="100"/>
                  </a:cubicBezTo>
                  <a:cubicBezTo>
                    <a:pt x="152" y="98"/>
                    <a:pt x="150" y="96"/>
                    <a:pt x="148" y="96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0" y="96"/>
                    <a:pt x="48" y="98"/>
                    <a:pt x="48" y="100"/>
                  </a:cubicBezTo>
                  <a:cubicBezTo>
                    <a:pt x="48" y="102"/>
                    <a:pt x="50" y="104"/>
                    <a:pt x="52" y="104"/>
                  </a:cubicBezTo>
                  <a:moveTo>
                    <a:pt x="52" y="120"/>
                  </a:moveTo>
                  <a:cubicBezTo>
                    <a:pt x="148" y="120"/>
                    <a:pt x="148" y="120"/>
                    <a:pt x="148" y="120"/>
                  </a:cubicBezTo>
                  <a:cubicBezTo>
                    <a:pt x="150" y="120"/>
                    <a:pt x="152" y="118"/>
                    <a:pt x="152" y="116"/>
                  </a:cubicBezTo>
                  <a:cubicBezTo>
                    <a:pt x="152" y="114"/>
                    <a:pt x="150" y="112"/>
                    <a:pt x="148" y="112"/>
                  </a:cubicBezTo>
                  <a:cubicBezTo>
                    <a:pt x="52" y="112"/>
                    <a:pt x="52" y="112"/>
                    <a:pt x="52" y="112"/>
                  </a:cubicBezTo>
                  <a:cubicBezTo>
                    <a:pt x="50" y="112"/>
                    <a:pt x="48" y="114"/>
                    <a:pt x="48" y="116"/>
                  </a:cubicBezTo>
                  <a:cubicBezTo>
                    <a:pt x="48" y="118"/>
                    <a:pt x="50" y="120"/>
                    <a:pt x="52" y="120"/>
                  </a:cubicBezTo>
                  <a:moveTo>
                    <a:pt x="168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4" y="4"/>
                    <a:pt x="24" y="8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8"/>
                    <a:pt x="0" y="3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33"/>
                    <a:pt x="11" y="144"/>
                    <a:pt x="24" y="144"/>
                  </a:cubicBezTo>
                  <a:cubicBezTo>
                    <a:pt x="168" y="144"/>
                    <a:pt x="168" y="144"/>
                    <a:pt x="168" y="144"/>
                  </a:cubicBezTo>
                  <a:cubicBezTo>
                    <a:pt x="172" y="144"/>
                    <a:pt x="176" y="140"/>
                    <a:pt x="176" y="136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176" y="4"/>
                    <a:pt x="172" y="0"/>
                    <a:pt x="168" y="0"/>
                  </a:cubicBezTo>
                  <a:moveTo>
                    <a:pt x="168" y="136"/>
                  </a:moveTo>
                  <a:cubicBezTo>
                    <a:pt x="24" y="136"/>
                    <a:pt x="24" y="136"/>
                    <a:pt x="24" y="136"/>
                  </a:cubicBezTo>
                  <a:cubicBezTo>
                    <a:pt x="15" y="136"/>
                    <a:pt x="8" y="129"/>
                    <a:pt x="8" y="120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116"/>
                    <a:pt x="24" y="116"/>
                    <a:pt x="24" y="116"/>
                  </a:cubicBezTo>
                  <a:cubicBezTo>
                    <a:pt x="24" y="118"/>
                    <a:pt x="26" y="120"/>
                    <a:pt x="28" y="120"/>
                  </a:cubicBezTo>
                  <a:cubicBezTo>
                    <a:pt x="30" y="120"/>
                    <a:pt x="32" y="118"/>
                    <a:pt x="32" y="116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168" y="8"/>
                    <a:pt x="168" y="8"/>
                    <a:pt x="168" y="8"/>
                  </a:cubicBezTo>
                  <a:lnTo>
                    <a:pt x="168" y="136"/>
                  </a:lnTo>
                  <a:close/>
                  <a:moveTo>
                    <a:pt x="52" y="32"/>
                  </a:moveTo>
                  <a:cubicBezTo>
                    <a:pt x="54" y="32"/>
                    <a:pt x="56" y="30"/>
                    <a:pt x="56" y="28"/>
                  </a:cubicBezTo>
                  <a:cubicBezTo>
                    <a:pt x="56" y="26"/>
                    <a:pt x="54" y="24"/>
                    <a:pt x="52" y="24"/>
                  </a:cubicBezTo>
                  <a:cubicBezTo>
                    <a:pt x="50" y="24"/>
                    <a:pt x="48" y="26"/>
                    <a:pt x="48" y="28"/>
                  </a:cubicBezTo>
                  <a:cubicBezTo>
                    <a:pt x="48" y="30"/>
                    <a:pt x="50" y="32"/>
                    <a:pt x="52" y="32"/>
                  </a:cubicBezTo>
                  <a:moveTo>
                    <a:pt x="52" y="88"/>
                  </a:moveTo>
                  <a:cubicBezTo>
                    <a:pt x="92" y="88"/>
                    <a:pt x="92" y="88"/>
                    <a:pt x="92" y="88"/>
                  </a:cubicBezTo>
                  <a:cubicBezTo>
                    <a:pt x="94" y="88"/>
                    <a:pt x="96" y="86"/>
                    <a:pt x="96" y="84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0"/>
                    <a:pt x="94" y="48"/>
                    <a:pt x="92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0" y="48"/>
                    <a:pt x="48" y="50"/>
                    <a:pt x="48" y="52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8" y="86"/>
                    <a:pt x="50" y="88"/>
                    <a:pt x="52" y="88"/>
                  </a:cubicBezTo>
                  <a:moveTo>
                    <a:pt x="56" y="56"/>
                  </a:moveTo>
                  <a:cubicBezTo>
                    <a:pt x="88" y="56"/>
                    <a:pt x="88" y="56"/>
                    <a:pt x="88" y="56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56" y="80"/>
                    <a:pt x="56" y="80"/>
                    <a:pt x="56" y="80"/>
                  </a:cubicBez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Freeform: Shape 14"/>
            <p:cNvSpPr>
              <a:spLocks/>
            </p:cNvSpPr>
            <p:nvPr/>
          </p:nvSpPr>
          <p:spPr bwMode="auto">
            <a:xfrm>
              <a:off x="5211267" y="3195622"/>
              <a:ext cx="321738" cy="262806"/>
            </a:xfrm>
            <a:custGeom>
              <a:avLst/>
              <a:gdLst>
                <a:gd name="T0" fmla="*/ 36 w 176"/>
                <a:gd name="T1" fmla="*/ 88 h 144"/>
                <a:gd name="T2" fmla="*/ 32 w 176"/>
                <a:gd name="T3" fmla="*/ 116 h 144"/>
                <a:gd name="T4" fmla="*/ 60 w 176"/>
                <a:gd name="T5" fmla="*/ 120 h 144"/>
                <a:gd name="T6" fmla="*/ 64 w 176"/>
                <a:gd name="T7" fmla="*/ 92 h 144"/>
                <a:gd name="T8" fmla="*/ 56 w 176"/>
                <a:gd name="T9" fmla="*/ 112 h 144"/>
                <a:gd name="T10" fmla="*/ 40 w 176"/>
                <a:gd name="T11" fmla="*/ 96 h 144"/>
                <a:gd name="T12" fmla="*/ 56 w 176"/>
                <a:gd name="T13" fmla="*/ 112 h 144"/>
                <a:gd name="T14" fmla="*/ 116 w 176"/>
                <a:gd name="T15" fmla="*/ 88 h 144"/>
                <a:gd name="T16" fmla="*/ 112 w 176"/>
                <a:gd name="T17" fmla="*/ 116 h 144"/>
                <a:gd name="T18" fmla="*/ 140 w 176"/>
                <a:gd name="T19" fmla="*/ 120 h 144"/>
                <a:gd name="T20" fmla="*/ 144 w 176"/>
                <a:gd name="T21" fmla="*/ 92 h 144"/>
                <a:gd name="T22" fmla="*/ 136 w 176"/>
                <a:gd name="T23" fmla="*/ 112 h 144"/>
                <a:gd name="T24" fmla="*/ 120 w 176"/>
                <a:gd name="T25" fmla="*/ 96 h 144"/>
                <a:gd name="T26" fmla="*/ 136 w 176"/>
                <a:gd name="T27" fmla="*/ 112 h 144"/>
                <a:gd name="T28" fmla="*/ 168 w 176"/>
                <a:gd name="T29" fmla="*/ 136 h 144"/>
                <a:gd name="T30" fmla="*/ 172 w 176"/>
                <a:gd name="T31" fmla="*/ 32 h 144"/>
                <a:gd name="T32" fmla="*/ 172 w 176"/>
                <a:gd name="T33" fmla="*/ 24 h 144"/>
                <a:gd name="T34" fmla="*/ 168 w 176"/>
                <a:gd name="T35" fmla="*/ 8 h 144"/>
                <a:gd name="T36" fmla="*/ 16 w 176"/>
                <a:gd name="T37" fmla="*/ 0 h 144"/>
                <a:gd name="T38" fmla="*/ 8 w 176"/>
                <a:gd name="T39" fmla="*/ 24 h 144"/>
                <a:gd name="T40" fmla="*/ 0 w 176"/>
                <a:gd name="T41" fmla="*/ 28 h 144"/>
                <a:gd name="T42" fmla="*/ 8 w 176"/>
                <a:gd name="T43" fmla="*/ 32 h 144"/>
                <a:gd name="T44" fmla="*/ 4 w 176"/>
                <a:gd name="T45" fmla="*/ 136 h 144"/>
                <a:gd name="T46" fmla="*/ 4 w 176"/>
                <a:gd name="T47" fmla="*/ 144 h 144"/>
                <a:gd name="T48" fmla="*/ 176 w 176"/>
                <a:gd name="T49" fmla="*/ 140 h 144"/>
                <a:gd name="T50" fmla="*/ 96 w 176"/>
                <a:gd name="T51" fmla="*/ 136 h 144"/>
                <a:gd name="T52" fmla="*/ 80 w 176"/>
                <a:gd name="T53" fmla="*/ 96 h 144"/>
                <a:gd name="T54" fmla="*/ 96 w 176"/>
                <a:gd name="T55" fmla="*/ 136 h 144"/>
                <a:gd name="T56" fmla="*/ 104 w 176"/>
                <a:gd name="T57" fmla="*/ 136 h 144"/>
                <a:gd name="T58" fmla="*/ 100 w 176"/>
                <a:gd name="T59" fmla="*/ 88 h 144"/>
                <a:gd name="T60" fmla="*/ 72 w 176"/>
                <a:gd name="T61" fmla="*/ 92 h 144"/>
                <a:gd name="T62" fmla="*/ 16 w 176"/>
                <a:gd name="T63" fmla="*/ 136 h 144"/>
                <a:gd name="T64" fmla="*/ 28 w 176"/>
                <a:gd name="T65" fmla="*/ 56 h 144"/>
                <a:gd name="T66" fmla="*/ 52 w 176"/>
                <a:gd name="T67" fmla="*/ 56 h 144"/>
                <a:gd name="T68" fmla="*/ 76 w 176"/>
                <a:gd name="T69" fmla="*/ 56 h 144"/>
                <a:gd name="T70" fmla="*/ 100 w 176"/>
                <a:gd name="T71" fmla="*/ 56 h 144"/>
                <a:gd name="T72" fmla="*/ 124 w 176"/>
                <a:gd name="T73" fmla="*/ 56 h 144"/>
                <a:gd name="T74" fmla="*/ 148 w 176"/>
                <a:gd name="T75" fmla="*/ 56 h 144"/>
                <a:gd name="T76" fmla="*/ 160 w 176"/>
                <a:gd name="T77" fmla="*/ 136 h 144"/>
                <a:gd name="T78" fmla="*/ 20 w 176"/>
                <a:gd name="T79" fmla="*/ 32 h 144"/>
                <a:gd name="T80" fmla="*/ 36 w 176"/>
                <a:gd name="T81" fmla="*/ 40 h 144"/>
                <a:gd name="T82" fmla="*/ 20 w 176"/>
                <a:gd name="T83" fmla="*/ 40 h 144"/>
                <a:gd name="T84" fmla="*/ 44 w 176"/>
                <a:gd name="T85" fmla="*/ 32 h 144"/>
                <a:gd name="T86" fmla="*/ 60 w 176"/>
                <a:gd name="T87" fmla="*/ 40 h 144"/>
                <a:gd name="T88" fmla="*/ 44 w 176"/>
                <a:gd name="T89" fmla="*/ 40 h 144"/>
                <a:gd name="T90" fmla="*/ 68 w 176"/>
                <a:gd name="T91" fmla="*/ 32 h 144"/>
                <a:gd name="T92" fmla="*/ 84 w 176"/>
                <a:gd name="T93" fmla="*/ 40 h 144"/>
                <a:gd name="T94" fmla="*/ 68 w 176"/>
                <a:gd name="T95" fmla="*/ 40 h 144"/>
                <a:gd name="T96" fmla="*/ 92 w 176"/>
                <a:gd name="T97" fmla="*/ 32 h 144"/>
                <a:gd name="T98" fmla="*/ 108 w 176"/>
                <a:gd name="T99" fmla="*/ 40 h 144"/>
                <a:gd name="T100" fmla="*/ 92 w 176"/>
                <a:gd name="T101" fmla="*/ 40 h 144"/>
                <a:gd name="T102" fmla="*/ 116 w 176"/>
                <a:gd name="T103" fmla="*/ 32 h 144"/>
                <a:gd name="T104" fmla="*/ 132 w 176"/>
                <a:gd name="T105" fmla="*/ 40 h 144"/>
                <a:gd name="T106" fmla="*/ 116 w 176"/>
                <a:gd name="T107" fmla="*/ 40 h 144"/>
                <a:gd name="T108" fmla="*/ 140 w 176"/>
                <a:gd name="T109" fmla="*/ 32 h 144"/>
                <a:gd name="T110" fmla="*/ 156 w 176"/>
                <a:gd name="T111" fmla="*/ 40 h 144"/>
                <a:gd name="T112" fmla="*/ 140 w 176"/>
                <a:gd name="T113" fmla="*/ 40 h 144"/>
                <a:gd name="T114" fmla="*/ 16 w 176"/>
                <a:gd name="T115" fmla="*/ 24 h 144"/>
                <a:gd name="T116" fmla="*/ 160 w 176"/>
                <a:gd name="T117" fmla="*/ 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6" h="144">
                  <a:moveTo>
                    <a:pt x="60" y="88"/>
                  </a:moveTo>
                  <a:cubicBezTo>
                    <a:pt x="36" y="88"/>
                    <a:pt x="36" y="88"/>
                    <a:pt x="36" y="88"/>
                  </a:cubicBezTo>
                  <a:cubicBezTo>
                    <a:pt x="34" y="88"/>
                    <a:pt x="32" y="90"/>
                    <a:pt x="32" y="92"/>
                  </a:cubicBezTo>
                  <a:cubicBezTo>
                    <a:pt x="32" y="116"/>
                    <a:pt x="32" y="116"/>
                    <a:pt x="32" y="116"/>
                  </a:cubicBezTo>
                  <a:cubicBezTo>
                    <a:pt x="32" y="118"/>
                    <a:pt x="34" y="120"/>
                    <a:pt x="36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2" y="120"/>
                    <a:pt x="64" y="118"/>
                    <a:pt x="64" y="116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4" y="90"/>
                    <a:pt x="62" y="88"/>
                    <a:pt x="60" y="88"/>
                  </a:cubicBezTo>
                  <a:moveTo>
                    <a:pt x="56" y="112"/>
                  </a:moveTo>
                  <a:cubicBezTo>
                    <a:pt x="40" y="112"/>
                    <a:pt x="40" y="112"/>
                    <a:pt x="40" y="112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56" y="96"/>
                    <a:pt x="56" y="96"/>
                    <a:pt x="56" y="96"/>
                  </a:cubicBezTo>
                  <a:lnTo>
                    <a:pt x="56" y="112"/>
                  </a:lnTo>
                  <a:close/>
                  <a:moveTo>
                    <a:pt x="140" y="88"/>
                  </a:moveTo>
                  <a:cubicBezTo>
                    <a:pt x="116" y="88"/>
                    <a:pt x="116" y="88"/>
                    <a:pt x="116" y="88"/>
                  </a:cubicBezTo>
                  <a:cubicBezTo>
                    <a:pt x="114" y="88"/>
                    <a:pt x="112" y="90"/>
                    <a:pt x="112" y="92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12" y="118"/>
                    <a:pt x="114" y="120"/>
                    <a:pt x="116" y="120"/>
                  </a:cubicBezTo>
                  <a:cubicBezTo>
                    <a:pt x="140" y="120"/>
                    <a:pt x="140" y="120"/>
                    <a:pt x="140" y="120"/>
                  </a:cubicBezTo>
                  <a:cubicBezTo>
                    <a:pt x="142" y="120"/>
                    <a:pt x="144" y="118"/>
                    <a:pt x="144" y="116"/>
                  </a:cubicBezTo>
                  <a:cubicBezTo>
                    <a:pt x="144" y="92"/>
                    <a:pt x="144" y="92"/>
                    <a:pt x="144" y="92"/>
                  </a:cubicBezTo>
                  <a:cubicBezTo>
                    <a:pt x="144" y="90"/>
                    <a:pt x="142" y="88"/>
                    <a:pt x="140" y="88"/>
                  </a:cubicBezTo>
                  <a:moveTo>
                    <a:pt x="136" y="112"/>
                  </a:moveTo>
                  <a:cubicBezTo>
                    <a:pt x="120" y="112"/>
                    <a:pt x="120" y="112"/>
                    <a:pt x="120" y="112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36" y="96"/>
                    <a:pt x="136" y="96"/>
                    <a:pt x="136" y="96"/>
                  </a:cubicBezTo>
                  <a:lnTo>
                    <a:pt x="136" y="112"/>
                  </a:lnTo>
                  <a:close/>
                  <a:moveTo>
                    <a:pt x="172" y="136"/>
                  </a:moveTo>
                  <a:cubicBezTo>
                    <a:pt x="168" y="136"/>
                    <a:pt x="168" y="136"/>
                    <a:pt x="168" y="136"/>
                  </a:cubicBezTo>
                  <a:cubicBezTo>
                    <a:pt x="168" y="32"/>
                    <a:pt x="168" y="32"/>
                    <a:pt x="168" y="32"/>
                  </a:cubicBezTo>
                  <a:cubicBezTo>
                    <a:pt x="172" y="32"/>
                    <a:pt x="172" y="32"/>
                    <a:pt x="172" y="32"/>
                  </a:cubicBezTo>
                  <a:cubicBezTo>
                    <a:pt x="174" y="32"/>
                    <a:pt x="176" y="30"/>
                    <a:pt x="176" y="28"/>
                  </a:cubicBezTo>
                  <a:cubicBezTo>
                    <a:pt x="176" y="26"/>
                    <a:pt x="174" y="24"/>
                    <a:pt x="172" y="24"/>
                  </a:cubicBezTo>
                  <a:cubicBezTo>
                    <a:pt x="168" y="24"/>
                    <a:pt x="168" y="24"/>
                    <a:pt x="168" y="24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4"/>
                    <a:pt x="164" y="0"/>
                    <a:pt x="16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8" y="4"/>
                    <a:pt x="8" y="8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6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2" y="136"/>
                    <a:pt x="0" y="138"/>
                    <a:pt x="0" y="140"/>
                  </a:cubicBezTo>
                  <a:cubicBezTo>
                    <a:pt x="0" y="142"/>
                    <a:pt x="2" y="144"/>
                    <a:pt x="4" y="144"/>
                  </a:cubicBezTo>
                  <a:cubicBezTo>
                    <a:pt x="172" y="144"/>
                    <a:pt x="172" y="144"/>
                    <a:pt x="172" y="144"/>
                  </a:cubicBezTo>
                  <a:cubicBezTo>
                    <a:pt x="174" y="144"/>
                    <a:pt x="176" y="142"/>
                    <a:pt x="176" y="140"/>
                  </a:cubicBezTo>
                  <a:cubicBezTo>
                    <a:pt x="176" y="138"/>
                    <a:pt x="174" y="136"/>
                    <a:pt x="172" y="136"/>
                  </a:cubicBezTo>
                  <a:moveTo>
                    <a:pt x="96" y="136"/>
                  </a:moveTo>
                  <a:cubicBezTo>
                    <a:pt x="80" y="136"/>
                    <a:pt x="80" y="136"/>
                    <a:pt x="80" y="13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96" y="96"/>
                    <a:pt x="96" y="96"/>
                    <a:pt x="96" y="96"/>
                  </a:cubicBezTo>
                  <a:lnTo>
                    <a:pt x="96" y="136"/>
                  </a:lnTo>
                  <a:close/>
                  <a:moveTo>
                    <a:pt x="160" y="136"/>
                  </a:moveTo>
                  <a:cubicBezTo>
                    <a:pt x="104" y="136"/>
                    <a:pt x="104" y="136"/>
                    <a:pt x="104" y="136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04" y="90"/>
                    <a:pt x="102" y="88"/>
                    <a:pt x="100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4" y="88"/>
                    <a:pt x="72" y="90"/>
                    <a:pt x="72" y="92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9" y="54"/>
                    <a:pt x="23" y="56"/>
                    <a:pt x="28" y="56"/>
                  </a:cubicBezTo>
                  <a:cubicBezTo>
                    <a:pt x="33" y="56"/>
                    <a:pt x="37" y="54"/>
                    <a:pt x="40" y="50"/>
                  </a:cubicBezTo>
                  <a:cubicBezTo>
                    <a:pt x="43" y="54"/>
                    <a:pt x="47" y="56"/>
                    <a:pt x="52" y="56"/>
                  </a:cubicBezTo>
                  <a:cubicBezTo>
                    <a:pt x="57" y="56"/>
                    <a:pt x="61" y="54"/>
                    <a:pt x="64" y="50"/>
                  </a:cubicBezTo>
                  <a:cubicBezTo>
                    <a:pt x="67" y="54"/>
                    <a:pt x="71" y="56"/>
                    <a:pt x="76" y="56"/>
                  </a:cubicBezTo>
                  <a:cubicBezTo>
                    <a:pt x="81" y="56"/>
                    <a:pt x="85" y="54"/>
                    <a:pt x="88" y="50"/>
                  </a:cubicBezTo>
                  <a:cubicBezTo>
                    <a:pt x="91" y="54"/>
                    <a:pt x="95" y="56"/>
                    <a:pt x="100" y="56"/>
                  </a:cubicBezTo>
                  <a:cubicBezTo>
                    <a:pt x="105" y="56"/>
                    <a:pt x="109" y="54"/>
                    <a:pt x="112" y="50"/>
                  </a:cubicBezTo>
                  <a:cubicBezTo>
                    <a:pt x="115" y="54"/>
                    <a:pt x="119" y="56"/>
                    <a:pt x="124" y="56"/>
                  </a:cubicBezTo>
                  <a:cubicBezTo>
                    <a:pt x="129" y="56"/>
                    <a:pt x="133" y="54"/>
                    <a:pt x="136" y="50"/>
                  </a:cubicBezTo>
                  <a:cubicBezTo>
                    <a:pt x="139" y="54"/>
                    <a:pt x="143" y="56"/>
                    <a:pt x="148" y="56"/>
                  </a:cubicBezTo>
                  <a:cubicBezTo>
                    <a:pt x="153" y="56"/>
                    <a:pt x="157" y="54"/>
                    <a:pt x="160" y="50"/>
                  </a:cubicBezTo>
                  <a:lnTo>
                    <a:pt x="160" y="136"/>
                  </a:lnTo>
                  <a:close/>
                  <a:moveTo>
                    <a:pt x="20" y="40"/>
                  </a:moveTo>
                  <a:cubicBezTo>
                    <a:pt x="20" y="32"/>
                    <a:pt x="20" y="32"/>
                    <a:pt x="20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4"/>
                    <a:pt x="32" y="48"/>
                    <a:pt x="28" y="48"/>
                  </a:cubicBezTo>
                  <a:cubicBezTo>
                    <a:pt x="24" y="48"/>
                    <a:pt x="20" y="44"/>
                    <a:pt x="20" y="40"/>
                  </a:cubicBezTo>
                  <a:moveTo>
                    <a:pt x="44" y="40"/>
                  </a:moveTo>
                  <a:cubicBezTo>
                    <a:pt x="44" y="32"/>
                    <a:pt x="44" y="32"/>
                    <a:pt x="44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4"/>
                    <a:pt x="56" y="48"/>
                    <a:pt x="52" y="48"/>
                  </a:cubicBezTo>
                  <a:cubicBezTo>
                    <a:pt x="48" y="48"/>
                    <a:pt x="44" y="44"/>
                    <a:pt x="44" y="40"/>
                  </a:cubicBezTo>
                  <a:moveTo>
                    <a:pt x="68" y="40"/>
                  </a:moveTo>
                  <a:cubicBezTo>
                    <a:pt x="68" y="32"/>
                    <a:pt x="68" y="32"/>
                    <a:pt x="68" y="3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4"/>
                    <a:pt x="80" y="48"/>
                    <a:pt x="76" y="48"/>
                  </a:cubicBezTo>
                  <a:cubicBezTo>
                    <a:pt x="72" y="48"/>
                    <a:pt x="68" y="44"/>
                    <a:pt x="68" y="40"/>
                  </a:cubicBezTo>
                  <a:moveTo>
                    <a:pt x="92" y="40"/>
                  </a:moveTo>
                  <a:cubicBezTo>
                    <a:pt x="92" y="32"/>
                    <a:pt x="92" y="32"/>
                    <a:pt x="92" y="32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4"/>
                    <a:pt x="104" y="48"/>
                    <a:pt x="100" y="48"/>
                  </a:cubicBezTo>
                  <a:cubicBezTo>
                    <a:pt x="96" y="48"/>
                    <a:pt x="92" y="44"/>
                    <a:pt x="92" y="40"/>
                  </a:cubicBezTo>
                  <a:moveTo>
                    <a:pt x="116" y="40"/>
                  </a:moveTo>
                  <a:cubicBezTo>
                    <a:pt x="116" y="32"/>
                    <a:pt x="116" y="32"/>
                    <a:pt x="116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40"/>
                    <a:pt x="132" y="40"/>
                    <a:pt x="132" y="40"/>
                  </a:cubicBezTo>
                  <a:cubicBezTo>
                    <a:pt x="132" y="44"/>
                    <a:pt x="128" y="48"/>
                    <a:pt x="124" y="48"/>
                  </a:cubicBezTo>
                  <a:cubicBezTo>
                    <a:pt x="120" y="48"/>
                    <a:pt x="116" y="44"/>
                    <a:pt x="116" y="40"/>
                  </a:cubicBezTo>
                  <a:moveTo>
                    <a:pt x="140" y="40"/>
                  </a:moveTo>
                  <a:cubicBezTo>
                    <a:pt x="140" y="32"/>
                    <a:pt x="140" y="32"/>
                    <a:pt x="140" y="32"/>
                  </a:cubicBezTo>
                  <a:cubicBezTo>
                    <a:pt x="156" y="32"/>
                    <a:pt x="156" y="32"/>
                    <a:pt x="156" y="32"/>
                  </a:cubicBezTo>
                  <a:cubicBezTo>
                    <a:pt x="156" y="40"/>
                    <a:pt x="156" y="40"/>
                    <a:pt x="156" y="40"/>
                  </a:cubicBezTo>
                  <a:cubicBezTo>
                    <a:pt x="156" y="44"/>
                    <a:pt x="152" y="48"/>
                    <a:pt x="148" y="48"/>
                  </a:cubicBezTo>
                  <a:cubicBezTo>
                    <a:pt x="144" y="48"/>
                    <a:pt x="140" y="44"/>
                    <a:pt x="140" y="40"/>
                  </a:cubicBezTo>
                  <a:moveTo>
                    <a:pt x="160" y="24"/>
                  </a:moveTo>
                  <a:cubicBezTo>
                    <a:pt x="16" y="24"/>
                    <a:pt x="16" y="24"/>
                    <a:pt x="16" y="2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0" y="8"/>
                    <a:pt x="160" y="8"/>
                    <a:pt x="160" y="8"/>
                  </a:cubicBezTo>
                  <a:lnTo>
                    <a:pt x="160" y="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885485" y="1842689"/>
            <a:ext cx="2939871" cy="913071"/>
            <a:chOff x="5914113" y="1382016"/>
            <a:chExt cx="2204903" cy="684803"/>
          </a:xfrm>
        </p:grpSpPr>
        <p:sp>
          <p:nvSpPr>
            <p:cNvPr id="17" name="TextBox 15"/>
            <p:cNvSpPr txBox="1"/>
            <p:nvPr/>
          </p:nvSpPr>
          <p:spPr>
            <a:xfrm>
              <a:off x="5914113" y="1382016"/>
              <a:ext cx="946413" cy="230833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eaLnBrk="1" fontAlgn="auto" hangingPunct="1">
                <a:defRPr/>
              </a:pPr>
              <a:r>
                <a:rPr lang="zh-CN" altLang="en-US" sz="1867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8" name="TextBox 16"/>
            <p:cNvSpPr txBox="1">
              <a:spLocks/>
            </p:cNvSpPr>
            <p:nvPr/>
          </p:nvSpPr>
          <p:spPr bwMode="auto">
            <a:xfrm>
              <a:off x="5914113" y="1612849"/>
              <a:ext cx="2204903" cy="453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67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此部分内容作为文字排版占位显示（建议使用主题字体）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885485" y="3961929"/>
            <a:ext cx="2939871" cy="913071"/>
            <a:chOff x="5914113" y="2971446"/>
            <a:chExt cx="2204903" cy="684803"/>
          </a:xfrm>
        </p:grpSpPr>
        <p:sp>
          <p:nvSpPr>
            <p:cNvPr id="19" name="TextBox 17"/>
            <p:cNvSpPr txBox="1"/>
            <p:nvPr/>
          </p:nvSpPr>
          <p:spPr>
            <a:xfrm>
              <a:off x="5914113" y="2971446"/>
              <a:ext cx="946413" cy="230833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eaLnBrk="1" fontAlgn="auto" hangingPunct="1">
                <a:defRPr/>
              </a:pPr>
              <a:r>
                <a:rPr lang="zh-CN" altLang="en-US" sz="1867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0" name="TextBox 18"/>
            <p:cNvSpPr txBox="1">
              <a:spLocks/>
            </p:cNvSpPr>
            <p:nvPr/>
          </p:nvSpPr>
          <p:spPr bwMode="auto">
            <a:xfrm>
              <a:off x="5914113" y="3202279"/>
              <a:ext cx="2204903" cy="453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此部分内容作为文字排版占位显示（建议使用主题字体）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366646" y="1842689"/>
            <a:ext cx="2939871" cy="913071"/>
            <a:chOff x="1024984" y="1382016"/>
            <a:chExt cx="2204903" cy="684803"/>
          </a:xfrm>
        </p:grpSpPr>
        <p:sp>
          <p:nvSpPr>
            <p:cNvPr id="21" name="TextBox 19"/>
            <p:cNvSpPr txBox="1"/>
            <p:nvPr/>
          </p:nvSpPr>
          <p:spPr>
            <a:xfrm>
              <a:off x="2283473" y="1382016"/>
              <a:ext cx="946414" cy="230833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r" eaLnBrk="1" fontAlgn="auto" hangingPunct="1">
                <a:defRPr/>
              </a:pPr>
              <a:r>
                <a:rPr lang="zh-CN" altLang="en-US" sz="1867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2" name="TextBox 20"/>
            <p:cNvSpPr txBox="1">
              <a:spLocks/>
            </p:cNvSpPr>
            <p:nvPr/>
          </p:nvSpPr>
          <p:spPr bwMode="auto">
            <a:xfrm>
              <a:off x="1024984" y="1612849"/>
              <a:ext cx="2204903" cy="453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此部分内容作为文字排版占位显示（建议使用主题字体）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366646" y="3961929"/>
            <a:ext cx="2939871" cy="913071"/>
            <a:chOff x="1024984" y="2971446"/>
            <a:chExt cx="2204903" cy="684803"/>
          </a:xfrm>
        </p:grpSpPr>
        <p:sp>
          <p:nvSpPr>
            <p:cNvPr id="23" name="TextBox 21"/>
            <p:cNvSpPr txBox="1"/>
            <p:nvPr/>
          </p:nvSpPr>
          <p:spPr>
            <a:xfrm>
              <a:off x="2283473" y="2971446"/>
              <a:ext cx="946414" cy="230833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r" eaLnBrk="1" fontAlgn="auto" hangingPunct="1">
                <a:defRPr/>
              </a:pPr>
              <a:r>
                <a:rPr lang="zh-CN" altLang="en-US" sz="1867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4" name="TextBox 22"/>
            <p:cNvSpPr txBox="1">
              <a:spLocks/>
            </p:cNvSpPr>
            <p:nvPr/>
          </p:nvSpPr>
          <p:spPr bwMode="auto">
            <a:xfrm>
              <a:off x="1024984" y="3202279"/>
              <a:ext cx="2204903" cy="453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此部分内容作为文字排版占位显示（建议使用主题字体）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F918A3A-D643-4553-A212-1E0D31D2B48E}"/>
              </a:ext>
            </a:extLst>
          </p:cNvPr>
          <p:cNvGrpSpPr/>
          <p:nvPr/>
        </p:nvGrpSpPr>
        <p:grpSpPr>
          <a:xfrm>
            <a:off x="526331" y="497900"/>
            <a:ext cx="828718" cy="547823"/>
            <a:chOff x="225382" y="351136"/>
            <a:chExt cx="1428847" cy="944537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A21E2434-4C7F-4786-9D24-6E3D27C9E98E}"/>
                </a:ext>
              </a:extLst>
            </p:cNvPr>
            <p:cNvSpPr/>
            <p:nvPr/>
          </p:nvSpPr>
          <p:spPr>
            <a:xfrm rot="15067744" flipH="1">
              <a:off x="445817" y="351136"/>
              <a:ext cx="931725" cy="931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DA0ADC5-A72B-4521-85E7-2612CC19CC8A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>
              <a:off x="225382" y="611835"/>
              <a:ext cx="268044" cy="68383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6AF7263-6E09-474E-9F60-A99C266A0282}"/>
                </a:ext>
              </a:extLst>
            </p:cNvPr>
            <p:cNvCxnSpPr>
              <a:cxnSpLocks/>
              <a:endCxn id="31" idx="5"/>
            </p:cNvCxnSpPr>
            <p:nvPr/>
          </p:nvCxnSpPr>
          <p:spPr>
            <a:xfrm flipH="1">
              <a:off x="1329933" y="359499"/>
              <a:ext cx="324296" cy="6626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A6E2678F-4DCA-4D38-A53C-DDDEB0B95C3F}"/>
              </a:ext>
            </a:extLst>
          </p:cNvPr>
          <p:cNvSpPr txBox="1"/>
          <p:nvPr/>
        </p:nvSpPr>
        <p:spPr>
          <a:xfrm>
            <a:off x="604062" y="502750"/>
            <a:ext cx="943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01</a:t>
            </a:r>
            <a:endParaRPr lang="zh-CN" altLang="en-US" sz="2800" dirty="0"/>
          </a:p>
        </p:txBody>
      </p:sp>
      <p:sp>
        <p:nvSpPr>
          <p:cNvPr id="35" name="文本框 6">
            <a:extLst>
              <a:ext uri="{FF2B5EF4-FFF2-40B4-BE49-F238E27FC236}">
                <a16:creationId xmlns:a16="http://schemas.microsoft.com/office/drawing/2014/main" id="{D925FD18-618A-47A9-8F2F-83335B944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381" y="537263"/>
            <a:ext cx="3033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选题的背景与意义</a:t>
            </a:r>
          </a:p>
        </p:txBody>
      </p:sp>
    </p:spTree>
    <p:extLst>
      <p:ext uri="{BB962C8B-B14F-4D97-AF65-F5344CB8AC3E}">
        <p14:creationId xmlns:p14="http://schemas.microsoft.com/office/powerpoint/2010/main" val="88824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12030bb2-35dc-49b5-b248-f821276e72d5"/>
          <p:cNvGrpSpPr>
            <a:grpSpLocks noChangeAspect="1"/>
          </p:cNvGrpSpPr>
          <p:nvPr/>
        </p:nvGrpSpPr>
        <p:grpSpPr>
          <a:xfrm>
            <a:off x="2828493" y="974922"/>
            <a:ext cx="6558521" cy="5084540"/>
            <a:chOff x="2828492" y="974921"/>
            <a:chExt cx="6558521" cy="5084540"/>
          </a:xfrm>
        </p:grpSpPr>
        <p:sp>
          <p:nvSpPr>
            <p:cNvPr id="4" name="Oval 3"/>
            <p:cNvSpPr/>
            <p:nvPr/>
          </p:nvSpPr>
          <p:spPr>
            <a:xfrm>
              <a:off x="4804783" y="2935409"/>
              <a:ext cx="2582437" cy="2582435"/>
            </a:xfrm>
            <a:prstGeom prst="ellipse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5" name="Teardrop 4"/>
            <p:cNvSpPr>
              <a:spLocks noChangeAspect="1"/>
            </p:cNvSpPr>
            <p:nvPr/>
          </p:nvSpPr>
          <p:spPr>
            <a:xfrm rot="13976589">
              <a:off x="6926983" y="3429613"/>
              <a:ext cx="2361144" cy="2361144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" name="Teardrop 5"/>
            <p:cNvSpPr>
              <a:spLocks noChangeAspect="1"/>
            </p:cNvSpPr>
            <p:nvPr/>
          </p:nvSpPr>
          <p:spPr>
            <a:xfrm rot="7461556" flipH="1">
              <a:off x="2903873" y="3506881"/>
              <a:ext cx="2361144" cy="2361144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7" name="Teardrop 6"/>
            <p:cNvSpPr>
              <a:spLocks noChangeAspect="1"/>
            </p:cNvSpPr>
            <p:nvPr/>
          </p:nvSpPr>
          <p:spPr>
            <a:xfrm rot="8068996">
              <a:off x="4915428" y="1056391"/>
              <a:ext cx="2361144" cy="2361144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grpSp>
          <p:nvGrpSpPr>
            <p:cNvPr id="8" name="Group 25"/>
            <p:cNvGrpSpPr/>
            <p:nvPr/>
          </p:nvGrpSpPr>
          <p:grpSpPr>
            <a:xfrm>
              <a:off x="5009071" y="2126322"/>
              <a:ext cx="2160672" cy="754052"/>
              <a:chOff x="5009071" y="2126322"/>
              <a:chExt cx="2160672" cy="754052"/>
            </a:xfrm>
          </p:grpSpPr>
          <p:sp>
            <p:nvSpPr>
              <p:cNvPr id="23" name="TextBox 8"/>
              <p:cNvSpPr txBox="1"/>
              <p:nvPr/>
            </p:nvSpPr>
            <p:spPr>
              <a:xfrm>
                <a:off x="5009071" y="2372543"/>
                <a:ext cx="2160672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fontScale="77500" lnSpcReduction="20000"/>
              </a:bodyPr>
              <a:lstStyle/>
              <a:p>
                <a:pPr algn="ctr" defTabSz="1625519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67">
                    <a:solidFill>
                      <a:schemeClr val="bg1"/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467">
                    <a:solidFill>
                      <a:schemeClr val="bg1"/>
                    </a:solidFill>
                    <a:cs typeface="+mn-ea"/>
                    <a:sym typeface="+mn-lt"/>
                  </a:rPr>
                </a:br>
                <a:r>
                  <a:rPr lang="zh-CN" altLang="en-US" sz="1467">
                    <a:solidFill>
                      <a:schemeClr val="bg1"/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  <p:sp>
            <p:nvSpPr>
              <p:cNvPr id="24" name="Rectangle 9"/>
              <p:cNvSpPr/>
              <p:nvPr/>
            </p:nvSpPr>
            <p:spPr>
              <a:xfrm>
                <a:off x="5473854" y="2126322"/>
                <a:ext cx="1231106" cy="246221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 fontScale="85000" lnSpcReduction="20000"/>
              </a:bodyPr>
              <a:lstStyle/>
              <a:p>
                <a:pPr algn="ctr"/>
                <a:r>
                  <a:rPr lang="zh-CN" altLang="en-US" sz="2133" b="1">
                    <a:solidFill>
                      <a:schemeClr val="bg1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  <p:grpSp>
          <p:nvGrpSpPr>
            <p:cNvPr id="9" name="Group 1"/>
            <p:cNvGrpSpPr/>
            <p:nvPr/>
          </p:nvGrpSpPr>
          <p:grpSpPr>
            <a:xfrm>
              <a:off x="7031672" y="4409436"/>
              <a:ext cx="2160672" cy="754052"/>
              <a:chOff x="7031672" y="4409436"/>
              <a:chExt cx="2160672" cy="754052"/>
            </a:xfrm>
          </p:grpSpPr>
          <p:sp>
            <p:nvSpPr>
              <p:cNvPr id="21" name="TextBox 11"/>
              <p:cNvSpPr txBox="1"/>
              <p:nvPr/>
            </p:nvSpPr>
            <p:spPr>
              <a:xfrm>
                <a:off x="7031672" y="4655657"/>
                <a:ext cx="2160672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fontScale="77500" lnSpcReduction="20000"/>
              </a:bodyPr>
              <a:lstStyle/>
              <a:p>
                <a:pPr algn="ctr" defTabSz="1625519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67">
                    <a:solidFill>
                      <a:schemeClr val="bg1"/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467">
                    <a:solidFill>
                      <a:schemeClr val="bg1"/>
                    </a:solidFill>
                    <a:cs typeface="+mn-ea"/>
                    <a:sym typeface="+mn-lt"/>
                  </a:rPr>
                </a:br>
                <a:r>
                  <a:rPr lang="zh-CN" altLang="en-US" sz="1467">
                    <a:solidFill>
                      <a:schemeClr val="bg1"/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  <p:sp>
            <p:nvSpPr>
              <p:cNvPr id="22" name="Rectangle 12"/>
              <p:cNvSpPr/>
              <p:nvPr/>
            </p:nvSpPr>
            <p:spPr>
              <a:xfrm>
                <a:off x="7496455" y="4409436"/>
                <a:ext cx="1231106" cy="246221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 fontScale="85000" lnSpcReduction="20000"/>
              </a:bodyPr>
              <a:lstStyle/>
              <a:p>
                <a:pPr algn="ctr"/>
                <a:r>
                  <a:rPr lang="zh-CN" altLang="en-US" sz="2133" b="1">
                    <a:solidFill>
                      <a:schemeClr val="bg1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  <p:grpSp>
          <p:nvGrpSpPr>
            <p:cNvPr id="10" name="Group 24"/>
            <p:cNvGrpSpPr/>
            <p:nvPr/>
          </p:nvGrpSpPr>
          <p:grpSpPr>
            <a:xfrm>
              <a:off x="3012356" y="4525515"/>
              <a:ext cx="2160672" cy="754052"/>
              <a:chOff x="3012356" y="4525515"/>
              <a:chExt cx="2160672" cy="754052"/>
            </a:xfrm>
          </p:grpSpPr>
          <p:sp>
            <p:nvSpPr>
              <p:cNvPr id="19" name="TextBox 14"/>
              <p:cNvSpPr txBox="1"/>
              <p:nvPr/>
            </p:nvSpPr>
            <p:spPr>
              <a:xfrm>
                <a:off x="3012356" y="4771736"/>
                <a:ext cx="2160672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fontScale="77500" lnSpcReduction="20000"/>
              </a:bodyPr>
              <a:lstStyle/>
              <a:p>
                <a:pPr algn="ctr" defTabSz="1625519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467">
                    <a:solidFill>
                      <a:schemeClr val="bg1"/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467">
                    <a:solidFill>
                      <a:schemeClr val="bg1"/>
                    </a:solidFill>
                    <a:cs typeface="+mn-ea"/>
                    <a:sym typeface="+mn-lt"/>
                  </a:rPr>
                </a:br>
                <a:r>
                  <a:rPr lang="zh-CN" altLang="en-US" sz="1467">
                    <a:solidFill>
                      <a:schemeClr val="bg1"/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  <p:sp>
            <p:nvSpPr>
              <p:cNvPr id="20" name="Rectangle 15"/>
              <p:cNvSpPr/>
              <p:nvPr/>
            </p:nvSpPr>
            <p:spPr>
              <a:xfrm>
                <a:off x="3477139" y="4525515"/>
                <a:ext cx="1231106" cy="246221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 fontScale="85000" lnSpcReduction="20000"/>
              </a:bodyPr>
              <a:lstStyle/>
              <a:p>
                <a:pPr algn="ctr"/>
                <a:r>
                  <a:rPr lang="zh-CN" altLang="en-US" sz="2133" b="1">
                    <a:solidFill>
                      <a:schemeClr val="bg1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  <p:sp>
          <p:nvSpPr>
            <p:cNvPr id="11" name="Rectangle 16"/>
            <p:cNvSpPr/>
            <p:nvPr/>
          </p:nvSpPr>
          <p:spPr>
            <a:xfrm>
              <a:off x="5480450" y="4805523"/>
              <a:ext cx="1231106" cy="246221"/>
            </a:xfrm>
            <a:prstGeom prst="rect">
              <a:avLst/>
            </a:prstGeom>
          </p:spPr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2" name="Arc 17"/>
            <p:cNvSpPr/>
            <p:nvPr/>
          </p:nvSpPr>
          <p:spPr>
            <a:xfrm rot="19552821">
              <a:off x="6960453" y="3250409"/>
              <a:ext cx="2426560" cy="2426558"/>
            </a:xfrm>
            <a:prstGeom prst="arc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3" name="Arc 18"/>
            <p:cNvSpPr/>
            <p:nvPr/>
          </p:nvSpPr>
          <p:spPr>
            <a:xfrm rot="14322164">
              <a:off x="4689644" y="974921"/>
              <a:ext cx="2426558" cy="2426558"/>
            </a:xfrm>
            <a:prstGeom prst="arc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4" name="Arc 19"/>
            <p:cNvSpPr/>
            <p:nvPr/>
          </p:nvSpPr>
          <p:spPr>
            <a:xfrm rot="9363247">
              <a:off x="2828492" y="3632903"/>
              <a:ext cx="2426556" cy="2426558"/>
            </a:xfrm>
            <a:prstGeom prst="arc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5" name="Freeform: Shape 20"/>
            <p:cNvSpPr>
              <a:spLocks/>
            </p:cNvSpPr>
            <p:nvPr/>
          </p:nvSpPr>
          <p:spPr bwMode="auto">
            <a:xfrm>
              <a:off x="5835622" y="1573517"/>
              <a:ext cx="520759" cy="513212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6" name="Freeform: Shape 21"/>
            <p:cNvSpPr>
              <a:spLocks/>
            </p:cNvSpPr>
            <p:nvPr/>
          </p:nvSpPr>
          <p:spPr bwMode="auto">
            <a:xfrm>
              <a:off x="3791721" y="3930248"/>
              <a:ext cx="567455" cy="581073"/>
            </a:xfrm>
            <a:custGeom>
              <a:avLst/>
              <a:gdLst/>
              <a:ahLst/>
              <a:cxnLst>
                <a:cxn ang="0">
                  <a:pos x="46" y="30"/>
                </a:cxn>
                <a:cxn ang="0">
                  <a:pos x="39" y="36"/>
                </a:cxn>
                <a:cxn ang="0">
                  <a:pos x="39" y="50"/>
                </a:cxn>
                <a:cxn ang="0">
                  <a:pos x="38" y="50"/>
                </a:cxn>
                <a:cxn ang="0">
                  <a:pos x="24" y="58"/>
                </a:cxn>
                <a:cxn ang="0">
                  <a:pos x="24" y="59"/>
                </a:cxn>
                <a:cxn ang="0">
                  <a:pos x="23" y="58"/>
                </a:cxn>
                <a:cxn ang="0">
                  <a:pos x="21" y="56"/>
                </a:cxn>
                <a:cxn ang="0">
                  <a:pos x="21" y="55"/>
                </a:cxn>
                <a:cxn ang="0">
                  <a:pos x="24" y="45"/>
                </a:cxn>
                <a:cxn ang="0">
                  <a:pos x="14" y="35"/>
                </a:cxn>
                <a:cxn ang="0">
                  <a:pos x="4" y="38"/>
                </a:cxn>
                <a:cxn ang="0">
                  <a:pos x="3" y="38"/>
                </a:cxn>
                <a:cxn ang="0">
                  <a:pos x="3" y="38"/>
                </a:cxn>
                <a:cxn ang="0">
                  <a:pos x="0" y="35"/>
                </a:cxn>
                <a:cxn ang="0">
                  <a:pos x="0" y="34"/>
                </a:cxn>
                <a:cxn ang="0">
                  <a:pos x="8" y="20"/>
                </a:cxn>
                <a:cxn ang="0">
                  <a:pos x="9" y="20"/>
                </a:cxn>
                <a:cxn ang="0">
                  <a:pos x="23" y="19"/>
                </a:cxn>
                <a:cxn ang="0">
                  <a:pos x="29" y="12"/>
                </a:cxn>
                <a:cxn ang="0">
                  <a:pos x="57" y="0"/>
                </a:cxn>
                <a:cxn ang="0">
                  <a:pos x="58" y="1"/>
                </a:cxn>
                <a:cxn ang="0">
                  <a:pos x="46" y="30"/>
                </a:cxn>
                <a:cxn ang="0">
                  <a:pos x="47" y="8"/>
                </a:cxn>
                <a:cxn ang="0">
                  <a:pos x="43" y="12"/>
                </a:cxn>
                <a:cxn ang="0">
                  <a:pos x="47" y="15"/>
                </a:cxn>
                <a:cxn ang="0">
                  <a:pos x="50" y="12"/>
                </a:cxn>
                <a:cxn ang="0">
                  <a:pos x="47" y="8"/>
                </a:cxn>
              </a:cxnLst>
              <a:rect l="0" t="0" r="r" b="b"/>
              <a:pathLst>
                <a:path w="58" h="59">
                  <a:moveTo>
                    <a:pt x="46" y="30"/>
                  </a:moveTo>
                  <a:cubicBezTo>
                    <a:pt x="44" y="32"/>
                    <a:pt x="42" y="34"/>
                    <a:pt x="39" y="36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0"/>
                    <a:pt x="39" y="50"/>
                    <a:pt x="38" y="50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4" y="59"/>
                    <a:pt x="23" y="58"/>
                    <a:pt x="23" y="58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0" y="55"/>
                    <a:pt x="21" y="5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4"/>
                    <a:pt x="0" y="3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9" y="20"/>
                    <a:pt x="9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5" y="17"/>
                    <a:pt x="27" y="14"/>
                    <a:pt x="29" y="12"/>
                  </a:cubicBezTo>
                  <a:cubicBezTo>
                    <a:pt x="38" y="3"/>
                    <a:pt x="45" y="0"/>
                    <a:pt x="57" y="0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8" y="13"/>
                    <a:pt x="55" y="21"/>
                    <a:pt x="46" y="30"/>
                  </a:cubicBezTo>
                  <a:close/>
                  <a:moveTo>
                    <a:pt x="47" y="8"/>
                  </a:moveTo>
                  <a:cubicBezTo>
                    <a:pt x="45" y="8"/>
                    <a:pt x="43" y="10"/>
                    <a:pt x="43" y="12"/>
                  </a:cubicBezTo>
                  <a:cubicBezTo>
                    <a:pt x="43" y="14"/>
                    <a:pt x="45" y="15"/>
                    <a:pt x="47" y="15"/>
                  </a:cubicBezTo>
                  <a:cubicBezTo>
                    <a:pt x="49" y="15"/>
                    <a:pt x="50" y="14"/>
                    <a:pt x="50" y="12"/>
                  </a:cubicBezTo>
                  <a:cubicBezTo>
                    <a:pt x="50" y="10"/>
                    <a:pt x="49" y="8"/>
                    <a:pt x="47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7" name="Freeform: Shape 22"/>
            <p:cNvSpPr>
              <a:spLocks/>
            </p:cNvSpPr>
            <p:nvPr/>
          </p:nvSpPr>
          <p:spPr bwMode="auto">
            <a:xfrm>
              <a:off x="7862615" y="3938715"/>
              <a:ext cx="562347" cy="419780"/>
            </a:xfrm>
            <a:custGeom>
              <a:avLst/>
              <a:gdLst/>
              <a:ahLst/>
              <a:cxnLst>
                <a:cxn ang="0">
                  <a:pos x="19" y="42"/>
                </a:cxn>
                <a:cxn ang="0">
                  <a:pos x="17" y="42"/>
                </a:cxn>
                <a:cxn ang="0">
                  <a:pos x="1" y="25"/>
                </a:cxn>
                <a:cxn ang="0">
                  <a:pos x="1" y="24"/>
                </a:cxn>
                <a:cxn ang="0">
                  <a:pos x="17" y="7"/>
                </a:cxn>
                <a:cxn ang="0">
                  <a:pos x="19" y="7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7" y="25"/>
                </a:cxn>
                <a:cxn ang="0">
                  <a:pos x="21" y="39"/>
                </a:cxn>
                <a:cxn ang="0">
                  <a:pos x="21" y="40"/>
                </a:cxn>
                <a:cxn ang="0">
                  <a:pos x="19" y="42"/>
                </a:cxn>
                <a:cxn ang="0">
                  <a:pos x="29" y="48"/>
                </a:cxn>
                <a:cxn ang="0">
                  <a:pos x="27" y="49"/>
                </a:cxn>
                <a:cxn ang="0">
                  <a:pos x="25" y="48"/>
                </a:cxn>
                <a:cxn ang="0">
                  <a:pos x="24" y="47"/>
                </a:cxn>
                <a:cxn ang="0">
                  <a:pos x="38" y="1"/>
                </a:cxn>
                <a:cxn ang="0">
                  <a:pos x="39" y="0"/>
                </a:cxn>
                <a:cxn ang="0">
                  <a:pos x="41" y="1"/>
                </a:cxn>
                <a:cxn ang="0">
                  <a:pos x="42" y="2"/>
                </a:cxn>
                <a:cxn ang="0">
                  <a:pos x="29" y="48"/>
                </a:cxn>
                <a:cxn ang="0">
                  <a:pos x="49" y="42"/>
                </a:cxn>
                <a:cxn ang="0">
                  <a:pos x="47" y="42"/>
                </a:cxn>
                <a:cxn ang="0">
                  <a:pos x="45" y="40"/>
                </a:cxn>
                <a:cxn ang="0">
                  <a:pos x="45" y="39"/>
                </a:cxn>
                <a:cxn ang="0">
                  <a:pos x="59" y="25"/>
                </a:cxn>
                <a:cxn ang="0">
                  <a:pos x="45" y="11"/>
                </a:cxn>
                <a:cxn ang="0">
                  <a:pos x="45" y="9"/>
                </a:cxn>
                <a:cxn ang="0">
                  <a:pos x="47" y="7"/>
                </a:cxn>
                <a:cxn ang="0">
                  <a:pos x="49" y="7"/>
                </a:cxn>
                <a:cxn ang="0">
                  <a:pos x="65" y="24"/>
                </a:cxn>
                <a:cxn ang="0">
                  <a:pos x="65" y="25"/>
                </a:cxn>
                <a:cxn ang="0">
                  <a:pos x="49" y="42"/>
                </a:cxn>
              </a:cxnLst>
              <a:rect l="0" t="0" r="r" b="b"/>
              <a:pathLst>
                <a:path w="66" h="49">
                  <a:moveTo>
                    <a:pt x="19" y="42"/>
                  </a:moveTo>
                  <a:cubicBezTo>
                    <a:pt x="19" y="43"/>
                    <a:pt x="18" y="43"/>
                    <a:pt x="17" y="42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5"/>
                    <a:pt x="0" y="24"/>
                    <a:pt x="1" y="2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7"/>
                    <a:pt x="19" y="7"/>
                    <a:pt x="19" y="7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10"/>
                    <a:pt x="21" y="11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1" y="39"/>
                    <a:pt x="21" y="40"/>
                    <a:pt x="21" y="40"/>
                  </a:cubicBezTo>
                  <a:lnTo>
                    <a:pt x="19" y="42"/>
                  </a:lnTo>
                  <a:close/>
                  <a:moveTo>
                    <a:pt x="29" y="48"/>
                  </a:moveTo>
                  <a:cubicBezTo>
                    <a:pt x="28" y="49"/>
                    <a:pt x="28" y="49"/>
                    <a:pt x="27" y="49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4" y="48"/>
                    <a:pt x="24" y="48"/>
                    <a:pt x="24" y="47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0"/>
                    <a:pt x="38" y="0"/>
                    <a:pt x="3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1"/>
                    <a:pt x="42" y="2"/>
                    <a:pt x="42" y="2"/>
                  </a:cubicBezTo>
                  <a:lnTo>
                    <a:pt x="29" y="48"/>
                  </a:lnTo>
                  <a:close/>
                  <a:moveTo>
                    <a:pt x="49" y="42"/>
                  </a:moveTo>
                  <a:cubicBezTo>
                    <a:pt x="48" y="43"/>
                    <a:pt x="48" y="43"/>
                    <a:pt x="47" y="42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40"/>
                    <a:pt x="45" y="39"/>
                    <a:pt x="45" y="39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0"/>
                    <a:pt x="45" y="9"/>
                    <a:pt x="45" y="9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8" y="7"/>
                    <a:pt x="48" y="7"/>
                    <a:pt x="49" y="7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6" y="24"/>
                    <a:pt x="66" y="25"/>
                    <a:pt x="65" y="25"/>
                  </a:cubicBezTo>
                  <a:lnTo>
                    <a:pt x="49" y="4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8" name="Freeform: Shape 23"/>
            <p:cNvSpPr>
              <a:spLocks/>
            </p:cNvSpPr>
            <p:nvPr/>
          </p:nvSpPr>
          <p:spPr bwMode="auto">
            <a:xfrm>
              <a:off x="5808911" y="3939536"/>
              <a:ext cx="574181" cy="574181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27" y="8"/>
                </a:cxn>
                <a:cxn ang="0">
                  <a:pos x="8" y="27"/>
                </a:cxn>
                <a:cxn ang="0">
                  <a:pos x="27" y="47"/>
                </a:cxn>
                <a:cxn ang="0">
                  <a:pos x="47" y="27"/>
                </a:cxn>
                <a:cxn ang="0">
                  <a:pos x="27" y="8"/>
                </a:cxn>
                <a:cxn ang="0">
                  <a:pos x="32" y="31"/>
                </a:cxn>
                <a:cxn ang="0">
                  <a:pos x="31" y="32"/>
                </a:cxn>
                <a:cxn ang="0">
                  <a:pos x="19" y="32"/>
                </a:cxn>
                <a:cxn ang="0">
                  <a:pos x="18" y="31"/>
                </a:cxn>
                <a:cxn ang="0">
                  <a:pos x="18" y="28"/>
                </a:cxn>
                <a:cxn ang="0">
                  <a:pos x="19" y="27"/>
                </a:cxn>
                <a:cxn ang="0">
                  <a:pos x="27" y="27"/>
                </a:cxn>
                <a:cxn ang="0">
                  <a:pos x="27" y="15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2" y="15"/>
                </a:cxn>
                <a:cxn ang="0">
                  <a:pos x="32" y="31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27" y="8"/>
                  </a:moveTo>
                  <a:cubicBezTo>
                    <a:pt x="16" y="8"/>
                    <a:pt x="8" y="17"/>
                    <a:pt x="8" y="27"/>
                  </a:cubicBezTo>
                  <a:cubicBezTo>
                    <a:pt x="8" y="38"/>
                    <a:pt x="16" y="47"/>
                    <a:pt x="27" y="47"/>
                  </a:cubicBezTo>
                  <a:cubicBezTo>
                    <a:pt x="38" y="47"/>
                    <a:pt x="47" y="38"/>
                    <a:pt x="47" y="27"/>
                  </a:cubicBezTo>
                  <a:cubicBezTo>
                    <a:pt x="47" y="17"/>
                    <a:pt x="38" y="8"/>
                    <a:pt x="27" y="8"/>
                  </a:cubicBezTo>
                  <a:close/>
                  <a:moveTo>
                    <a:pt x="32" y="31"/>
                  </a:moveTo>
                  <a:cubicBezTo>
                    <a:pt x="32" y="31"/>
                    <a:pt x="31" y="32"/>
                    <a:pt x="31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8" y="31"/>
                    <a:pt x="18" y="31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9" y="27"/>
                    <a:pt x="19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4"/>
                    <a:pt x="28" y="14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2" y="14"/>
                    <a:pt x="32" y="15"/>
                  </a:cubicBezTo>
                  <a:lnTo>
                    <a:pt x="32" y="3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B2AE19F-D32A-4DF0-ACCB-B00E3E60F2BE}"/>
              </a:ext>
            </a:extLst>
          </p:cNvPr>
          <p:cNvGrpSpPr/>
          <p:nvPr/>
        </p:nvGrpSpPr>
        <p:grpSpPr>
          <a:xfrm>
            <a:off x="526331" y="497900"/>
            <a:ext cx="828718" cy="547823"/>
            <a:chOff x="225382" y="351136"/>
            <a:chExt cx="1428847" cy="944537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CE47AC2-3281-412B-AF37-A7669AD5715F}"/>
                </a:ext>
              </a:extLst>
            </p:cNvPr>
            <p:cNvSpPr/>
            <p:nvPr/>
          </p:nvSpPr>
          <p:spPr>
            <a:xfrm rot="15067744" flipH="1">
              <a:off x="445817" y="351136"/>
              <a:ext cx="931725" cy="931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ED5978A1-B4A4-4D1F-964C-06BEC208F3DC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225382" y="611835"/>
              <a:ext cx="268044" cy="68383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1A7DA370-8C6C-4F6E-9F59-C333E11948F1}"/>
                </a:ext>
              </a:extLst>
            </p:cNvPr>
            <p:cNvCxnSpPr>
              <a:cxnSpLocks/>
              <a:endCxn id="26" idx="5"/>
            </p:cNvCxnSpPr>
            <p:nvPr/>
          </p:nvCxnSpPr>
          <p:spPr>
            <a:xfrm flipH="1">
              <a:off x="1329933" y="359499"/>
              <a:ext cx="324296" cy="6626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BD67F59F-CCF8-495B-A812-58042AE65E5D}"/>
              </a:ext>
            </a:extLst>
          </p:cNvPr>
          <p:cNvSpPr txBox="1"/>
          <p:nvPr/>
        </p:nvSpPr>
        <p:spPr>
          <a:xfrm>
            <a:off x="604062" y="502750"/>
            <a:ext cx="943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01</a:t>
            </a:r>
            <a:endParaRPr lang="zh-CN" altLang="en-US" sz="2800" dirty="0"/>
          </a:p>
        </p:txBody>
      </p:sp>
      <p:sp>
        <p:nvSpPr>
          <p:cNvPr id="30" name="文本框 6">
            <a:extLst>
              <a:ext uri="{FF2B5EF4-FFF2-40B4-BE49-F238E27FC236}">
                <a16:creationId xmlns:a16="http://schemas.microsoft.com/office/drawing/2014/main" id="{CDFCEDCE-6636-4B6E-BCDF-13CFB55C7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381" y="537263"/>
            <a:ext cx="3033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选题的背景与意义</a:t>
            </a:r>
          </a:p>
        </p:txBody>
      </p:sp>
    </p:spTree>
    <p:extLst>
      <p:ext uri="{BB962C8B-B14F-4D97-AF65-F5344CB8AC3E}">
        <p14:creationId xmlns:p14="http://schemas.microsoft.com/office/powerpoint/2010/main" val="409165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238327" y="2362548"/>
            <a:ext cx="7702876" cy="603787"/>
            <a:chOff x="1678745" y="1771911"/>
            <a:chExt cx="5777157" cy="452840"/>
          </a:xfrm>
        </p:grpSpPr>
        <p:sp>
          <p:nvSpPr>
            <p:cNvPr id="8" name="右中括号 7"/>
            <p:cNvSpPr/>
            <p:nvPr/>
          </p:nvSpPr>
          <p:spPr>
            <a:xfrm rot="16200000">
              <a:off x="4340904" y="-890248"/>
              <a:ext cx="452840" cy="5777157"/>
            </a:xfrm>
            <a:prstGeom prst="rightBracket">
              <a:avLst>
                <a:gd name="adj" fmla="val 125234"/>
              </a:avLst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右中括号 8"/>
            <p:cNvSpPr/>
            <p:nvPr/>
          </p:nvSpPr>
          <p:spPr>
            <a:xfrm rot="16200000">
              <a:off x="4346004" y="1033135"/>
              <a:ext cx="452840" cy="1930391"/>
            </a:xfrm>
            <a:prstGeom prst="rightBracket">
              <a:avLst>
                <a:gd name="adj" fmla="val 125234"/>
              </a:avLst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320802" y="2945154"/>
            <a:ext cx="1835047" cy="2070393"/>
            <a:chOff x="990601" y="2208865"/>
            <a:chExt cx="1376285" cy="1552795"/>
          </a:xfrm>
        </p:grpSpPr>
        <p:sp>
          <p:nvSpPr>
            <p:cNvPr id="4" name="星形: 七角 3"/>
            <p:cNvSpPr/>
            <p:nvPr/>
          </p:nvSpPr>
          <p:spPr>
            <a:xfrm>
              <a:off x="1316558" y="2208865"/>
              <a:ext cx="724373" cy="724374"/>
            </a:xfrm>
            <a:prstGeom prst="star7">
              <a:avLst>
                <a:gd name="adj" fmla="val 40882"/>
                <a:gd name="hf" fmla="val 102572"/>
                <a:gd name="vf" fmla="val 105210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任意多边形: 形状 9"/>
            <p:cNvSpPr>
              <a:spLocks/>
            </p:cNvSpPr>
            <p:nvPr/>
          </p:nvSpPr>
          <p:spPr bwMode="auto">
            <a:xfrm>
              <a:off x="1477315" y="2400829"/>
              <a:ext cx="402859" cy="340445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990601" y="3129868"/>
              <a:ext cx="1376285" cy="631792"/>
              <a:chOff x="5122025" y="525814"/>
              <a:chExt cx="2020976" cy="927740"/>
            </a:xfrm>
          </p:grpSpPr>
          <p:sp>
            <p:nvSpPr>
              <p:cNvPr id="25" name="文本框 48"/>
              <p:cNvSpPr txBox="1"/>
              <p:nvPr/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933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 defTabSz="1219140">
                  <a:spcBef>
                    <a:spcPct val="0"/>
                  </a:spcBef>
                  <a:defRPr/>
                </a:pPr>
                <a:r>
                  <a:rPr lang="zh-CN" altLang="en-US" sz="1867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2F5BEAA-92FF-48D2-A51A-3FD9C010CBEC}"/>
              </a:ext>
            </a:extLst>
          </p:cNvPr>
          <p:cNvGrpSpPr/>
          <p:nvPr/>
        </p:nvGrpSpPr>
        <p:grpSpPr>
          <a:xfrm>
            <a:off x="3892115" y="2945153"/>
            <a:ext cx="1835047" cy="2070396"/>
            <a:chOff x="2919086" y="2208865"/>
            <a:chExt cx="1376285" cy="1552797"/>
          </a:xfrm>
        </p:grpSpPr>
        <p:sp>
          <p:nvSpPr>
            <p:cNvPr id="34" name="星形: 七角 33">
              <a:extLst>
                <a:ext uri="{FF2B5EF4-FFF2-40B4-BE49-F238E27FC236}">
                  <a16:creationId xmlns:a16="http://schemas.microsoft.com/office/drawing/2014/main" id="{A56A054D-698D-448B-AFF8-5E73D233995C}"/>
                </a:ext>
              </a:extLst>
            </p:cNvPr>
            <p:cNvSpPr/>
            <p:nvPr/>
          </p:nvSpPr>
          <p:spPr>
            <a:xfrm>
              <a:off x="3245396" y="2208865"/>
              <a:ext cx="724373" cy="724374"/>
            </a:xfrm>
            <a:prstGeom prst="star7">
              <a:avLst>
                <a:gd name="adj" fmla="val 40882"/>
                <a:gd name="hf" fmla="val 102572"/>
                <a:gd name="vf" fmla="val 105210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56B6E911-C65F-4DE2-8285-A5AEF9DBF92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96531" y="2442001"/>
              <a:ext cx="421395" cy="273987"/>
            </a:xfrm>
            <a:custGeom>
              <a:avLst/>
              <a:gdLst>
                <a:gd name="T0" fmla="*/ 43882 w 269348"/>
                <a:gd name="T1" fmla="*/ 43882 w 269348"/>
                <a:gd name="T2" fmla="*/ 43882 w 269348"/>
                <a:gd name="T3" fmla="*/ 43882 w 269348"/>
                <a:gd name="T4" fmla="*/ 43882 w 269348"/>
                <a:gd name="T5" fmla="*/ 43882 w 269348"/>
                <a:gd name="T6" fmla="*/ 43882 w 269348"/>
                <a:gd name="T7" fmla="*/ 43882 w 269348"/>
                <a:gd name="T8" fmla="*/ 43882 w 269348"/>
                <a:gd name="T9" fmla="*/ 43882 w 269348"/>
                <a:gd name="T10" fmla="*/ 43882 w 269348"/>
                <a:gd name="T11" fmla="*/ 43882 w 269348"/>
                <a:gd name="T12" fmla="*/ 43882 w 269348"/>
                <a:gd name="T13" fmla="*/ 43882 w 269348"/>
                <a:gd name="T14" fmla="*/ 43882 w 269348"/>
                <a:gd name="T15" fmla="*/ 43882 w 269348"/>
                <a:gd name="T16" fmla="*/ 43882 w 269348"/>
                <a:gd name="T17" fmla="*/ 43882 w 269348"/>
                <a:gd name="T18" fmla="*/ 43882 w 269348"/>
                <a:gd name="T19" fmla="*/ 43882 w 269348"/>
                <a:gd name="T20" fmla="*/ 43882 w 269348"/>
                <a:gd name="T21" fmla="*/ 43882 w 269348"/>
                <a:gd name="T22" fmla="*/ 43882 w 269348"/>
                <a:gd name="T23" fmla="*/ 43882 w 269348"/>
                <a:gd name="T24" fmla="*/ 43882 w 269348"/>
                <a:gd name="T25" fmla="*/ 43882 w 269348"/>
                <a:gd name="T26" fmla="*/ 43882 w 269348"/>
                <a:gd name="T27" fmla="*/ 43882 w 269348"/>
                <a:gd name="T28" fmla="*/ 43882 w 269348"/>
                <a:gd name="T29" fmla="*/ 43882 w 269348"/>
                <a:gd name="T30" fmla="*/ 43882 w 269348"/>
                <a:gd name="T31" fmla="*/ 43882 w 269348"/>
                <a:gd name="T32" fmla="*/ 43882 w 269348"/>
                <a:gd name="T33" fmla="*/ 43882 w 269348"/>
                <a:gd name="T34" fmla="*/ 43882 w 269348"/>
                <a:gd name="T35" fmla="*/ 43882 w 269348"/>
                <a:gd name="T36" fmla="*/ 43882 w 269348"/>
                <a:gd name="T37" fmla="*/ 43882 w 269348"/>
                <a:gd name="T38" fmla="*/ 43882 w 269348"/>
                <a:gd name="T39" fmla="*/ 43882 w 269348"/>
                <a:gd name="T40" fmla="*/ 43882 w 269348"/>
                <a:gd name="T41" fmla="*/ 43882 w 269348"/>
                <a:gd name="T42" fmla="*/ 43882 w 269348"/>
                <a:gd name="T43" fmla="*/ 43882 w 269348"/>
                <a:gd name="T44" fmla="*/ 43882 w 269348"/>
                <a:gd name="T45" fmla="*/ 43882 w 269348"/>
                <a:gd name="T46" fmla="*/ 43882 w 269348"/>
                <a:gd name="T47" fmla="*/ 43882 w 269348"/>
                <a:gd name="T48" fmla="*/ 43882 w 269348"/>
                <a:gd name="T49" fmla="*/ 43882 w 269348"/>
                <a:gd name="T50" fmla="*/ 43882 w 269348"/>
                <a:gd name="T51" fmla="*/ 43882 w 269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56" h="1534">
                  <a:moveTo>
                    <a:pt x="857" y="765"/>
                  </a:moveTo>
                  <a:lnTo>
                    <a:pt x="0" y="1394"/>
                  </a:lnTo>
                  <a:lnTo>
                    <a:pt x="0" y="143"/>
                  </a:lnTo>
                  <a:lnTo>
                    <a:pt x="857" y="765"/>
                  </a:lnTo>
                  <a:close/>
                  <a:moveTo>
                    <a:pt x="1385" y="848"/>
                  </a:moveTo>
                  <a:lnTo>
                    <a:pt x="1217" y="970"/>
                  </a:lnTo>
                  <a:cubicBezTo>
                    <a:pt x="1206" y="979"/>
                    <a:pt x="1192" y="983"/>
                    <a:pt x="1178" y="983"/>
                  </a:cubicBezTo>
                  <a:cubicBezTo>
                    <a:pt x="1164" y="983"/>
                    <a:pt x="1150" y="979"/>
                    <a:pt x="1139" y="970"/>
                  </a:cubicBezTo>
                  <a:lnTo>
                    <a:pt x="970" y="848"/>
                  </a:lnTo>
                  <a:lnTo>
                    <a:pt x="49" y="1523"/>
                  </a:lnTo>
                  <a:cubicBezTo>
                    <a:pt x="62" y="1530"/>
                    <a:pt x="77" y="1534"/>
                    <a:pt x="93" y="1534"/>
                  </a:cubicBezTo>
                  <a:lnTo>
                    <a:pt x="2264" y="1534"/>
                  </a:lnTo>
                  <a:cubicBezTo>
                    <a:pt x="2279" y="1534"/>
                    <a:pt x="2294" y="1531"/>
                    <a:pt x="2306" y="1524"/>
                  </a:cubicBezTo>
                  <a:lnTo>
                    <a:pt x="1385" y="848"/>
                  </a:lnTo>
                  <a:close/>
                  <a:moveTo>
                    <a:pt x="1498" y="765"/>
                  </a:moveTo>
                  <a:lnTo>
                    <a:pt x="2356" y="1395"/>
                  </a:lnTo>
                  <a:lnTo>
                    <a:pt x="2356" y="139"/>
                  </a:lnTo>
                  <a:lnTo>
                    <a:pt x="1498" y="765"/>
                  </a:lnTo>
                  <a:close/>
                  <a:moveTo>
                    <a:pt x="2304" y="12"/>
                  </a:moveTo>
                  <a:cubicBezTo>
                    <a:pt x="2292" y="5"/>
                    <a:pt x="2279" y="0"/>
                    <a:pt x="2264" y="0"/>
                  </a:cubicBezTo>
                  <a:lnTo>
                    <a:pt x="93" y="0"/>
                  </a:lnTo>
                  <a:cubicBezTo>
                    <a:pt x="88" y="0"/>
                    <a:pt x="84" y="0"/>
                    <a:pt x="80" y="1"/>
                  </a:cubicBezTo>
                  <a:cubicBezTo>
                    <a:pt x="80" y="1"/>
                    <a:pt x="79" y="1"/>
                    <a:pt x="78" y="1"/>
                  </a:cubicBezTo>
                  <a:cubicBezTo>
                    <a:pt x="66" y="3"/>
                    <a:pt x="56" y="7"/>
                    <a:pt x="48" y="13"/>
                  </a:cubicBezTo>
                  <a:lnTo>
                    <a:pt x="1178" y="834"/>
                  </a:lnTo>
                  <a:lnTo>
                    <a:pt x="2304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311E5437-9C8B-4ADA-917E-1FDC5F696888}"/>
                </a:ext>
              </a:extLst>
            </p:cNvPr>
            <p:cNvGrpSpPr/>
            <p:nvPr/>
          </p:nvGrpSpPr>
          <p:grpSpPr>
            <a:xfrm>
              <a:off x="2919086" y="3129869"/>
              <a:ext cx="1376285" cy="631793"/>
              <a:chOff x="5122025" y="525814"/>
              <a:chExt cx="2020976" cy="927740"/>
            </a:xfrm>
          </p:grpSpPr>
          <p:sp>
            <p:nvSpPr>
              <p:cNvPr id="37" name="文本框 46">
                <a:extLst>
                  <a:ext uri="{FF2B5EF4-FFF2-40B4-BE49-F238E27FC236}">
                    <a16:creationId xmlns:a16="http://schemas.microsoft.com/office/drawing/2014/main" id="{FBC616AB-EB42-4E9C-A542-6E570282C662}"/>
                  </a:ext>
                </a:extLst>
              </p:cNvPr>
              <p:cNvSpPr txBox="1"/>
              <p:nvPr/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933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9C3BB6C-08F2-47E9-B3FE-B6E843861C72}"/>
                  </a:ext>
                </a:extLst>
              </p:cNvPr>
              <p:cNvSpPr/>
              <p:nvPr/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9140">
                  <a:spcBef>
                    <a:spcPct val="0"/>
                  </a:spcBef>
                  <a:defRPr/>
                </a:pPr>
                <a:r>
                  <a:rPr lang="zh-CN" altLang="en-US" sz="1867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EA3AD49-9E82-4970-A427-C31E9385680B}"/>
              </a:ext>
            </a:extLst>
          </p:cNvPr>
          <p:cNvGrpSpPr/>
          <p:nvPr/>
        </p:nvGrpSpPr>
        <p:grpSpPr>
          <a:xfrm>
            <a:off x="6472353" y="2945153"/>
            <a:ext cx="1835047" cy="2070396"/>
            <a:chOff x="4854264" y="2208865"/>
            <a:chExt cx="1376285" cy="1552797"/>
          </a:xfrm>
        </p:grpSpPr>
        <p:sp>
          <p:nvSpPr>
            <p:cNvPr id="40" name="星形: 七角 39">
              <a:extLst>
                <a:ext uri="{FF2B5EF4-FFF2-40B4-BE49-F238E27FC236}">
                  <a16:creationId xmlns:a16="http://schemas.microsoft.com/office/drawing/2014/main" id="{6C830368-2D62-49A4-9282-F5F9B9BBE9A9}"/>
                </a:ext>
              </a:extLst>
            </p:cNvPr>
            <p:cNvSpPr/>
            <p:nvPr/>
          </p:nvSpPr>
          <p:spPr>
            <a:xfrm>
              <a:off x="5174233" y="2208865"/>
              <a:ext cx="724373" cy="724374"/>
            </a:xfrm>
            <a:prstGeom prst="star7">
              <a:avLst>
                <a:gd name="adj" fmla="val 40882"/>
                <a:gd name="hf" fmla="val 102572"/>
                <a:gd name="vf" fmla="val 105210"/>
              </a:avLst>
            </a:prstGeom>
            <a:solidFill>
              <a:schemeClr val="tx2">
                <a:lumMod val="40000"/>
                <a:lumOff val="6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F8F9117F-B9D8-4B9B-92B2-DB1AFE928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93" y="2389901"/>
              <a:ext cx="186827" cy="362302"/>
            </a:xfrm>
            <a:custGeom>
              <a:avLst/>
              <a:gdLst>
                <a:gd name="connsiteX0" fmla="*/ 159127 w 313668"/>
                <a:gd name="connsiteY0" fmla="*/ 411396 h 608274"/>
                <a:gd name="connsiteX1" fmla="*/ 159127 w 313668"/>
                <a:gd name="connsiteY1" fmla="*/ 577440 h 608274"/>
                <a:gd name="connsiteX2" fmla="*/ 128336 w 313668"/>
                <a:gd name="connsiteY2" fmla="*/ 608274 h 608274"/>
                <a:gd name="connsiteX3" fmla="*/ 97453 w 313668"/>
                <a:gd name="connsiteY3" fmla="*/ 577440 h 608274"/>
                <a:gd name="connsiteX4" fmla="*/ 97453 w 313668"/>
                <a:gd name="connsiteY4" fmla="*/ 458706 h 608274"/>
                <a:gd name="connsiteX5" fmla="*/ 128221 w 313668"/>
                <a:gd name="connsiteY5" fmla="*/ 306395 h 608274"/>
                <a:gd name="connsiteX6" fmla="*/ 168122 w 313668"/>
                <a:gd name="connsiteY6" fmla="*/ 358410 h 608274"/>
                <a:gd name="connsiteX7" fmla="*/ 171347 w 313668"/>
                <a:gd name="connsiteY7" fmla="*/ 370377 h 608274"/>
                <a:gd name="connsiteX8" fmla="*/ 165173 w 313668"/>
                <a:gd name="connsiteY8" fmla="*/ 381149 h 608274"/>
                <a:gd name="connsiteX9" fmla="*/ 71917 w 313668"/>
                <a:gd name="connsiteY9" fmla="*/ 452588 h 608274"/>
                <a:gd name="connsiteX10" fmla="*/ 62057 w 313668"/>
                <a:gd name="connsiteY10" fmla="*/ 455994 h 608274"/>
                <a:gd name="connsiteX11" fmla="*/ 49156 w 313668"/>
                <a:gd name="connsiteY11" fmla="*/ 449642 h 608274"/>
                <a:gd name="connsiteX12" fmla="*/ 3357 w 313668"/>
                <a:gd name="connsiteY12" fmla="*/ 390079 h 608274"/>
                <a:gd name="connsiteX13" fmla="*/ 132 w 313668"/>
                <a:gd name="connsiteY13" fmla="*/ 378019 h 608274"/>
                <a:gd name="connsiteX14" fmla="*/ 6398 w 313668"/>
                <a:gd name="connsiteY14" fmla="*/ 367339 h 608274"/>
                <a:gd name="connsiteX15" fmla="*/ 9162 w 313668"/>
                <a:gd name="connsiteY15" fmla="*/ 365130 h 608274"/>
                <a:gd name="connsiteX16" fmla="*/ 43904 w 313668"/>
                <a:gd name="connsiteY16" fmla="*/ 407754 h 608274"/>
                <a:gd name="connsiteX17" fmla="*/ 59661 w 313668"/>
                <a:gd name="connsiteY17" fmla="*/ 410240 h 608274"/>
                <a:gd name="connsiteX18" fmla="*/ 107948 w 313668"/>
                <a:gd name="connsiteY18" fmla="*/ 375165 h 608274"/>
                <a:gd name="connsiteX19" fmla="*/ 126009 w 313668"/>
                <a:gd name="connsiteY19" fmla="*/ 319836 h 608274"/>
                <a:gd name="connsiteX20" fmla="*/ 128221 w 313668"/>
                <a:gd name="connsiteY20" fmla="*/ 306395 h 608274"/>
                <a:gd name="connsiteX21" fmla="*/ 163534 w 313668"/>
                <a:gd name="connsiteY21" fmla="*/ 163741 h 608274"/>
                <a:gd name="connsiteX22" fmla="*/ 160861 w 313668"/>
                <a:gd name="connsiteY22" fmla="*/ 166411 h 608274"/>
                <a:gd name="connsiteX23" fmla="*/ 160861 w 313668"/>
                <a:gd name="connsiteY23" fmla="*/ 185098 h 608274"/>
                <a:gd name="connsiteX24" fmla="*/ 163534 w 313668"/>
                <a:gd name="connsiteY24" fmla="*/ 187767 h 608274"/>
                <a:gd name="connsiteX25" fmla="*/ 179484 w 313668"/>
                <a:gd name="connsiteY25" fmla="*/ 187767 h 608274"/>
                <a:gd name="connsiteX26" fmla="*/ 182157 w 313668"/>
                <a:gd name="connsiteY26" fmla="*/ 185098 h 608274"/>
                <a:gd name="connsiteX27" fmla="*/ 182157 w 313668"/>
                <a:gd name="connsiteY27" fmla="*/ 166411 h 608274"/>
                <a:gd name="connsiteX28" fmla="*/ 179484 w 313668"/>
                <a:gd name="connsiteY28" fmla="*/ 163741 h 608274"/>
                <a:gd name="connsiteX29" fmla="*/ 131358 w 313668"/>
                <a:gd name="connsiteY29" fmla="*/ 155456 h 608274"/>
                <a:gd name="connsiteX30" fmla="*/ 211383 w 313668"/>
                <a:gd name="connsiteY30" fmla="*/ 155456 h 608274"/>
                <a:gd name="connsiteX31" fmla="*/ 260338 w 313668"/>
                <a:gd name="connsiteY31" fmla="*/ 190989 h 608274"/>
                <a:gd name="connsiteX32" fmla="*/ 312151 w 313668"/>
                <a:gd name="connsiteY32" fmla="*/ 350060 h 608274"/>
                <a:gd name="connsiteX33" fmla="*/ 292606 w 313668"/>
                <a:gd name="connsiteY33" fmla="*/ 388447 h 608274"/>
                <a:gd name="connsiteX34" fmla="*/ 283110 w 313668"/>
                <a:gd name="connsiteY34" fmla="*/ 389920 h 608274"/>
                <a:gd name="connsiteX35" fmla="*/ 254069 w 313668"/>
                <a:gd name="connsiteY35" fmla="*/ 368931 h 608274"/>
                <a:gd name="connsiteX36" fmla="*/ 245310 w 313668"/>
                <a:gd name="connsiteY36" fmla="*/ 341867 h 608274"/>
                <a:gd name="connsiteX37" fmla="*/ 245310 w 313668"/>
                <a:gd name="connsiteY37" fmla="*/ 383108 h 608274"/>
                <a:gd name="connsiteX38" fmla="*/ 245310 w 313668"/>
                <a:gd name="connsiteY38" fmla="*/ 577436 h 608274"/>
                <a:gd name="connsiteX39" fmla="*/ 214425 w 313668"/>
                <a:gd name="connsiteY39" fmla="*/ 608274 h 608274"/>
                <a:gd name="connsiteX40" fmla="*/ 183540 w 313668"/>
                <a:gd name="connsiteY40" fmla="*/ 577436 h 608274"/>
                <a:gd name="connsiteX41" fmla="*/ 183540 w 313668"/>
                <a:gd name="connsiteY41" fmla="*/ 391301 h 608274"/>
                <a:gd name="connsiteX42" fmla="*/ 191561 w 313668"/>
                <a:gd name="connsiteY42" fmla="*/ 373074 h 608274"/>
                <a:gd name="connsiteX43" fmla="*/ 184278 w 313668"/>
                <a:gd name="connsiteY43" fmla="*/ 346102 h 608274"/>
                <a:gd name="connsiteX44" fmla="*/ 181789 w 313668"/>
                <a:gd name="connsiteY44" fmla="*/ 342788 h 608274"/>
                <a:gd name="connsiteX45" fmla="*/ 197646 w 313668"/>
                <a:gd name="connsiteY45" fmla="*/ 323825 h 608274"/>
                <a:gd name="connsiteX46" fmla="*/ 201242 w 313668"/>
                <a:gd name="connsiteY46" fmla="*/ 310661 h 608274"/>
                <a:gd name="connsiteX47" fmla="*/ 185015 w 313668"/>
                <a:gd name="connsiteY47" fmla="*/ 216396 h 608274"/>
                <a:gd name="connsiteX48" fmla="*/ 182526 w 313668"/>
                <a:gd name="connsiteY48" fmla="*/ 201760 h 608274"/>
                <a:gd name="connsiteX49" fmla="*/ 179853 w 313668"/>
                <a:gd name="connsiteY49" fmla="*/ 199550 h 608274"/>
                <a:gd name="connsiteX50" fmla="*/ 162797 w 313668"/>
                <a:gd name="connsiteY50" fmla="*/ 199550 h 608274"/>
                <a:gd name="connsiteX51" fmla="*/ 160123 w 313668"/>
                <a:gd name="connsiteY51" fmla="*/ 201760 h 608274"/>
                <a:gd name="connsiteX52" fmla="*/ 157634 w 313668"/>
                <a:gd name="connsiteY52" fmla="*/ 216396 h 608274"/>
                <a:gd name="connsiteX53" fmla="*/ 144266 w 313668"/>
                <a:gd name="connsiteY53" fmla="*/ 293999 h 608274"/>
                <a:gd name="connsiteX54" fmla="*/ 138550 w 313668"/>
                <a:gd name="connsiteY54" fmla="*/ 286450 h 608274"/>
                <a:gd name="connsiteX55" fmla="*/ 119650 w 313668"/>
                <a:gd name="connsiteY55" fmla="*/ 273747 h 608274"/>
                <a:gd name="connsiteX56" fmla="*/ 119189 w 313668"/>
                <a:gd name="connsiteY56" fmla="*/ 275127 h 608274"/>
                <a:gd name="connsiteX57" fmla="*/ 88580 w 313668"/>
                <a:gd name="connsiteY57" fmla="*/ 368931 h 608274"/>
                <a:gd name="connsiteX58" fmla="*/ 50135 w 313668"/>
                <a:gd name="connsiteY58" fmla="*/ 388447 h 608274"/>
                <a:gd name="connsiteX59" fmla="*/ 30590 w 313668"/>
                <a:gd name="connsiteY59" fmla="*/ 350060 h 608274"/>
                <a:gd name="connsiteX60" fmla="*/ 61107 w 313668"/>
                <a:gd name="connsiteY60" fmla="*/ 256256 h 608274"/>
                <a:gd name="connsiteX61" fmla="*/ 82403 w 313668"/>
                <a:gd name="connsiteY61" fmla="*/ 190989 h 608274"/>
                <a:gd name="connsiteX62" fmla="*/ 131358 w 313668"/>
                <a:gd name="connsiteY62" fmla="*/ 155456 h 608274"/>
                <a:gd name="connsiteX63" fmla="*/ 171336 w 313668"/>
                <a:gd name="connsiteY63" fmla="*/ 0 h 608274"/>
                <a:gd name="connsiteX64" fmla="*/ 238585 w 313668"/>
                <a:gd name="connsiteY64" fmla="*/ 67108 h 608274"/>
                <a:gd name="connsiteX65" fmla="*/ 171336 w 313668"/>
                <a:gd name="connsiteY65" fmla="*/ 134216 h 608274"/>
                <a:gd name="connsiteX66" fmla="*/ 104087 w 313668"/>
                <a:gd name="connsiteY66" fmla="*/ 67108 h 608274"/>
                <a:gd name="connsiteX67" fmla="*/ 171336 w 313668"/>
                <a:gd name="connsiteY67" fmla="*/ 0 h 60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13668" h="608274">
                  <a:moveTo>
                    <a:pt x="159127" y="411396"/>
                  </a:moveTo>
                  <a:lnTo>
                    <a:pt x="159127" y="577440"/>
                  </a:lnTo>
                  <a:cubicBezTo>
                    <a:pt x="159127" y="594468"/>
                    <a:pt x="145391" y="608274"/>
                    <a:pt x="128336" y="608274"/>
                  </a:cubicBezTo>
                  <a:cubicBezTo>
                    <a:pt x="111282" y="608274"/>
                    <a:pt x="97453" y="594468"/>
                    <a:pt x="97453" y="577440"/>
                  </a:cubicBezTo>
                  <a:lnTo>
                    <a:pt x="97453" y="458706"/>
                  </a:lnTo>
                  <a:close/>
                  <a:moveTo>
                    <a:pt x="128221" y="306395"/>
                  </a:moveTo>
                  <a:lnTo>
                    <a:pt x="168122" y="358410"/>
                  </a:lnTo>
                  <a:cubicBezTo>
                    <a:pt x="170794" y="361816"/>
                    <a:pt x="171900" y="366143"/>
                    <a:pt x="171347" y="370377"/>
                  </a:cubicBezTo>
                  <a:cubicBezTo>
                    <a:pt x="170794" y="374612"/>
                    <a:pt x="168583" y="378479"/>
                    <a:pt x="165173" y="381149"/>
                  </a:cubicBezTo>
                  <a:lnTo>
                    <a:pt x="71917" y="452588"/>
                  </a:lnTo>
                  <a:cubicBezTo>
                    <a:pt x="68968" y="454889"/>
                    <a:pt x="65467" y="455994"/>
                    <a:pt x="62057" y="455994"/>
                  </a:cubicBezTo>
                  <a:cubicBezTo>
                    <a:pt x="57173" y="455994"/>
                    <a:pt x="52289" y="453785"/>
                    <a:pt x="49156" y="449642"/>
                  </a:cubicBezTo>
                  <a:lnTo>
                    <a:pt x="3357" y="390079"/>
                  </a:lnTo>
                  <a:cubicBezTo>
                    <a:pt x="777" y="386672"/>
                    <a:pt x="-421" y="382345"/>
                    <a:pt x="132" y="378019"/>
                  </a:cubicBezTo>
                  <a:cubicBezTo>
                    <a:pt x="685" y="373784"/>
                    <a:pt x="2988" y="369917"/>
                    <a:pt x="6398" y="367339"/>
                  </a:cubicBezTo>
                  <a:lnTo>
                    <a:pt x="9162" y="365130"/>
                  </a:lnTo>
                  <a:cubicBezTo>
                    <a:pt x="11374" y="384279"/>
                    <a:pt x="24367" y="401402"/>
                    <a:pt x="43904" y="407754"/>
                  </a:cubicBezTo>
                  <a:cubicBezTo>
                    <a:pt x="49064" y="409411"/>
                    <a:pt x="54409" y="410240"/>
                    <a:pt x="59661" y="410240"/>
                  </a:cubicBezTo>
                  <a:cubicBezTo>
                    <a:pt x="81040" y="410240"/>
                    <a:pt x="100945" y="396615"/>
                    <a:pt x="107948" y="375165"/>
                  </a:cubicBezTo>
                  <a:lnTo>
                    <a:pt x="126009" y="319836"/>
                  </a:lnTo>
                  <a:cubicBezTo>
                    <a:pt x="127484" y="315325"/>
                    <a:pt x="128037" y="310906"/>
                    <a:pt x="128221" y="306395"/>
                  </a:cubicBezTo>
                  <a:close/>
                  <a:moveTo>
                    <a:pt x="163534" y="163741"/>
                  </a:moveTo>
                  <a:cubicBezTo>
                    <a:pt x="162059" y="163741"/>
                    <a:pt x="160861" y="164938"/>
                    <a:pt x="160861" y="166411"/>
                  </a:cubicBezTo>
                  <a:lnTo>
                    <a:pt x="160861" y="185098"/>
                  </a:lnTo>
                  <a:cubicBezTo>
                    <a:pt x="160861" y="186571"/>
                    <a:pt x="162059" y="187767"/>
                    <a:pt x="163534" y="187767"/>
                  </a:cubicBezTo>
                  <a:lnTo>
                    <a:pt x="179484" y="187767"/>
                  </a:lnTo>
                  <a:cubicBezTo>
                    <a:pt x="180959" y="187767"/>
                    <a:pt x="182157" y="186571"/>
                    <a:pt x="182157" y="185098"/>
                  </a:cubicBezTo>
                  <a:lnTo>
                    <a:pt x="182157" y="166411"/>
                  </a:lnTo>
                  <a:cubicBezTo>
                    <a:pt x="182157" y="164938"/>
                    <a:pt x="180959" y="163741"/>
                    <a:pt x="179484" y="163741"/>
                  </a:cubicBezTo>
                  <a:close/>
                  <a:moveTo>
                    <a:pt x="131358" y="155456"/>
                  </a:moveTo>
                  <a:lnTo>
                    <a:pt x="211383" y="155456"/>
                  </a:lnTo>
                  <a:cubicBezTo>
                    <a:pt x="233694" y="155456"/>
                    <a:pt x="253424" y="169725"/>
                    <a:pt x="260338" y="190989"/>
                  </a:cubicBezTo>
                  <a:lnTo>
                    <a:pt x="312151" y="350060"/>
                  </a:lnTo>
                  <a:cubicBezTo>
                    <a:pt x="317406" y="366078"/>
                    <a:pt x="308556" y="383292"/>
                    <a:pt x="292606" y="388447"/>
                  </a:cubicBezTo>
                  <a:cubicBezTo>
                    <a:pt x="289471" y="389460"/>
                    <a:pt x="286245" y="389920"/>
                    <a:pt x="283110" y="389920"/>
                  </a:cubicBezTo>
                  <a:cubicBezTo>
                    <a:pt x="270295" y="389920"/>
                    <a:pt x="258310" y="381819"/>
                    <a:pt x="254069" y="368931"/>
                  </a:cubicBezTo>
                  <a:lnTo>
                    <a:pt x="245310" y="341867"/>
                  </a:lnTo>
                  <a:lnTo>
                    <a:pt x="245310" y="383108"/>
                  </a:lnTo>
                  <a:lnTo>
                    <a:pt x="245310" y="577436"/>
                  </a:lnTo>
                  <a:cubicBezTo>
                    <a:pt x="245310" y="594466"/>
                    <a:pt x="231481" y="608274"/>
                    <a:pt x="214425" y="608274"/>
                  </a:cubicBezTo>
                  <a:cubicBezTo>
                    <a:pt x="197369" y="608274"/>
                    <a:pt x="183540" y="594466"/>
                    <a:pt x="183540" y="577436"/>
                  </a:cubicBezTo>
                  <a:lnTo>
                    <a:pt x="183540" y="391301"/>
                  </a:lnTo>
                  <a:cubicBezTo>
                    <a:pt x="187873" y="386146"/>
                    <a:pt x="190639" y="379886"/>
                    <a:pt x="191561" y="373074"/>
                  </a:cubicBezTo>
                  <a:cubicBezTo>
                    <a:pt x="192852" y="363316"/>
                    <a:pt x="190271" y="353742"/>
                    <a:pt x="184278" y="346102"/>
                  </a:cubicBezTo>
                  <a:lnTo>
                    <a:pt x="181789" y="342788"/>
                  </a:lnTo>
                  <a:lnTo>
                    <a:pt x="197646" y="323825"/>
                  </a:lnTo>
                  <a:cubicBezTo>
                    <a:pt x="200688" y="320142"/>
                    <a:pt x="201979" y="315355"/>
                    <a:pt x="201242" y="310661"/>
                  </a:cubicBezTo>
                  <a:lnTo>
                    <a:pt x="185015" y="216396"/>
                  </a:lnTo>
                  <a:lnTo>
                    <a:pt x="182526" y="201760"/>
                  </a:lnTo>
                  <a:cubicBezTo>
                    <a:pt x="182250" y="200471"/>
                    <a:pt x="181143" y="199550"/>
                    <a:pt x="179853" y="199550"/>
                  </a:cubicBezTo>
                  <a:lnTo>
                    <a:pt x="162797" y="199550"/>
                  </a:lnTo>
                  <a:cubicBezTo>
                    <a:pt x="161506" y="199550"/>
                    <a:pt x="160400" y="200471"/>
                    <a:pt x="160123" y="201760"/>
                  </a:cubicBezTo>
                  <a:lnTo>
                    <a:pt x="157634" y="216396"/>
                  </a:lnTo>
                  <a:lnTo>
                    <a:pt x="144266" y="293999"/>
                  </a:lnTo>
                  <a:lnTo>
                    <a:pt x="138550" y="286450"/>
                  </a:lnTo>
                  <a:cubicBezTo>
                    <a:pt x="133663" y="280191"/>
                    <a:pt x="127025" y="275864"/>
                    <a:pt x="119650" y="273747"/>
                  </a:cubicBezTo>
                  <a:lnTo>
                    <a:pt x="119189" y="275127"/>
                  </a:lnTo>
                  <a:lnTo>
                    <a:pt x="88580" y="368931"/>
                  </a:lnTo>
                  <a:cubicBezTo>
                    <a:pt x="83418" y="384949"/>
                    <a:pt x="66177" y="393694"/>
                    <a:pt x="50135" y="388447"/>
                  </a:cubicBezTo>
                  <a:cubicBezTo>
                    <a:pt x="34094" y="383200"/>
                    <a:pt x="25335" y="366078"/>
                    <a:pt x="30590" y="350060"/>
                  </a:cubicBezTo>
                  <a:lnTo>
                    <a:pt x="61107" y="256256"/>
                  </a:lnTo>
                  <a:lnTo>
                    <a:pt x="82403" y="190989"/>
                  </a:lnTo>
                  <a:cubicBezTo>
                    <a:pt x="89318" y="169725"/>
                    <a:pt x="108955" y="155456"/>
                    <a:pt x="131358" y="155456"/>
                  </a:cubicBezTo>
                  <a:close/>
                  <a:moveTo>
                    <a:pt x="171336" y="0"/>
                  </a:moveTo>
                  <a:cubicBezTo>
                    <a:pt x="208477" y="0"/>
                    <a:pt x="238585" y="30045"/>
                    <a:pt x="238585" y="67108"/>
                  </a:cubicBezTo>
                  <a:cubicBezTo>
                    <a:pt x="238585" y="104171"/>
                    <a:pt x="208477" y="134216"/>
                    <a:pt x="171336" y="134216"/>
                  </a:cubicBezTo>
                  <a:cubicBezTo>
                    <a:pt x="134195" y="134216"/>
                    <a:pt x="104087" y="104171"/>
                    <a:pt x="104087" y="67108"/>
                  </a:cubicBezTo>
                  <a:cubicBezTo>
                    <a:pt x="104087" y="30045"/>
                    <a:pt x="134195" y="0"/>
                    <a:pt x="1713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8B5CF325-DB07-4ADE-95DE-F53172C6FC1A}"/>
                </a:ext>
              </a:extLst>
            </p:cNvPr>
            <p:cNvGrpSpPr/>
            <p:nvPr/>
          </p:nvGrpSpPr>
          <p:grpSpPr>
            <a:xfrm>
              <a:off x="4854264" y="3129869"/>
              <a:ext cx="1376285" cy="631793"/>
              <a:chOff x="5122025" y="525814"/>
              <a:chExt cx="2020976" cy="927740"/>
            </a:xfrm>
          </p:grpSpPr>
          <p:sp>
            <p:nvSpPr>
              <p:cNvPr id="43" name="文本框 44">
                <a:extLst>
                  <a:ext uri="{FF2B5EF4-FFF2-40B4-BE49-F238E27FC236}">
                    <a16:creationId xmlns:a16="http://schemas.microsoft.com/office/drawing/2014/main" id="{AE77ABE9-C364-4ED1-B6D2-961B557CC269}"/>
                  </a:ext>
                </a:extLst>
              </p:cNvPr>
              <p:cNvSpPr txBox="1"/>
              <p:nvPr/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933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67C3EF4-4DE3-4A07-9FF0-52A99603EE9C}"/>
                  </a:ext>
                </a:extLst>
              </p:cNvPr>
              <p:cNvSpPr/>
              <p:nvPr/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9140">
                  <a:spcBef>
                    <a:spcPct val="0"/>
                  </a:spcBef>
                  <a:defRPr/>
                </a:pPr>
                <a:r>
                  <a:rPr lang="zh-CN" altLang="en-US" sz="1867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DCE206D-399D-43DA-BD4B-A40239361CF2}"/>
              </a:ext>
            </a:extLst>
          </p:cNvPr>
          <p:cNvGrpSpPr/>
          <p:nvPr/>
        </p:nvGrpSpPr>
        <p:grpSpPr>
          <a:xfrm>
            <a:off x="9036153" y="2945153"/>
            <a:ext cx="1835047" cy="2070396"/>
            <a:chOff x="6777114" y="2208865"/>
            <a:chExt cx="1376285" cy="1552797"/>
          </a:xfrm>
        </p:grpSpPr>
        <p:sp>
          <p:nvSpPr>
            <p:cNvPr id="46" name="星形: 七角 45">
              <a:extLst>
                <a:ext uri="{FF2B5EF4-FFF2-40B4-BE49-F238E27FC236}">
                  <a16:creationId xmlns:a16="http://schemas.microsoft.com/office/drawing/2014/main" id="{40546F50-B7EF-4CEA-9874-3A5E0F421CB3}"/>
                </a:ext>
              </a:extLst>
            </p:cNvPr>
            <p:cNvSpPr/>
            <p:nvPr/>
          </p:nvSpPr>
          <p:spPr>
            <a:xfrm>
              <a:off x="7103070" y="2208865"/>
              <a:ext cx="724373" cy="724374"/>
            </a:xfrm>
            <a:prstGeom prst="star7">
              <a:avLst>
                <a:gd name="adj" fmla="val 40882"/>
                <a:gd name="hf" fmla="val 102572"/>
                <a:gd name="vf" fmla="val 105210"/>
              </a:avLst>
            </a:pr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C4C12518-E964-44FE-9101-995DDE11F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0512" y="2366989"/>
              <a:ext cx="429489" cy="408124"/>
            </a:xfrm>
            <a:custGeom>
              <a:avLst/>
              <a:gdLst>
                <a:gd name="T0" fmla="*/ 374 w 723"/>
                <a:gd name="T1" fmla="*/ 21 h 688"/>
                <a:gd name="T2" fmla="*/ 425 w 723"/>
                <a:gd name="T3" fmla="*/ 232 h 688"/>
                <a:gd name="T4" fmla="*/ 477 w 723"/>
                <a:gd name="T5" fmla="*/ 270 h 688"/>
                <a:gd name="T6" fmla="*/ 698 w 723"/>
                <a:gd name="T7" fmla="*/ 256 h 688"/>
                <a:gd name="T8" fmla="*/ 706 w 723"/>
                <a:gd name="T9" fmla="*/ 280 h 688"/>
                <a:gd name="T10" fmla="*/ 524 w 723"/>
                <a:gd name="T11" fmla="*/ 388 h 688"/>
                <a:gd name="T12" fmla="*/ 504 w 723"/>
                <a:gd name="T13" fmla="*/ 450 h 688"/>
                <a:gd name="T14" fmla="*/ 582 w 723"/>
                <a:gd name="T15" fmla="*/ 661 h 688"/>
                <a:gd name="T16" fmla="*/ 562 w 723"/>
                <a:gd name="T17" fmla="*/ 675 h 688"/>
                <a:gd name="T18" fmla="*/ 394 w 723"/>
                <a:gd name="T19" fmla="*/ 527 h 688"/>
                <a:gd name="T20" fmla="*/ 329 w 723"/>
                <a:gd name="T21" fmla="*/ 527 h 688"/>
                <a:gd name="T22" fmla="*/ 161 w 723"/>
                <a:gd name="T23" fmla="*/ 675 h 688"/>
                <a:gd name="T24" fmla="*/ 141 w 723"/>
                <a:gd name="T25" fmla="*/ 661 h 688"/>
                <a:gd name="T26" fmla="*/ 219 w 723"/>
                <a:gd name="T27" fmla="*/ 450 h 688"/>
                <a:gd name="T28" fmla="*/ 199 w 723"/>
                <a:gd name="T29" fmla="*/ 388 h 688"/>
                <a:gd name="T30" fmla="*/ 17 w 723"/>
                <a:gd name="T31" fmla="*/ 280 h 688"/>
                <a:gd name="T32" fmla="*/ 25 w 723"/>
                <a:gd name="T33" fmla="*/ 256 h 688"/>
                <a:gd name="T34" fmla="*/ 246 w 723"/>
                <a:gd name="T35" fmla="*/ 270 h 688"/>
                <a:gd name="T36" fmla="*/ 298 w 723"/>
                <a:gd name="T37" fmla="*/ 232 h 688"/>
                <a:gd name="T38" fmla="*/ 349 w 723"/>
                <a:gd name="T39" fmla="*/ 21 h 688"/>
                <a:gd name="T40" fmla="*/ 374 w 723"/>
                <a:gd name="T41" fmla="*/ 2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3" h="688">
                  <a:moveTo>
                    <a:pt x="374" y="21"/>
                  </a:moveTo>
                  <a:lnTo>
                    <a:pt x="425" y="232"/>
                  </a:lnTo>
                  <a:cubicBezTo>
                    <a:pt x="431" y="253"/>
                    <a:pt x="455" y="270"/>
                    <a:pt x="477" y="270"/>
                  </a:cubicBezTo>
                  <a:lnTo>
                    <a:pt x="698" y="256"/>
                  </a:lnTo>
                  <a:cubicBezTo>
                    <a:pt x="720" y="256"/>
                    <a:pt x="723" y="267"/>
                    <a:pt x="706" y="280"/>
                  </a:cubicBezTo>
                  <a:lnTo>
                    <a:pt x="524" y="388"/>
                  </a:lnTo>
                  <a:cubicBezTo>
                    <a:pt x="506" y="401"/>
                    <a:pt x="497" y="429"/>
                    <a:pt x="504" y="450"/>
                  </a:cubicBezTo>
                  <a:lnTo>
                    <a:pt x="582" y="661"/>
                  </a:lnTo>
                  <a:cubicBezTo>
                    <a:pt x="589" y="682"/>
                    <a:pt x="580" y="688"/>
                    <a:pt x="562" y="675"/>
                  </a:cubicBezTo>
                  <a:lnTo>
                    <a:pt x="394" y="527"/>
                  </a:lnTo>
                  <a:cubicBezTo>
                    <a:pt x="376" y="514"/>
                    <a:pt x="347" y="514"/>
                    <a:pt x="329" y="527"/>
                  </a:cubicBezTo>
                  <a:lnTo>
                    <a:pt x="161" y="675"/>
                  </a:lnTo>
                  <a:cubicBezTo>
                    <a:pt x="143" y="688"/>
                    <a:pt x="134" y="682"/>
                    <a:pt x="141" y="661"/>
                  </a:cubicBezTo>
                  <a:lnTo>
                    <a:pt x="219" y="450"/>
                  </a:lnTo>
                  <a:cubicBezTo>
                    <a:pt x="226" y="429"/>
                    <a:pt x="217" y="401"/>
                    <a:pt x="199" y="388"/>
                  </a:cubicBezTo>
                  <a:lnTo>
                    <a:pt x="17" y="280"/>
                  </a:lnTo>
                  <a:cubicBezTo>
                    <a:pt x="0" y="267"/>
                    <a:pt x="3" y="256"/>
                    <a:pt x="25" y="256"/>
                  </a:cubicBezTo>
                  <a:lnTo>
                    <a:pt x="246" y="270"/>
                  </a:lnTo>
                  <a:cubicBezTo>
                    <a:pt x="268" y="270"/>
                    <a:pt x="291" y="253"/>
                    <a:pt x="298" y="232"/>
                  </a:cubicBezTo>
                  <a:lnTo>
                    <a:pt x="349" y="21"/>
                  </a:lnTo>
                  <a:cubicBezTo>
                    <a:pt x="356" y="0"/>
                    <a:pt x="367" y="0"/>
                    <a:pt x="374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AF71AE2A-EC0B-4C5D-9262-A5225C6B4633}"/>
                </a:ext>
              </a:extLst>
            </p:cNvPr>
            <p:cNvGrpSpPr/>
            <p:nvPr/>
          </p:nvGrpSpPr>
          <p:grpSpPr>
            <a:xfrm>
              <a:off x="6777114" y="3129869"/>
              <a:ext cx="1376285" cy="631793"/>
              <a:chOff x="5122025" y="525814"/>
              <a:chExt cx="2020976" cy="927740"/>
            </a:xfrm>
          </p:grpSpPr>
          <p:sp>
            <p:nvSpPr>
              <p:cNvPr id="49" name="文本框 42">
                <a:extLst>
                  <a:ext uri="{FF2B5EF4-FFF2-40B4-BE49-F238E27FC236}">
                    <a16:creationId xmlns:a16="http://schemas.microsoft.com/office/drawing/2014/main" id="{864B448B-2F47-49F2-8F92-DCB5D1B29851}"/>
                  </a:ext>
                </a:extLst>
              </p:cNvPr>
              <p:cNvSpPr txBox="1"/>
              <p:nvPr/>
            </p:nvSpPr>
            <p:spPr>
              <a:xfrm>
                <a:off x="5122026" y="826908"/>
                <a:ext cx="2020975" cy="62664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933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467F9FE3-2CB4-4099-92FE-F1F2F18DA27A}"/>
                  </a:ext>
                </a:extLst>
              </p:cNvPr>
              <p:cNvSpPr/>
              <p:nvPr/>
            </p:nvSpPr>
            <p:spPr>
              <a:xfrm>
                <a:off x="5122025" y="525814"/>
                <a:ext cx="2020976" cy="32541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9140">
                  <a:spcBef>
                    <a:spcPct val="0"/>
                  </a:spcBef>
                  <a:defRPr/>
                </a:pPr>
                <a:r>
                  <a:rPr lang="zh-CN" altLang="en-US" sz="1867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</p:grpSp>
      <p:sp>
        <p:nvSpPr>
          <p:cNvPr id="18" name="矩形: 圆角 17"/>
          <p:cNvSpPr/>
          <p:nvPr/>
        </p:nvSpPr>
        <p:spPr>
          <a:xfrm>
            <a:off x="4820702" y="1822229"/>
            <a:ext cx="2555309" cy="779443"/>
          </a:xfrm>
          <a:prstGeom prst="roundRect">
            <a:avLst>
              <a:gd name="adj" fmla="val 24861"/>
            </a:avLst>
          </a:prstGeom>
          <a:solidFill>
            <a:schemeClr val="bg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 defTabSz="1219140">
              <a:spcBef>
                <a:spcPct val="0"/>
              </a:spcBef>
              <a:defRPr/>
            </a:pPr>
            <a:r>
              <a:rPr lang="zh-CN" altLang="en-US" sz="2667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标题文本预设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3EAB00F-90AE-450E-80C1-EA0787B6278B}"/>
              </a:ext>
            </a:extLst>
          </p:cNvPr>
          <p:cNvGrpSpPr/>
          <p:nvPr/>
        </p:nvGrpSpPr>
        <p:grpSpPr>
          <a:xfrm>
            <a:off x="526331" y="497900"/>
            <a:ext cx="828718" cy="547823"/>
            <a:chOff x="225382" y="351136"/>
            <a:chExt cx="1428847" cy="944537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BFC6464-25F7-4659-80DE-D4F4927C1C31}"/>
                </a:ext>
              </a:extLst>
            </p:cNvPr>
            <p:cNvSpPr/>
            <p:nvPr/>
          </p:nvSpPr>
          <p:spPr>
            <a:xfrm rot="15067744" flipH="1">
              <a:off x="445817" y="351136"/>
              <a:ext cx="931725" cy="931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434FE2DB-7394-4EBA-8409-F0662633E4EA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225382" y="611835"/>
              <a:ext cx="268044" cy="68383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4AD774E8-0BDD-42D4-B603-F1E008D52ABB}"/>
                </a:ext>
              </a:extLst>
            </p:cNvPr>
            <p:cNvCxnSpPr>
              <a:cxnSpLocks/>
              <a:endCxn id="33" idx="5"/>
            </p:cNvCxnSpPr>
            <p:nvPr/>
          </p:nvCxnSpPr>
          <p:spPr>
            <a:xfrm flipH="1">
              <a:off x="1329933" y="359499"/>
              <a:ext cx="324296" cy="6626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6F753C2F-D88D-49BC-A366-92C38AAE83DA}"/>
              </a:ext>
            </a:extLst>
          </p:cNvPr>
          <p:cNvSpPr txBox="1"/>
          <p:nvPr/>
        </p:nvSpPr>
        <p:spPr>
          <a:xfrm>
            <a:off x="604062" y="502750"/>
            <a:ext cx="943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01</a:t>
            </a:r>
            <a:endParaRPr lang="zh-CN" altLang="en-US" sz="2800" dirty="0"/>
          </a:p>
        </p:txBody>
      </p:sp>
      <p:sp>
        <p:nvSpPr>
          <p:cNvPr id="54" name="文本框 6">
            <a:extLst>
              <a:ext uri="{FF2B5EF4-FFF2-40B4-BE49-F238E27FC236}">
                <a16:creationId xmlns:a16="http://schemas.microsoft.com/office/drawing/2014/main" id="{9D1A3126-7DE0-4CE5-8E93-756DDE143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381" y="537263"/>
            <a:ext cx="3033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选题的背景与意义</a:t>
            </a:r>
          </a:p>
        </p:txBody>
      </p:sp>
    </p:spTree>
    <p:extLst>
      <p:ext uri="{BB962C8B-B14F-4D97-AF65-F5344CB8AC3E}">
        <p14:creationId xmlns:p14="http://schemas.microsoft.com/office/powerpoint/2010/main" val="296063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7"/>
          <p:cNvSpPr/>
          <p:nvPr/>
        </p:nvSpPr>
        <p:spPr>
          <a:xfrm rot="1706723">
            <a:off x="1811526" y="4009105"/>
            <a:ext cx="3629721" cy="717887"/>
          </a:xfrm>
          <a:custGeom>
            <a:avLst/>
            <a:gdLst>
              <a:gd name="connsiteX0" fmla="*/ 244547 w 2680699"/>
              <a:gd name="connsiteY0" fmla="*/ 136132 h 530189"/>
              <a:gd name="connsiteX1" fmla="*/ 115585 w 2680699"/>
              <a:gd name="connsiteY1" fmla="*/ 265094 h 530189"/>
              <a:gd name="connsiteX2" fmla="*/ 244547 w 2680699"/>
              <a:gd name="connsiteY2" fmla="*/ 394056 h 530189"/>
              <a:gd name="connsiteX3" fmla="*/ 373509 w 2680699"/>
              <a:gd name="connsiteY3" fmla="*/ 265094 h 530189"/>
              <a:gd name="connsiteX4" fmla="*/ 244547 w 2680699"/>
              <a:gd name="connsiteY4" fmla="*/ 136132 h 530189"/>
              <a:gd name="connsiteX5" fmla="*/ 88367 w 2680699"/>
              <a:gd name="connsiteY5" fmla="*/ 0 h 530189"/>
              <a:gd name="connsiteX6" fmla="*/ 2592332 w 2680699"/>
              <a:gd name="connsiteY6" fmla="*/ 0 h 530189"/>
              <a:gd name="connsiteX7" fmla="*/ 2680699 w 2680699"/>
              <a:gd name="connsiteY7" fmla="*/ 88367 h 530189"/>
              <a:gd name="connsiteX8" fmla="*/ 2680699 w 2680699"/>
              <a:gd name="connsiteY8" fmla="*/ 441822 h 530189"/>
              <a:gd name="connsiteX9" fmla="*/ 2592332 w 2680699"/>
              <a:gd name="connsiteY9" fmla="*/ 530189 h 530189"/>
              <a:gd name="connsiteX10" fmla="*/ 88367 w 2680699"/>
              <a:gd name="connsiteY10" fmla="*/ 530189 h 530189"/>
              <a:gd name="connsiteX11" fmla="*/ 0 w 2680699"/>
              <a:gd name="connsiteY11" fmla="*/ 441822 h 530189"/>
              <a:gd name="connsiteX12" fmla="*/ 0 w 2680699"/>
              <a:gd name="connsiteY12" fmla="*/ 88367 h 530189"/>
              <a:gd name="connsiteX13" fmla="*/ 88367 w 2680699"/>
              <a:gd name="connsiteY13" fmla="*/ 0 h 530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80699" h="530189">
                <a:moveTo>
                  <a:pt x="244547" y="136132"/>
                </a:moveTo>
                <a:cubicBezTo>
                  <a:pt x="173323" y="136132"/>
                  <a:pt x="115585" y="193870"/>
                  <a:pt x="115585" y="265094"/>
                </a:cubicBezTo>
                <a:cubicBezTo>
                  <a:pt x="115585" y="336318"/>
                  <a:pt x="173323" y="394056"/>
                  <a:pt x="244547" y="394056"/>
                </a:cubicBezTo>
                <a:cubicBezTo>
                  <a:pt x="315771" y="394056"/>
                  <a:pt x="373509" y="336318"/>
                  <a:pt x="373509" y="265094"/>
                </a:cubicBezTo>
                <a:cubicBezTo>
                  <a:pt x="373509" y="193870"/>
                  <a:pt x="315771" y="136132"/>
                  <a:pt x="244547" y="136132"/>
                </a:cubicBezTo>
                <a:close/>
                <a:moveTo>
                  <a:pt x="88367" y="0"/>
                </a:moveTo>
                <a:lnTo>
                  <a:pt x="2592332" y="0"/>
                </a:lnTo>
                <a:cubicBezTo>
                  <a:pt x="2641136" y="0"/>
                  <a:pt x="2680699" y="39563"/>
                  <a:pt x="2680699" y="88367"/>
                </a:cubicBezTo>
                <a:lnTo>
                  <a:pt x="2680699" y="441822"/>
                </a:lnTo>
                <a:cubicBezTo>
                  <a:pt x="2680699" y="490626"/>
                  <a:pt x="2641136" y="530189"/>
                  <a:pt x="2592332" y="530189"/>
                </a:cubicBezTo>
                <a:lnTo>
                  <a:pt x="88367" y="530189"/>
                </a:lnTo>
                <a:cubicBezTo>
                  <a:pt x="39563" y="530189"/>
                  <a:pt x="0" y="490626"/>
                  <a:pt x="0" y="441822"/>
                </a:cubicBezTo>
                <a:lnTo>
                  <a:pt x="0" y="88367"/>
                </a:lnTo>
                <a:cubicBezTo>
                  <a:pt x="0" y="39563"/>
                  <a:pt x="39563" y="0"/>
                  <a:pt x="8836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>
              <a:cs typeface="+mn-ea"/>
              <a:sym typeface="+mn-lt"/>
            </a:endParaRPr>
          </a:p>
        </p:txBody>
      </p:sp>
      <p:sp>
        <p:nvSpPr>
          <p:cNvPr id="5" name="Freeform: Shape 35"/>
          <p:cNvSpPr/>
          <p:nvPr/>
        </p:nvSpPr>
        <p:spPr>
          <a:xfrm rot="565617">
            <a:off x="1970689" y="3540538"/>
            <a:ext cx="3629721" cy="717887"/>
          </a:xfrm>
          <a:custGeom>
            <a:avLst/>
            <a:gdLst>
              <a:gd name="connsiteX0" fmla="*/ 244547 w 2680699"/>
              <a:gd name="connsiteY0" fmla="*/ 136132 h 530189"/>
              <a:gd name="connsiteX1" fmla="*/ 115585 w 2680699"/>
              <a:gd name="connsiteY1" fmla="*/ 265094 h 530189"/>
              <a:gd name="connsiteX2" fmla="*/ 244547 w 2680699"/>
              <a:gd name="connsiteY2" fmla="*/ 394056 h 530189"/>
              <a:gd name="connsiteX3" fmla="*/ 373509 w 2680699"/>
              <a:gd name="connsiteY3" fmla="*/ 265094 h 530189"/>
              <a:gd name="connsiteX4" fmla="*/ 244547 w 2680699"/>
              <a:gd name="connsiteY4" fmla="*/ 136132 h 530189"/>
              <a:gd name="connsiteX5" fmla="*/ 88367 w 2680699"/>
              <a:gd name="connsiteY5" fmla="*/ 0 h 530189"/>
              <a:gd name="connsiteX6" fmla="*/ 2592332 w 2680699"/>
              <a:gd name="connsiteY6" fmla="*/ 0 h 530189"/>
              <a:gd name="connsiteX7" fmla="*/ 2680699 w 2680699"/>
              <a:gd name="connsiteY7" fmla="*/ 88367 h 530189"/>
              <a:gd name="connsiteX8" fmla="*/ 2680699 w 2680699"/>
              <a:gd name="connsiteY8" fmla="*/ 441822 h 530189"/>
              <a:gd name="connsiteX9" fmla="*/ 2592332 w 2680699"/>
              <a:gd name="connsiteY9" fmla="*/ 530189 h 530189"/>
              <a:gd name="connsiteX10" fmla="*/ 88367 w 2680699"/>
              <a:gd name="connsiteY10" fmla="*/ 530189 h 530189"/>
              <a:gd name="connsiteX11" fmla="*/ 0 w 2680699"/>
              <a:gd name="connsiteY11" fmla="*/ 441822 h 530189"/>
              <a:gd name="connsiteX12" fmla="*/ 0 w 2680699"/>
              <a:gd name="connsiteY12" fmla="*/ 88367 h 530189"/>
              <a:gd name="connsiteX13" fmla="*/ 88367 w 2680699"/>
              <a:gd name="connsiteY13" fmla="*/ 0 h 530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80699" h="530189">
                <a:moveTo>
                  <a:pt x="244547" y="136132"/>
                </a:moveTo>
                <a:cubicBezTo>
                  <a:pt x="173323" y="136132"/>
                  <a:pt x="115585" y="193870"/>
                  <a:pt x="115585" y="265094"/>
                </a:cubicBezTo>
                <a:cubicBezTo>
                  <a:pt x="115585" y="336318"/>
                  <a:pt x="173323" y="394056"/>
                  <a:pt x="244547" y="394056"/>
                </a:cubicBezTo>
                <a:cubicBezTo>
                  <a:pt x="315771" y="394056"/>
                  <a:pt x="373509" y="336318"/>
                  <a:pt x="373509" y="265094"/>
                </a:cubicBezTo>
                <a:cubicBezTo>
                  <a:pt x="373509" y="193870"/>
                  <a:pt x="315771" y="136132"/>
                  <a:pt x="244547" y="136132"/>
                </a:cubicBezTo>
                <a:close/>
                <a:moveTo>
                  <a:pt x="88367" y="0"/>
                </a:moveTo>
                <a:lnTo>
                  <a:pt x="2592332" y="0"/>
                </a:lnTo>
                <a:cubicBezTo>
                  <a:pt x="2641136" y="0"/>
                  <a:pt x="2680699" y="39563"/>
                  <a:pt x="2680699" y="88367"/>
                </a:cubicBezTo>
                <a:lnTo>
                  <a:pt x="2680699" y="441822"/>
                </a:lnTo>
                <a:cubicBezTo>
                  <a:pt x="2680699" y="490626"/>
                  <a:pt x="2641136" y="530189"/>
                  <a:pt x="2592332" y="530189"/>
                </a:cubicBezTo>
                <a:lnTo>
                  <a:pt x="88367" y="530189"/>
                </a:lnTo>
                <a:cubicBezTo>
                  <a:pt x="39563" y="530189"/>
                  <a:pt x="0" y="490626"/>
                  <a:pt x="0" y="441822"/>
                </a:cubicBezTo>
                <a:lnTo>
                  <a:pt x="0" y="88367"/>
                </a:lnTo>
                <a:cubicBezTo>
                  <a:pt x="0" y="39563"/>
                  <a:pt x="39563" y="0"/>
                  <a:pt x="883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>
              <a:cs typeface="+mn-ea"/>
              <a:sym typeface="+mn-lt"/>
            </a:endParaRPr>
          </a:p>
        </p:txBody>
      </p:sp>
      <p:sp>
        <p:nvSpPr>
          <p:cNvPr id="6" name="Freeform: Shape 33"/>
          <p:cNvSpPr/>
          <p:nvPr/>
        </p:nvSpPr>
        <p:spPr>
          <a:xfrm rot="21085328">
            <a:off x="1971884" y="3085363"/>
            <a:ext cx="3629721" cy="717887"/>
          </a:xfrm>
          <a:custGeom>
            <a:avLst/>
            <a:gdLst>
              <a:gd name="connsiteX0" fmla="*/ 244547 w 2680699"/>
              <a:gd name="connsiteY0" fmla="*/ 136132 h 530189"/>
              <a:gd name="connsiteX1" fmla="*/ 115585 w 2680699"/>
              <a:gd name="connsiteY1" fmla="*/ 265094 h 530189"/>
              <a:gd name="connsiteX2" fmla="*/ 244547 w 2680699"/>
              <a:gd name="connsiteY2" fmla="*/ 394056 h 530189"/>
              <a:gd name="connsiteX3" fmla="*/ 373509 w 2680699"/>
              <a:gd name="connsiteY3" fmla="*/ 265094 h 530189"/>
              <a:gd name="connsiteX4" fmla="*/ 244547 w 2680699"/>
              <a:gd name="connsiteY4" fmla="*/ 136132 h 530189"/>
              <a:gd name="connsiteX5" fmla="*/ 88367 w 2680699"/>
              <a:gd name="connsiteY5" fmla="*/ 0 h 530189"/>
              <a:gd name="connsiteX6" fmla="*/ 2592332 w 2680699"/>
              <a:gd name="connsiteY6" fmla="*/ 0 h 530189"/>
              <a:gd name="connsiteX7" fmla="*/ 2680699 w 2680699"/>
              <a:gd name="connsiteY7" fmla="*/ 88367 h 530189"/>
              <a:gd name="connsiteX8" fmla="*/ 2680699 w 2680699"/>
              <a:gd name="connsiteY8" fmla="*/ 441822 h 530189"/>
              <a:gd name="connsiteX9" fmla="*/ 2592332 w 2680699"/>
              <a:gd name="connsiteY9" fmla="*/ 530189 h 530189"/>
              <a:gd name="connsiteX10" fmla="*/ 88367 w 2680699"/>
              <a:gd name="connsiteY10" fmla="*/ 530189 h 530189"/>
              <a:gd name="connsiteX11" fmla="*/ 0 w 2680699"/>
              <a:gd name="connsiteY11" fmla="*/ 441822 h 530189"/>
              <a:gd name="connsiteX12" fmla="*/ 0 w 2680699"/>
              <a:gd name="connsiteY12" fmla="*/ 88367 h 530189"/>
              <a:gd name="connsiteX13" fmla="*/ 88367 w 2680699"/>
              <a:gd name="connsiteY13" fmla="*/ 0 h 530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80699" h="530189">
                <a:moveTo>
                  <a:pt x="244547" y="136132"/>
                </a:moveTo>
                <a:cubicBezTo>
                  <a:pt x="173323" y="136132"/>
                  <a:pt x="115585" y="193870"/>
                  <a:pt x="115585" y="265094"/>
                </a:cubicBezTo>
                <a:cubicBezTo>
                  <a:pt x="115585" y="336318"/>
                  <a:pt x="173323" y="394056"/>
                  <a:pt x="244547" y="394056"/>
                </a:cubicBezTo>
                <a:cubicBezTo>
                  <a:pt x="315771" y="394056"/>
                  <a:pt x="373509" y="336318"/>
                  <a:pt x="373509" y="265094"/>
                </a:cubicBezTo>
                <a:cubicBezTo>
                  <a:pt x="373509" y="193870"/>
                  <a:pt x="315771" y="136132"/>
                  <a:pt x="244547" y="136132"/>
                </a:cubicBezTo>
                <a:close/>
                <a:moveTo>
                  <a:pt x="88367" y="0"/>
                </a:moveTo>
                <a:lnTo>
                  <a:pt x="2592332" y="0"/>
                </a:lnTo>
                <a:cubicBezTo>
                  <a:pt x="2641136" y="0"/>
                  <a:pt x="2680699" y="39563"/>
                  <a:pt x="2680699" y="88367"/>
                </a:cubicBezTo>
                <a:lnTo>
                  <a:pt x="2680699" y="441822"/>
                </a:lnTo>
                <a:cubicBezTo>
                  <a:pt x="2680699" y="490626"/>
                  <a:pt x="2641136" y="530189"/>
                  <a:pt x="2592332" y="530189"/>
                </a:cubicBezTo>
                <a:lnTo>
                  <a:pt x="88367" y="530189"/>
                </a:lnTo>
                <a:cubicBezTo>
                  <a:pt x="39563" y="530189"/>
                  <a:pt x="0" y="490626"/>
                  <a:pt x="0" y="441822"/>
                </a:cubicBezTo>
                <a:lnTo>
                  <a:pt x="0" y="88367"/>
                </a:lnTo>
                <a:cubicBezTo>
                  <a:pt x="0" y="39563"/>
                  <a:pt x="39563" y="0"/>
                  <a:pt x="883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>
              <a:cs typeface="+mn-ea"/>
              <a:sym typeface="+mn-lt"/>
            </a:endParaRPr>
          </a:p>
        </p:txBody>
      </p:sp>
      <p:sp>
        <p:nvSpPr>
          <p:cNvPr id="7" name="Freeform: Shape 34"/>
          <p:cNvSpPr/>
          <p:nvPr/>
        </p:nvSpPr>
        <p:spPr>
          <a:xfrm rot="20079945">
            <a:off x="1852884" y="2669187"/>
            <a:ext cx="3629721" cy="717887"/>
          </a:xfrm>
          <a:custGeom>
            <a:avLst/>
            <a:gdLst>
              <a:gd name="connsiteX0" fmla="*/ 244547 w 2680699"/>
              <a:gd name="connsiteY0" fmla="*/ 136132 h 530189"/>
              <a:gd name="connsiteX1" fmla="*/ 115585 w 2680699"/>
              <a:gd name="connsiteY1" fmla="*/ 265094 h 530189"/>
              <a:gd name="connsiteX2" fmla="*/ 244547 w 2680699"/>
              <a:gd name="connsiteY2" fmla="*/ 394056 h 530189"/>
              <a:gd name="connsiteX3" fmla="*/ 373509 w 2680699"/>
              <a:gd name="connsiteY3" fmla="*/ 265094 h 530189"/>
              <a:gd name="connsiteX4" fmla="*/ 244547 w 2680699"/>
              <a:gd name="connsiteY4" fmla="*/ 136132 h 530189"/>
              <a:gd name="connsiteX5" fmla="*/ 88367 w 2680699"/>
              <a:gd name="connsiteY5" fmla="*/ 0 h 530189"/>
              <a:gd name="connsiteX6" fmla="*/ 2592332 w 2680699"/>
              <a:gd name="connsiteY6" fmla="*/ 0 h 530189"/>
              <a:gd name="connsiteX7" fmla="*/ 2680699 w 2680699"/>
              <a:gd name="connsiteY7" fmla="*/ 88367 h 530189"/>
              <a:gd name="connsiteX8" fmla="*/ 2680699 w 2680699"/>
              <a:gd name="connsiteY8" fmla="*/ 441822 h 530189"/>
              <a:gd name="connsiteX9" fmla="*/ 2592332 w 2680699"/>
              <a:gd name="connsiteY9" fmla="*/ 530189 h 530189"/>
              <a:gd name="connsiteX10" fmla="*/ 88367 w 2680699"/>
              <a:gd name="connsiteY10" fmla="*/ 530189 h 530189"/>
              <a:gd name="connsiteX11" fmla="*/ 0 w 2680699"/>
              <a:gd name="connsiteY11" fmla="*/ 441822 h 530189"/>
              <a:gd name="connsiteX12" fmla="*/ 0 w 2680699"/>
              <a:gd name="connsiteY12" fmla="*/ 88367 h 530189"/>
              <a:gd name="connsiteX13" fmla="*/ 88367 w 2680699"/>
              <a:gd name="connsiteY13" fmla="*/ 0 h 530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80699" h="530189">
                <a:moveTo>
                  <a:pt x="244547" y="136132"/>
                </a:moveTo>
                <a:cubicBezTo>
                  <a:pt x="173323" y="136132"/>
                  <a:pt x="115585" y="193870"/>
                  <a:pt x="115585" y="265094"/>
                </a:cubicBezTo>
                <a:cubicBezTo>
                  <a:pt x="115585" y="336318"/>
                  <a:pt x="173323" y="394056"/>
                  <a:pt x="244547" y="394056"/>
                </a:cubicBezTo>
                <a:cubicBezTo>
                  <a:pt x="315771" y="394056"/>
                  <a:pt x="373509" y="336318"/>
                  <a:pt x="373509" y="265094"/>
                </a:cubicBezTo>
                <a:cubicBezTo>
                  <a:pt x="373509" y="193870"/>
                  <a:pt x="315771" y="136132"/>
                  <a:pt x="244547" y="136132"/>
                </a:cubicBezTo>
                <a:close/>
                <a:moveTo>
                  <a:pt x="88367" y="0"/>
                </a:moveTo>
                <a:lnTo>
                  <a:pt x="2592332" y="0"/>
                </a:lnTo>
                <a:cubicBezTo>
                  <a:pt x="2641136" y="0"/>
                  <a:pt x="2680699" y="39563"/>
                  <a:pt x="2680699" y="88367"/>
                </a:cubicBezTo>
                <a:lnTo>
                  <a:pt x="2680699" y="441822"/>
                </a:lnTo>
                <a:cubicBezTo>
                  <a:pt x="2680699" y="490626"/>
                  <a:pt x="2641136" y="530189"/>
                  <a:pt x="2592332" y="530189"/>
                </a:cubicBezTo>
                <a:lnTo>
                  <a:pt x="88367" y="530189"/>
                </a:lnTo>
                <a:cubicBezTo>
                  <a:pt x="39563" y="530189"/>
                  <a:pt x="0" y="490626"/>
                  <a:pt x="0" y="441822"/>
                </a:cubicBezTo>
                <a:lnTo>
                  <a:pt x="0" y="88367"/>
                </a:lnTo>
                <a:cubicBezTo>
                  <a:pt x="0" y="39563"/>
                  <a:pt x="39563" y="0"/>
                  <a:pt x="883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>
              <a:cs typeface="+mn-ea"/>
              <a:sym typeface="+mn-lt"/>
            </a:endParaRPr>
          </a:p>
        </p:txBody>
      </p:sp>
      <p:sp>
        <p:nvSpPr>
          <p:cNvPr id="8" name="Rectangle 54"/>
          <p:cNvSpPr/>
          <p:nvPr/>
        </p:nvSpPr>
        <p:spPr>
          <a:xfrm rot="19939097">
            <a:off x="3734999" y="2588321"/>
            <a:ext cx="1261884" cy="307777"/>
          </a:xfrm>
          <a:prstGeom prst="rect">
            <a:avLst/>
          </a:prstGeom>
        </p:spPr>
        <p:txBody>
          <a:bodyPr wrap="none">
            <a:normAutofit fontScale="85000" lnSpcReduction="20000"/>
          </a:bodyPr>
          <a:lstStyle/>
          <a:p>
            <a:pPr algn="r"/>
            <a:r>
              <a:rPr lang="zh-CN" altLang="en-US" sz="1867" b="1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</a:p>
        </p:txBody>
      </p:sp>
      <p:sp>
        <p:nvSpPr>
          <p:cNvPr id="9" name="Rectangle 55"/>
          <p:cNvSpPr/>
          <p:nvPr/>
        </p:nvSpPr>
        <p:spPr>
          <a:xfrm rot="21051736">
            <a:off x="4111801" y="3190410"/>
            <a:ext cx="1261884" cy="307777"/>
          </a:xfrm>
          <a:prstGeom prst="rect">
            <a:avLst/>
          </a:prstGeom>
        </p:spPr>
        <p:txBody>
          <a:bodyPr wrap="none">
            <a:normAutofit fontScale="85000" lnSpcReduction="20000"/>
          </a:bodyPr>
          <a:lstStyle/>
          <a:p>
            <a:pPr algn="r"/>
            <a:r>
              <a:rPr lang="zh-CN" altLang="en-US" sz="1867" b="1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</a:p>
        </p:txBody>
      </p:sp>
      <p:sp>
        <p:nvSpPr>
          <p:cNvPr id="10" name="Rectangle 56"/>
          <p:cNvSpPr/>
          <p:nvPr/>
        </p:nvSpPr>
        <p:spPr>
          <a:xfrm rot="720999">
            <a:off x="4095887" y="3913204"/>
            <a:ext cx="1261884" cy="307777"/>
          </a:xfrm>
          <a:prstGeom prst="rect">
            <a:avLst/>
          </a:prstGeom>
        </p:spPr>
        <p:txBody>
          <a:bodyPr wrap="none">
            <a:normAutofit fontScale="85000" lnSpcReduction="20000"/>
          </a:bodyPr>
          <a:lstStyle/>
          <a:p>
            <a:pPr algn="r"/>
            <a:r>
              <a:rPr lang="zh-CN" altLang="en-US" sz="1867" b="1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</a:p>
        </p:txBody>
      </p:sp>
      <p:sp>
        <p:nvSpPr>
          <p:cNvPr id="11" name="Rectangle 57"/>
          <p:cNvSpPr/>
          <p:nvPr/>
        </p:nvSpPr>
        <p:spPr>
          <a:xfrm rot="1764474">
            <a:off x="3806231" y="4644528"/>
            <a:ext cx="1261884" cy="307777"/>
          </a:xfrm>
          <a:prstGeom prst="rect">
            <a:avLst/>
          </a:prstGeom>
        </p:spPr>
        <p:txBody>
          <a:bodyPr wrap="none">
            <a:normAutofit fontScale="85000" lnSpcReduction="20000"/>
          </a:bodyPr>
          <a:lstStyle/>
          <a:p>
            <a:pPr algn="r"/>
            <a:r>
              <a:rPr lang="zh-CN" altLang="en-US" sz="1867" b="1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7273475" y="1916832"/>
            <a:ext cx="3472277" cy="791019"/>
            <a:chOff x="5455106" y="1437624"/>
            <a:chExt cx="2604208" cy="593264"/>
          </a:xfrm>
        </p:grpSpPr>
        <p:grpSp>
          <p:nvGrpSpPr>
            <p:cNvPr id="12" name="Group 6"/>
            <p:cNvGrpSpPr/>
            <p:nvPr/>
          </p:nvGrpSpPr>
          <p:grpSpPr>
            <a:xfrm>
              <a:off x="5455106" y="1437624"/>
              <a:ext cx="593264" cy="593264"/>
              <a:chOff x="7273474" y="1916832"/>
              <a:chExt cx="791019" cy="791019"/>
            </a:xfrm>
          </p:grpSpPr>
          <p:sp>
            <p:nvSpPr>
              <p:cNvPr id="28" name="Oval 40"/>
              <p:cNvSpPr/>
              <p:nvPr/>
            </p:nvSpPr>
            <p:spPr>
              <a:xfrm>
                <a:off x="7273474" y="1916832"/>
                <a:ext cx="791019" cy="7910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grpSp>
            <p:nvGrpSpPr>
              <p:cNvPr id="29" name="Group 61"/>
              <p:cNvGrpSpPr/>
              <p:nvPr/>
            </p:nvGrpSpPr>
            <p:grpSpPr>
              <a:xfrm>
                <a:off x="7485214" y="2164026"/>
                <a:ext cx="367568" cy="296632"/>
                <a:chOff x="2700338" y="2965449"/>
                <a:chExt cx="271462" cy="219075"/>
              </a:xfrm>
              <a:solidFill>
                <a:schemeClr val="bg1"/>
              </a:solidFill>
            </p:grpSpPr>
            <p:sp>
              <p:nvSpPr>
                <p:cNvPr id="30" name="Freeform: Shape 62"/>
                <p:cNvSpPr>
                  <a:spLocks/>
                </p:cNvSpPr>
                <p:nvPr/>
              </p:nvSpPr>
              <p:spPr bwMode="auto">
                <a:xfrm>
                  <a:off x="2754313" y="2987674"/>
                  <a:ext cx="82550" cy="174625"/>
                </a:xfrm>
                <a:custGeom>
                  <a:avLst/>
                  <a:gdLst/>
                  <a:ahLst/>
                  <a:cxnLst>
                    <a:cxn ang="0">
                      <a:pos x="36" y="72"/>
                    </a:cxn>
                    <a:cxn ang="0">
                      <a:pos x="32" y="75"/>
                    </a:cxn>
                    <a:cxn ang="0">
                      <a:pos x="5" y="61"/>
                    </a:cxn>
                    <a:cxn ang="0">
                      <a:pos x="0" y="53"/>
                    </a:cxn>
                    <a:cxn ang="0">
                      <a:pos x="0" y="23"/>
                    </a:cxn>
                    <a:cxn ang="0">
                      <a:pos x="5" y="15"/>
                    </a:cxn>
                    <a:cxn ang="0">
                      <a:pos x="32" y="2"/>
                    </a:cxn>
                    <a:cxn ang="0">
                      <a:pos x="36" y="4"/>
                    </a:cxn>
                    <a:cxn ang="0">
                      <a:pos x="36" y="72"/>
                    </a:cxn>
                  </a:cxnLst>
                  <a:rect l="0" t="0" r="r" b="b"/>
                  <a:pathLst>
                    <a:path w="36" h="76">
                      <a:moveTo>
                        <a:pt x="36" y="72"/>
                      </a:moveTo>
                      <a:cubicBezTo>
                        <a:pt x="36" y="75"/>
                        <a:pt x="35" y="76"/>
                        <a:pt x="32" y="75"/>
                      </a:cubicBezTo>
                      <a:cubicBezTo>
                        <a:pt x="5" y="61"/>
                        <a:pt x="5" y="61"/>
                        <a:pt x="5" y="61"/>
                      </a:cubicBezTo>
                      <a:cubicBezTo>
                        <a:pt x="2" y="60"/>
                        <a:pt x="0" y="56"/>
                        <a:pt x="0" y="5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20"/>
                        <a:pt x="2" y="17"/>
                        <a:pt x="5" y="15"/>
                      </a:cubicBezTo>
                      <a:cubicBezTo>
                        <a:pt x="32" y="2"/>
                        <a:pt x="32" y="2"/>
                        <a:pt x="32" y="2"/>
                      </a:cubicBezTo>
                      <a:cubicBezTo>
                        <a:pt x="35" y="0"/>
                        <a:pt x="36" y="1"/>
                        <a:pt x="36" y="4"/>
                      </a:cubicBezTo>
                      <a:lnTo>
                        <a:pt x="36" y="7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: Shape 63"/>
                <p:cNvSpPr>
                  <a:spLocks/>
                </p:cNvSpPr>
                <p:nvPr/>
              </p:nvSpPr>
              <p:spPr bwMode="auto">
                <a:xfrm>
                  <a:off x="2700338" y="3028949"/>
                  <a:ext cx="39687" cy="93663"/>
                </a:xfrm>
                <a:custGeom>
                  <a:avLst/>
                  <a:gdLst/>
                  <a:ahLst/>
                  <a:cxnLst>
                    <a:cxn ang="0">
                      <a:pos x="17" y="35"/>
                    </a:cxn>
                    <a:cxn ang="0">
                      <a:pos x="12" y="41"/>
                    </a:cxn>
                    <a:cxn ang="0">
                      <a:pos x="5" y="41"/>
                    </a:cxn>
                    <a:cxn ang="0">
                      <a:pos x="0" y="35"/>
                    </a:cxn>
                    <a:cxn ang="0">
                      <a:pos x="0" y="5"/>
                    </a:cxn>
                    <a:cxn ang="0">
                      <a:pos x="5" y="0"/>
                    </a:cxn>
                    <a:cxn ang="0">
                      <a:pos x="12" y="0"/>
                    </a:cxn>
                    <a:cxn ang="0">
                      <a:pos x="17" y="5"/>
                    </a:cxn>
                    <a:cxn ang="0">
                      <a:pos x="17" y="35"/>
                    </a:cxn>
                  </a:cxnLst>
                  <a:rect l="0" t="0" r="r" b="b"/>
                  <a:pathLst>
                    <a:path w="17" h="41">
                      <a:moveTo>
                        <a:pt x="17" y="35"/>
                      </a:moveTo>
                      <a:cubicBezTo>
                        <a:pt x="17" y="38"/>
                        <a:pt x="14" y="41"/>
                        <a:pt x="12" y="41"/>
                      </a:cubicBezTo>
                      <a:cubicBezTo>
                        <a:pt x="5" y="41"/>
                        <a:pt x="5" y="41"/>
                        <a:pt x="5" y="41"/>
                      </a:cubicBezTo>
                      <a:cubicBezTo>
                        <a:pt x="2" y="41"/>
                        <a:pt x="0" y="38"/>
                        <a:pt x="0" y="3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4" y="0"/>
                        <a:pt x="17" y="2"/>
                        <a:pt x="17" y="5"/>
                      </a:cubicBezTo>
                      <a:lnTo>
                        <a:pt x="17" y="3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: Shape 64"/>
                <p:cNvSpPr>
                  <a:spLocks/>
                </p:cNvSpPr>
                <p:nvPr/>
              </p:nvSpPr>
              <p:spPr bwMode="auto">
                <a:xfrm>
                  <a:off x="2865438" y="3006724"/>
                  <a:ext cx="46037" cy="136525"/>
                </a:xfrm>
                <a:custGeom>
                  <a:avLst/>
                  <a:gdLst/>
                  <a:ahLst/>
                  <a:cxnLst>
                    <a:cxn ang="0">
                      <a:pos x="10" y="58"/>
                    </a:cxn>
                    <a:cxn ang="0">
                      <a:pos x="20" y="31"/>
                    </a:cxn>
                    <a:cxn ang="0">
                      <a:pos x="10" y="3"/>
                    </a:cxn>
                    <a:cxn ang="0">
                      <a:pos x="10" y="2"/>
                    </a:cxn>
                    <a:cxn ang="0">
                      <a:pos x="5" y="2"/>
                    </a:cxn>
                    <a:cxn ang="0">
                      <a:pos x="2" y="5"/>
                    </a:cxn>
                    <a:cxn ang="0">
                      <a:pos x="2" y="10"/>
                    </a:cxn>
                    <a:cxn ang="0">
                      <a:pos x="2" y="10"/>
                    </a:cxn>
                    <a:cxn ang="0">
                      <a:pos x="2" y="51"/>
                    </a:cxn>
                    <a:cxn ang="0">
                      <a:pos x="2" y="51"/>
                    </a:cxn>
                    <a:cxn ang="0">
                      <a:pos x="2" y="55"/>
                    </a:cxn>
                    <a:cxn ang="0">
                      <a:pos x="5" y="59"/>
                    </a:cxn>
                    <a:cxn ang="0">
                      <a:pos x="7" y="60"/>
                    </a:cxn>
                    <a:cxn ang="0">
                      <a:pos x="9" y="58"/>
                    </a:cxn>
                    <a:cxn ang="0">
                      <a:pos x="10" y="58"/>
                    </a:cxn>
                  </a:cxnLst>
                  <a:rect l="0" t="0" r="r" b="b"/>
                  <a:pathLst>
                    <a:path w="20" h="60">
                      <a:moveTo>
                        <a:pt x="10" y="58"/>
                      </a:moveTo>
                      <a:cubicBezTo>
                        <a:pt x="16" y="50"/>
                        <a:pt x="20" y="41"/>
                        <a:pt x="20" y="31"/>
                      </a:cubicBezTo>
                      <a:cubicBezTo>
                        <a:pt x="20" y="20"/>
                        <a:pt x="17" y="11"/>
                        <a:pt x="10" y="3"/>
                      </a:cubicBezTo>
                      <a:cubicBezTo>
                        <a:pt x="10" y="3"/>
                        <a:pt x="10" y="2"/>
                        <a:pt x="10" y="2"/>
                      </a:cubicBezTo>
                      <a:cubicBezTo>
                        <a:pt x="8" y="1"/>
                        <a:pt x="7" y="0"/>
                        <a:pt x="5" y="2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0" y="7"/>
                        <a:pt x="1" y="9"/>
                        <a:pt x="2" y="10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12" y="22"/>
                        <a:pt x="12" y="39"/>
                        <a:pt x="2" y="51"/>
                      </a:cubicBezTo>
                      <a:cubicBezTo>
                        <a:pt x="2" y="51"/>
                        <a:pt x="2" y="51"/>
                        <a:pt x="2" y="51"/>
                      </a:cubicBezTo>
                      <a:cubicBezTo>
                        <a:pt x="1" y="51"/>
                        <a:pt x="0" y="53"/>
                        <a:pt x="2" y="55"/>
                      </a:cubicBezTo>
                      <a:cubicBezTo>
                        <a:pt x="5" y="59"/>
                        <a:pt x="5" y="59"/>
                        <a:pt x="5" y="59"/>
                      </a:cubicBezTo>
                      <a:cubicBezTo>
                        <a:pt x="6" y="59"/>
                        <a:pt x="7" y="60"/>
                        <a:pt x="7" y="60"/>
                      </a:cubicBezTo>
                      <a:cubicBezTo>
                        <a:pt x="8" y="59"/>
                        <a:pt x="9" y="59"/>
                        <a:pt x="9" y="58"/>
                      </a:cubicBezTo>
                      <a:cubicBezTo>
                        <a:pt x="10" y="58"/>
                        <a:pt x="10" y="58"/>
                        <a:pt x="10" y="58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: Shape 65"/>
                <p:cNvSpPr>
                  <a:spLocks/>
                </p:cNvSpPr>
                <p:nvPr/>
              </p:nvSpPr>
              <p:spPr bwMode="auto">
                <a:xfrm>
                  <a:off x="2906713" y="2965449"/>
                  <a:ext cx="65087" cy="219075"/>
                </a:xfrm>
                <a:custGeom>
                  <a:avLst/>
                  <a:gdLst/>
                  <a:ahLst/>
                  <a:cxnLst>
                    <a:cxn ang="0">
                      <a:pos x="28" y="49"/>
                    </a:cxn>
                    <a:cxn ang="0">
                      <a:pos x="11" y="3"/>
                    </a:cxn>
                    <a:cxn ang="0">
                      <a:pos x="11" y="3"/>
                    </a:cxn>
                    <a:cxn ang="0">
                      <a:pos x="10" y="2"/>
                    </a:cxn>
                    <a:cxn ang="0">
                      <a:pos x="6" y="1"/>
                    </a:cxn>
                    <a:cxn ang="0">
                      <a:pos x="2" y="5"/>
                    </a:cxn>
                    <a:cxn ang="0">
                      <a:pos x="3" y="10"/>
                    </a:cxn>
                    <a:cxn ang="0">
                      <a:pos x="3" y="10"/>
                    </a:cxn>
                    <a:cxn ang="0">
                      <a:pos x="2" y="87"/>
                    </a:cxn>
                    <a:cxn ang="0">
                      <a:pos x="2" y="91"/>
                    </a:cxn>
                    <a:cxn ang="0">
                      <a:pos x="6" y="95"/>
                    </a:cxn>
                    <a:cxn ang="0">
                      <a:pos x="8" y="96"/>
                    </a:cxn>
                    <a:cxn ang="0">
                      <a:pos x="10" y="95"/>
                    </a:cxn>
                    <a:cxn ang="0">
                      <a:pos x="28" y="49"/>
                    </a:cxn>
                  </a:cxnLst>
                  <a:rect l="0" t="0" r="r" b="b"/>
                  <a:pathLst>
                    <a:path w="28" h="96">
                      <a:moveTo>
                        <a:pt x="28" y="49"/>
                      </a:moveTo>
                      <a:cubicBezTo>
                        <a:pt x="28" y="32"/>
                        <a:pt x="22" y="15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2"/>
                        <a:pt x="10" y="2"/>
                        <a:pt x="10" y="2"/>
                      </a:cubicBezTo>
                      <a:cubicBezTo>
                        <a:pt x="8" y="0"/>
                        <a:pt x="7" y="0"/>
                        <a:pt x="6" y="1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0" y="7"/>
                        <a:pt x="2" y="9"/>
                        <a:pt x="3" y="10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22" y="33"/>
                        <a:pt x="22" y="65"/>
                        <a:pt x="2" y="87"/>
                      </a:cubicBezTo>
                      <a:cubicBezTo>
                        <a:pt x="2" y="88"/>
                        <a:pt x="0" y="89"/>
                        <a:pt x="2" y="91"/>
                      </a:cubicBezTo>
                      <a:cubicBezTo>
                        <a:pt x="6" y="95"/>
                        <a:pt x="6" y="95"/>
                        <a:pt x="6" y="95"/>
                      </a:cubicBezTo>
                      <a:cubicBezTo>
                        <a:pt x="7" y="96"/>
                        <a:pt x="7" y="96"/>
                        <a:pt x="8" y="96"/>
                      </a:cubicBezTo>
                      <a:cubicBezTo>
                        <a:pt x="9" y="96"/>
                        <a:pt x="9" y="95"/>
                        <a:pt x="10" y="95"/>
                      </a:cubicBezTo>
                      <a:cubicBezTo>
                        <a:pt x="22" y="82"/>
                        <a:pt x="28" y="66"/>
                        <a:pt x="28" y="4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3" name="TextBox 30"/>
            <p:cNvSpPr txBox="1">
              <a:spLocks/>
            </p:cNvSpPr>
            <p:nvPr/>
          </p:nvSpPr>
          <p:spPr bwMode="auto">
            <a:xfrm>
              <a:off x="6048370" y="1486494"/>
              <a:ext cx="2010944" cy="417134"/>
            </a:xfrm>
            <a:prstGeom prst="rect">
              <a:avLst/>
            </a:prstGeom>
            <a:noFill/>
            <a:extLst/>
          </p:spPr>
          <p:txBody>
            <a:bodyPr wrap="square" lIns="480000" tIns="62400" rIns="120000" bIns="62400">
              <a:normAutofit fontScale="77500" lnSpcReduction="200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333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333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</a:br>
              <a:r>
                <a:rPr lang="zh-CN" altLang="en-US" sz="1333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273475" y="2831496"/>
            <a:ext cx="3552047" cy="791019"/>
            <a:chOff x="5455106" y="2123622"/>
            <a:chExt cx="2664035" cy="593264"/>
          </a:xfrm>
        </p:grpSpPr>
        <p:grpSp>
          <p:nvGrpSpPr>
            <p:cNvPr id="14" name="Group 7"/>
            <p:cNvGrpSpPr/>
            <p:nvPr/>
          </p:nvGrpSpPr>
          <p:grpSpPr>
            <a:xfrm>
              <a:off x="5455106" y="2123622"/>
              <a:ext cx="593264" cy="593264"/>
              <a:chOff x="7273474" y="2831496"/>
              <a:chExt cx="791019" cy="791019"/>
            </a:xfrm>
          </p:grpSpPr>
          <p:sp>
            <p:nvSpPr>
              <p:cNvPr id="26" name="Oval 44"/>
              <p:cNvSpPr/>
              <p:nvPr/>
            </p:nvSpPr>
            <p:spPr>
              <a:xfrm>
                <a:off x="7273474" y="2831496"/>
                <a:ext cx="791019" cy="79101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Freeform: Shape 66"/>
              <p:cNvSpPr>
                <a:spLocks/>
              </p:cNvSpPr>
              <p:nvPr/>
            </p:nvSpPr>
            <p:spPr bwMode="auto">
              <a:xfrm>
                <a:off x="7484126" y="3047522"/>
                <a:ext cx="369717" cy="358969"/>
              </a:xfrm>
              <a:custGeom>
                <a:avLst/>
                <a:gdLst/>
                <a:ahLst/>
                <a:cxnLst>
                  <a:cxn ang="0">
                    <a:pos x="86" y="58"/>
                  </a:cxn>
                  <a:cxn ang="0">
                    <a:pos x="76" y="55"/>
                  </a:cxn>
                  <a:cxn ang="0">
                    <a:pos x="76" y="54"/>
                  </a:cxn>
                  <a:cxn ang="0">
                    <a:pos x="71" y="47"/>
                  </a:cxn>
                  <a:cxn ang="0">
                    <a:pos x="76" y="68"/>
                  </a:cxn>
                  <a:cxn ang="0">
                    <a:pos x="76" y="59"/>
                  </a:cxn>
                  <a:cxn ang="0">
                    <a:pos x="81" y="59"/>
                  </a:cxn>
                  <a:cxn ang="0">
                    <a:pos x="86" y="68"/>
                  </a:cxn>
                  <a:cxn ang="0">
                    <a:pos x="65" y="59"/>
                  </a:cxn>
                  <a:cxn ang="0">
                    <a:pos x="58" y="47"/>
                  </a:cxn>
                  <a:cxn ang="0">
                    <a:pos x="50" y="63"/>
                  </a:cxn>
                  <a:cxn ang="0">
                    <a:pos x="60" y="68"/>
                  </a:cxn>
                  <a:cxn ang="0">
                    <a:pos x="65" y="63"/>
                  </a:cxn>
                  <a:cxn ang="0">
                    <a:pos x="67" y="59"/>
                  </a:cxn>
                  <a:cxn ang="0">
                    <a:pos x="39" y="64"/>
                  </a:cxn>
                  <a:cxn ang="0">
                    <a:pos x="40" y="46"/>
                  </a:cxn>
                  <a:cxn ang="0">
                    <a:pos x="37" y="54"/>
                  </a:cxn>
                  <a:cxn ang="0">
                    <a:pos x="42" y="54"/>
                  </a:cxn>
                  <a:cxn ang="0">
                    <a:pos x="33" y="68"/>
                  </a:cxn>
                  <a:cxn ang="0">
                    <a:pos x="48" y="64"/>
                  </a:cxn>
                  <a:cxn ang="0">
                    <a:pos x="60" y="89"/>
                  </a:cxn>
                  <a:cxn ang="0">
                    <a:pos x="60" y="27"/>
                  </a:cxn>
                  <a:cxn ang="0">
                    <a:pos x="59" y="54"/>
                  </a:cxn>
                  <a:cxn ang="0">
                    <a:pos x="55" y="59"/>
                  </a:cxn>
                  <a:cxn ang="0">
                    <a:pos x="60" y="54"/>
                  </a:cxn>
                  <a:cxn ang="0">
                    <a:pos x="60" y="52"/>
                  </a:cxn>
                  <a:cxn ang="0">
                    <a:pos x="109" y="28"/>
                  </a:cxn>
                  <a:cxn ang="0">
                    <a:pos x="5" y="40"/>
                  </a:cxn>
                  <a:cxn ang="0">
                    <a:pos x="6" y="46"/>
                  </a:cxn>
                  <a:cxn ang="0">
                    <a:pos x="60" y="12"/>
                  </a:cxn>
                  <a:cxn ang="0">
                    <a:pos x="90" y="33"/>
                  </a:cxn>
                  <a:cxn ang="0">
                    <a:pos x="104" y="50"/>
                  </a:cxn>
                  <a:cxn ang="0">
                    <a:pos x="112" y="55"/>
                  </a:cxn>
                  <a:cxn ang="0">
                    <a:pos x="119" y="28"/>
                  </a:cxn>
                  <a:cxn ang="0">
                    <a:pos x="109" y="28"/>
                  </a:cxn>
                  <a:cxn ang="0">
                    <a:pos x="114" y="76"/>
                  </a:cxn>
                  <a:cxn ang="0">
                    <a:pos x="11" y="89"/>
                  </a:cxn>
                  <a:cxn ang="0">
                    <a:pos x="3" y="90"/>
                  </a:cxn>
                  <a:cxn ang="0">
                    <a:pos x="6" y="66"/>
                  </a:cxn>
                  <a:cxn ang="0">
                    <a:pos x="10" y="60"/>
                  </a:cxn>
                  <a:cxn ang="0">
                    <a:pos x="30" y="79"/>
                  </a:cxn>
                  <a:cxn ang="0">
                    <a:pos x="22" y="85"/>
                  </a:cxn>
                  <a:cxn ang="0">
                    <a:pos x="103" y="72"/>
                  </a:cxn>
                </a:cxnLst>
                <a:rect l="0" t="0" r="r" b="b"/>
                <a:pathLst>
                  <a:path w="119" h="115">
                    <a:moveTo>
                      <a:pt x="86" y="68"/>
                    </a:move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4"/>
                      <a:pt x="83" y="52"/>
                      <a:pt x="80" y="52"/>
                    </a:cubicBezTo>
                    <a:cubicBezTo>
                      <a:pt x="78" y="52"/>
                      <a:pt x="77" y="53"/>
                      <a:pt x="76" y="55"/>
                    </a:cubicBezTo>
                    <a:cubicBezTo>
                      <a:pt x="76" y="55"/>
                      <a:pt x="76" y="55"/>
                      <a:pt x="76" y="55"/>
                    </a:cubicBezTo>
                    <a:cubicBezTo>
                      <a:pt x="76" y="55"/>
                      <a:pt x="76" y="54"/>
                      <a:pt x="76" y="54"/>
                    </a:cubicBezTo>
                    <a:cubicBezTo>
                      <a:pt x="76" y="47"/>
                      <a:pt x="76" y="47"/>
                      <a:pt x="76" y="47"/>
                    </a:cubicBezTo>
                    <a:cubicBezTo>
                      <a:pt x="71" y="47"/>
                      <a:pt x="71" y="47"/>
                      <a:pt x="71" y="47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1"/>
                      <a:pt x="76" y="61"/>
                      <a:pt x="76" y="61"/>
                    </a:cubicBezTo>
                    <a:cubicBezTo>
                      <a:pt x="76" y="61"/>
                      <a:pt x="76" y="60"/>
                      <a:pt x="76" y="59"/>
                    </a:cubicBezTo>
                    <a:cubicBezTo>
                      <a:pt x="76" y="58"/>
                      <a:pt x="77" y="57"/>
                      <a:pt x="79" y="57"/>
                    </a:cubicBezTo>
                    <a:cubicBezTo>
                      <a:pt x="80" y="57"/>
                      <a:pt x="81" y="58"/>
                      <a:pt x="81" y="59"/>
                    </a:cubicBezTo>
                    <a:cubicBezTo>
                      <a:pt x="81" y="68"/>
                      <a:pt x="81" y="68"/>
                      <a:pt x="81" y="68"/>
                    </a:cubicBezTo>
                    <a:lnTo>
                      <a:pt x="86" y="68"/>
                    </a:lnTo>
                    <a:close/>
                    <a:moveTo>
                      <a:pt x="67" y="59"/>
                    </a:moveTo>
                    <a:cubicBezTo>
                      <a:pt x="65" y="59"/>
                      <a:pt x="65" y="59"/>
                      <a:pt x="65" y="59"/>
                    </a:cubicBezTo>
                    <a:cubicBezTo>
                      <a:pt x="65" y="47"/>
                      <a:pt x="65" y="47"/>
                      <a:pt x="65" y="47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3"/>
                      <a:pt x="50" y="63"/>
                      <a:pt x="50" y="63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60" y="68"/>
                      <a:pt x="60" y="68"/>
                      <a:pt x="60" y="68"/>
                    </a:cubicBezTo>
                    <a:cubicBezTo>
                      <a:pt x="65" y="68"/>
                      <a:pt x="65" y="68"/>
                      <a:pt x="65" y="68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67" y="63"/>
                      <a:pt x="67" y="63"/>
                      <a:pt x="67" y="63"/>
                    </a:cubicBezTo>
                    <a:lnTo>
                      <a:pt x="67" y="59"/>
                    </a:lnTo>
                    <a:close/>
                    <a:moveTo>
                      <a:pt x="48" y="64"/>
                    </a:moveTo>
                    <a:cubicBezTo>
                      <a:pt x="39" y="64"/>
                      <a:pt x="39" y="64"/>
                      <a:pt x="39" y="64"/>
                    </a:cubicBezTo>
                    <a:cubicBezTo>
                      <a:pt x="39" y="61"/>
                      <a:pt x="48" y="60"/>
                      <a:pt x="48" y="53"/>
                    </a:cubicBezTo>
                    <a:cubicBezTo>
                      <a:pt x="48" y="48"/>
                      <a:pt x="44" y="46"/>
                      <a:pt x="40" y="46"/>
                    </a:cubicBezTo>
                    <a:cubicBezTo>
                      <a:pt x="35" y="46"/>
                      <a:pt x="33" y="51"/>
                      <a:pt x="33" y="51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8" y="51"/>
                      <a:pt x="40" y="51"/>
                    </a:cubicBezTo>
                    <a:cubicBezTo>
                      <a:pt x="41" y="51"/>
                      <a:pt x="42" y="52"/>
                      <a:pt x="42" y="54"/>
                    </a:cubicBezTo>
                    <a:cubicBezTo>
                      <a:pt x="42" y="57"/>
                      <a:pt x="33" y="58"/>
                      <a:pt x="33" y="66"/>
                    </a:cubicBezTo>
                    <a:cubicBezTo>
                      <a:pt x="33" y="67"/>
                      <a:pt x="33" y="67"/>
                      <a:pt x="33" y="68"/>
                    </a:cubicBezTo>
                    <a:cubicBezTo>
                      <a:pt x="48" y="68"/>
                      <a:pt x="48" y="68"/>
                      <a:pt x="48" y="68"/>
                    </a:cubicBezTo>
                    <a:lnTo>
                      <a:pt x="48" y="64"/>
                    </a:lnTo>
                    <a:close/>
                    <a:moveTo>
                      <a:pt x="90" y="58"/>
                    </a:moveTo>
                    <a:cubicBezTo>
                      <a:pt x="90" y="75"/>
                      <a:pt x="77" y="89"/>
                      <a:pt x="60" y="89"/>
                    </a:cubicBezTo>
                    <a:cubicBezTo>
                      <a:pt x="43" y="89"/>
                      <a:pt x="29" y="75"/>
                      <a:pt x="29" y="58"/>
                    </a:cubicBezTo>
                    <a:cubicBezTo>
                      <a:pt x="29" y="41"/>
                      <a:pt x="43" y="27"/>
                      <a:pt x="60" y="27"/>
                    </a:cubicBezTo>
                    <a:cubicBezTo>
                      <a:pt x="77" y="27"/>
                      <a:pt x="90" y="41"/>
                      <a:pt x="90" y="58"/>
                    </a:cubicBezTo>
                    <a:moveTo>
                      <a:pt x="59" y="54"/>
                    </a:move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54"/>
                      <a:pt x="60" y="54"/>
                      <a:pt x="60" y="54"/>
                    </a:cubicBezTo>
                    <a:cubicBezTo>
                      <a:pt x="60" y="53"/>
                      <a:pt x="60" y="52"/>
                      <a:pt x="60" y="52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60" y="52"/>
                      <a:pt x="59" y="53"/>
                      <a:pt x="59" y="54"/>
                    </a:cubicBezTo>
                    <a:moveTo>
                      <a:pt x="109" y="28"/>
                    </a:moveTo>
                    <a:cubicBezTo>
                      <a:pt x="98" y="11"/>
                      <a:pt x="80" y="0"/>
                      <a:pt x="60" y="0"/>
                    </a:cubicBezTo>
                    <a:cubicBezTo>
                      <a:pt x="34" y="0"/>
                      <a:pt x="12" y="17"/>
                      <a:pt x="5" y="40"/>
                    </a:cubicBezTo>
                    <a:cubicBezTo>
                      <a:pt x="4" y="42"/>
                      <a:pt x="5" y="44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9" y="49"/>
                      <a:pt x="14" y="48"/>
                      <a:pt x="16" y="44"/>
                    </a:cubicBezTo>
                    <a:cubicBezTo>
                      <a:pt x="22" y="25"/>
                      <a:pt x="39" y="12"/>
                      <a:pt x="60" y="12"/>
                    </a:cubicBezTo>
                    <a:cubicBezTo>
                      <a:pt x="75" y="12"/>
                      <a:pt x="89" y="19"/>
                      <a:pt x="97" y="31"/>
                    </a:cubicBezTo>
                    <a:cubicBezTo>
                      <a:pt x="90" y="33"/>
                      <a:pt x="90" y="33"/>
                      <a:pt x="90" y="33"/>
                    </a:cubicBezTo>
                    <a:cubicBezTo>
                      <a:pt x="89" y="34"/>
                      <a:pt x="88" y="35"/>
                      <a:pt x="89" y="37"/>
                    </a:cubicBezTo>
                    <a:cubicBezTo>
                      <a:pt x="104" y="50"/>
                      <a:pt x="104" y="50"/>
                      <a:pt x="104" y="50"/>
                    </a:cubicBezTo>
                    <a:cubicBezTo>
                      <a:pt x="109" y="56"/>
                      <a:pt x="109" y="56"/>
                      <a:pt x="109" y="56"/>
                    </a:cubicBezTo>
                    <a:cubicBezTo>
                      <a:pt x="110" y="57"/>
                      <a:pt x="112" y="56"/>
                      <a:pt x="112" y="55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9" y="28"/>
                      <a:pt x="119" y="28"/>
                      <a:pt x="119" y="28"/>
                    </a:cubicBezTo>
                    <a:cubicBezTo>
                      <a:pt x="119" y="27"/>
                      <a:pt x="118" y="25"/>
                      <a:pt x="116" y="26"/>
                    </a:cubicBezTo>
                    <a:lnTo>
                      <a:pt x="109" y="28"/>
                    </a:lnTo>
                    <a:close/>
                    <a:moveTo>
                      <a:pt x="113" y="70"/>
                    </a:moveTo>
                    <a:cubicBezTo>
                      <a:pt x="114" y="71"/>
                      <a:pt x="115" y="74"/>
                      <a:pt x="114" y="76"/>
                    </a:cubicBezTo>
                    <a:cubicBezTo>
                      <a:pt x="107" y="99"/>
                      <a:pt x="85" y="115"/>
                      <a:pt x="60" y="115"/>
                    </a:cubicBezTo>
                    <a:cubicBezTo>
                      <a:pt x="40" y="115"/>
                      <a:pt x="22" y="105"/>
                      <a:pt x="11" y="89"/>
                    </a:cubicBezTo>
                    <a:cubicBezTo>
                      <a:pt x="11" y="88"/>
                      <a:pt x="10" y="88"/>
                      <a:pt x="9" y="88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1" y="90"/>
                      <a:pt x="0" y="89"/>
                      <a:pt x="0" y="88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7" y="60"/>
                      <a:pt x="9" y="59"/>
                      <a:pt x="10" y="60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1" y="80"/>
                      <a:pt x="30" y="82"/>
                      <a:pt x="29" y="83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31" y="97"/>
                      <a:pt x="44" y="104"/>
                      <a:pt x="60" y="104"/>
                    </a:cubicBezTo>
                    <a:cubicBezTo>
                      <a:pt x="80" y="104"/>
                      <a:pt x="97" y="91"/>
                      <a:pt x="103" y="72"/>
                    </a:cubicBezTo>
                    <a:cubicBezTo>
                      <a:pt x="105" y="68"/>
                      <a:pt x="110" y="67"/>
                      <a:pt x="113" y="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5" name="TextBox 31"/>
            <p:cNvSpPr txBox="1">
              <a:spLocks/>
            </p:cNvSpPr>
            <p:nvPr/>
          </p:nvSpPr>
          <p:spPr bwMode="auto">
            <a:xfrm>
              <a:off x="6108197" y="2172492"/>
              <a:ext cx="2010944" cy="417134"/>
            </a:xfrm>
            <a:prstGeom prst="rect">
              <a:avLst/>
            </a:prstGeom>
            <a:noFill/>
            <a:extLst/>
          </p:spPr>
          <p:txBody>
            <a:bodyPr wrap="square" lIns="480000" tIns="62400" rIns="120000" bIns="62400">
              <a:normAutofit fontScale="77500" lnSpcReduction="200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</a:b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（建议使用主题字体）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273475" y="3746160"/>
            <a:ext cx="3552047" cy="791019"/>
            <a:chOff x="5455106" y="2809620"/>
            <a:chExt cx="2664035" cy="593264"/>
          </a:xfrm>
        </p:grpSpPr>
        <p:grpSp>
          <p:nvGrpSpPr>
            <p:cNvPr id="16" name="Group 8"/>
            <p:cNvGrpSpPr/>
            <p:nvPr/>
          </p:nvGrpSpPr>
          <p:grpSpPr>
            <a:xfrm>
              <a:off x="5455106" y="2809620"/>
              <a:ext cx="593264" cy="593264"/>
              <a:chOff x="7273474" y="3746160"/>
              <a:chExt cx="791019" cy="791019"/>
            </a:xfrm>
          </p:grpSpPr>
          <p:sp>
            <p:nvSpPr>
              <p:cNvPr id="22" name="Oval 47"/>
              <p:cNvSpPr/>
              <p:nvPr/>
            </p:nvSpPr>
            <p:spPr>
              <a:xfrm>
                <a:off x="7273474" y="3746160"/>
                <a:ext cx="791019" cy="79101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grpSp>
            <p:nvGrpSpPr>
              <p:cNvPr id="23" name="Group 58"/>
              <p:cNvGrpSpPr/>
              <p:nvPr/>
            </p:nvGrpSpPr>
            <p:grpSpPr>
              <a:xfrm>
                <a:off x="7484134" y="3952513"/>
                <a:ext cx="369718" cy="378313"/>
                <a:chOff x="2308225" y="2935287"/>
                <a:chExt cx="273050" cy="279400"/>
              </a:xfrm>
              <a:solidFill>
                <a:schemeClr val="bg1"/>
              </a:solidFill>
            </p:grpSpPr>
            <p:sp>
              <p:nvSpPr>
                <p:cNvPr id="24" name="Freeform: Shape 59"/>
                <p:cNvSpPr>
                  <a:spLocks/>
                </p:cNvSpPr>
                <p:nvPr/>
              </p:nvSpPr>
              <p:spPr bwMode="auto">
                <a:xfrm>
                  <a:off x="2308225" y="2935287"/>
                  <a:ext cx="246062" cy="279400"/>
                </a:xfrm>
                <a:custGeom>
                  <a:avLst/>
                  <a:gdLst/>
                  <a:ahLst/>
                  <a:cxnLst>
                    <a:cxn ang="0">
                      <a:pos x="66" y="97"/>
                    </a:cxn>
                    <a:cxn ang="0">
                      <a:pos x="95" y="68"/>
                    </a:cxn>
                    <a:cxn ang="0">
                      <a:pos x="103" y="69"/>
                    </a:cxn>
                    <a:cxn ang="0">
                      <a:pos x="105" y="67"/>
                    </a:cxn>
                    <a:cxn ang="0">
                      <a:pos x="107" y="55"/>
                    </a:cxn>
                    <a:cxn ang="0">
                      <a:pos x="107" y="20"/>
                    </a:cxn>
                    <a:cxn ang="0">
                      <a:pos x="104" y="17"/>
                    </a:cxn>
                    <a:cxn ang="0">
                      <a:pos x="85" y="15"/>
                    </a:cxn>
                    <a:cxn ang="0">
                      <a:pos x="53" y="0"/>
                    </a:cxn>
                    <a:cxn ang="0">
                      <a:pos x="26" y="15"/>
                    </a:cxn>
                    <a:cxn ang="0">
                      <a:pos x="3" y="16"/>
                    </a:cxn>
                    <a:cxn ang="0">
                      <a:pos x="1" y="19"/>
                    </a:cxn>
                    <a:cxn ang="0">
                      <a:pos x="0" y="55"/>
                    </a:cxn>
                    <a:cxn ang="0">
                      <a:pos x="53" y="122"/>
                    </a:cxn>
                    <a:cxn ang="0">
                      <a:pos x="70" y="114"/>
                    </a:cxn>
                    <a:cxn ang="0">
                      <a:pos x="70" y="112"/>
                    </a:cxn>
                    <a:cxn ang="0">
                      <a:pos x="66" y="97"/>
                    </a:cxn>
                  </a:cxnLst>
                  <a:rect l="0" t="0" r="r" b="b"/>
                  <a:pathLst>
                    <a:path w="107" h="122">
                      <a:moveTo>
                        <a:pt x="66" y="97"/>
                      </a:moveTo>
                      <a:cubicBezTo>
                        <a:pt x="66" y="81"/>
                        <a:pt x="79" y="68"/>
                        <a:pt x="95" y="68"/>
                      </a:cubicBezTo>
                      <a:cubicBezTo>
                        <a:pt x="98" y="68"/>
                        <a:pt x="101" y="68"/>
                        <a:pt x="103" y="69"/>
                      </a:cubicBezTo>
                      <a:cubicBezTo>
                        <a:pt x="104" y="69"/>
                        <a:pt x="105" y="68"/>
                        <a:pt x="105" y="67"/>
                      </a:cubicBezTo>
                      <a:cubicBezTo>
                        <a:pt x="106" y="63"/>
                        <a:pt x="107" y="59"/>
                        <a:pt x="107" y="55"/>
                      </a:cubicBezTo>
                      <a:cubicBezTo>
                        <a:pt x="107" y="55"/>
                        <a:pt x="107" y="20"/>
                        <a:pt x="107" y="20"/>
                      </a:cubicBezTo>
                      <a:cubicBezTo>
                        <a:pt x="107" y="17"/>
                        <a:pt x="105" y="17"/>
                        <a:pt x="104" y="17"/>
                      </a:cubicBezTo>
                      <a:cubicBezTo>
                        <a:pt x="98" y="17"/>
                        <a:pt x="91" y="17"/>
                        <a:pt x="85" y="15"/>
                      </a:cubicBezTo>
                      <a:cubicBezTo>
                        <a:pt x="71" y="11"/>
                        <a:pt x="58" y="0"/>
                        <a:pt x="53" y="0"/>
                      </a:cubicBezTo>
                      <a:cubicBezTo>
                        <a:pt x="49" y="0"/>
                        <a:pt x="40" y="11"/>
                        <a:pt x="26" y="15"/>
                      </a:cubicBezTo>
                      <a:cubicBezTo>
                        <a:pt x="18" y="17"/>
                        <a:pt x="10" y="17"/>
                        <a:pt x="3" y="16"/>
                      </a:cubicBezTo>
                      <a:cubicBezTo>
                        <a:pt x="2" y="16"/>
                        <a:pt x="1" y="16"/>
                        <a:pt x="1" y="19"/>
                      </a:cubicBezTo>
                      <a:cubicBezTo>
                        <a:pt x="1" y="20"/>
                        <a:pt x="0" y="55"/>
                        <a:pt x="0" y="55"/>
                      </a:cubicBezTo>
                      <a:cubicBezTo>
                        <a:pt x="0" y="90"/>
                        <a:pt x="43" y="122"/>
                        <a:pt x="53" y="122"/>
                      </a:cubicBezTo>
                      <a:cubicBezTo>
                        <a:pt x="57" y="122"/>
                        <a:pt x="62" y="120"/>
                        <a:pt x="70" y="114"/>
                      </a:cubicBezTo>
                      <a:cubicBezTo>
                        <a:pt x="71" y="113"/>
                        <a:pt x="70" y="113"/>
                        <a:pt x="70" y="112"/>
                      </a:cubicBezTo>
                      <a:cubicBezTo>
                        <a:pt x="67" y="108"/>
                        <a:pt x="66" y="102"/>
                        <a:pt x="66" y="97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Freeform: Shape 60"/>
                <p:cNvSpPr>
                  <a:spLocks/>
                </p:cNvSpPr>
                <p:nvPr/>
              </p:nvSpPr>
              <p:spPr bwMode="auto">
                <a:xfrm>
                  <a:off x="2471738" y="3121024"/>
                  <a:ext cx="109537" cy="73025"/>
                </a:xfrm>
                <a:custGeom>
                  <a:avLst/>
                  <a:gdLst/>
                  <a:ahLst/>
                  <a:cxnLst>
                    <a:cxn ang="0">
                      <a:pos x="24" y="31"/>
                    </a:cxn>
                    <a:cxn ang="0">
                      <a:pos x="20" y="31"/>
                    </a:cxn>
                    <a:cxn ang="0">
                      <a:pos x="2" y="17"/>
                    </a:cxn>
                    <a:cxn ang="0">
                      <a:pos x="1" y="14"/>
                    </a:cxn>
                    <a:cxn ang="0">
                      <a:pos x="4" y="11"/>
                    </a:cxn>
                    <a:cxn ang="0">
                      <a:pos x="7" y="10"/>
                    </a:cxn>
                    <a:cxn ang="0">
                      <a:pos x="19" y="19"/>
                    </a:cxn>
                    <a:cxn ang="0">
                      <a:pos x="23" y="18"/>
                    </a:cxn>
                    <a:cxn ang="0">
                      <a:pos x="40" y="1"/>
                    </a:cxn>
                    <a:cxn ang="0">
                      <a:pos x="44" y="1"/>
                    </a:cxn>
                    <a:cxn ang="0">
                      <a:pos x="47" y="3"/>
                    </a:cxn>
                    <a:cxn ang="0">
                      <a:pos x="47" y="7"/>
                    </a:cxn>
                    <a:cxn ang="0">
                      <a:pos x="24" y="31"/>
                    </a:cxn>
                  </a:cxnLst>
                  <a:rect l="0" t="0" r="r" b="b"/>
                  <a:pathLst>
                    <a:path w="48" h="32">
                      <a:moveTo>
                        <a:pt x="24" y="31"/>
                      </a:moveTo>
                      <a:cubicBezTo>
                        <a:pt x="23" y="32"/>
                        <a:pt x="21" y="32"/>
                        <a:pt x="20" y="31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1" y="17"/>
                        <a:pt x="0" y="15"/>
                        <a:pt x="1" y="14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4" y="9"/>
                        <a:pt x="6" y="9"/>
                        <a:pt x="7" y="10"/>
                      </a:cubicBez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20" y="20"/>
                        <a:pt x="22" y="20"/>
                        <a:pt x="23" y="18"/>
                      </a:cubicBezTo>
                      <a:cubicBezTo>
                        <a:pt x="40" y="1"/>
                        <a:pt x="40" y="1"/>
                        <a:pt x="40" y="1"/>
                      </a:cubicBezTo>
                      <a:cubicBezTo>
                        <a:pt x="41" y="0"/>
                        <a:pt x="43" y="0"/>
                        <a:pt x="44" y="1"/>
                      </a:cubicBezTo>
                      <a:cubicBezTo>
                        <a:pt x="47" y="3"/>
                        <a:pt x="47" y="3"/>
                        <a:pt x="47" y="3"/>
                      </a:cubicBezTo>
                      <a:cubicBezTo>
                        <a:pt x="48" y="4"/>
                        <a:pt x="48" y="6"/>
                        <a:pt x="47" y="7"/>
                      </a:cubicBezTo>
                      <a:lnTo>
                        <a:pt x="24" y="3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7" name="TextBox 32"/>
            <p:cNvSpPr txBox="1">
              <a:spLocks/>
            </p:cNvSpPr>
            <p:nvPr/>
          </p:nvSpPr>
          <p:spPr bwMode="auto">
            <a:xfrm>
              <a:off x="6108197" y="2858490"/>
              <a:ext cx="2010944" cy="417134"/>
            </a:xfrm>
            <a:prstGeom prst="rect">
              <a:avLst/>
            </a:prstGeom>
            <a:noFill/>
            <a:extLst/>
          </p:spPr>
          <p:txBody>
            <a:bodyPr wrap="square" lIns="480000" tIns="62400" rIns="120000" bIns="62400">
              <a:normAutofit fontScale="77500" lnSpcReduction="200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</a:b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273475" y="4660825"/>
            <a:ext cx="3552047" cy="791019"/>
            <a:chOff x="5455106" y="3495619"/>
            <a:chExt cx="2664035" cy="593264"/>
          </a:xfrm>
        </p:grpSpPr>
        <p:grpSp>
          <p:nvGrpSpPr>
            <p:cNvPr id="18" name="Group 10"/>
            <p:cNvGrpSpPr/>
            <p:nvPr/>
          </p:nvGrpSpPr>
          <p:grpSpPr>
            <a:xfrm>
              <a:off x="5455106" y="3495619"/>
              <a:ext cx="593264" cy="593264"/>
              <a:chOff x="7273474" y="4660825"/>
              <a:chExt cx="791019" cy="791019"/>
            </a:xfrm>
          </p:grpSpPr>
          <p:sp>
            <p:nvSpPr>
              <p:cNvPr id="20" name="Oval 50"/>
              <p:cNvSpPr/>
              <p:nvPr/>
            </p:nvSpPr>
            <p:spPr>
              <a:xfrm>
                <a:off x="7273474" y="4660825"/>
                <a:ext cx="791019" cy="7910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1" name="Freeform: Shape 67"/>
              <p:cNvSpPr>
                <a:spLocks/>
              </p:cNvSpPr>
              <p:nvPr/>
            </p:nvSpPr>
            <p:spPr bwMode="auto">
              <a:xfrm>
                <a:off x="7484126" y="4829562"/>
                <a:ext cx="369717" cy="453547"/>
              </a:xfrm>
              <a:custGeom>
                <a:avLst/>
                <a:gdLst/>
                <a:ahLst/>
                <a:cxnLst>
                  <a:cxn ang="0">
                    <a:pos x="19" y="108"/>
                  </a:cxn>
                  <a:cxn ang="0">
                    <a:pos x="17" y="104"/>
                  </a:cxn>
                  <a:cxn ang="0">
                    <a:pos x="58" y="102"/>
                  </a:cxn>
                  <a:cxn ang="0">
                    <a:pos x="60" y="106"/>
                  </a:cxn>
                  <a:cxn ang="0">
                    <a:pos x="62" y="90"/>
                  </a:cxn>
                  <a:cxn ang="0">
                    <a:pos x="17" y="87"/>
                  </a:cxn>
                  <a:cxn ang="0">
                    <a:pos x="19" y="83"/>
                  </a:cxn>
                  <a:cxn ang="0">
                    <a:pos x="65" y="85"/>
                  </a:cxn>
                  <a:cxn ang="0">
                    <a:pos x="62" y="90"/>
                  </a:cxn>
                  <a:cxn ang="0">
                    <a:pos x="19" y="54"/>
                  </a:cxn>
                  <a:cxn ang="0">
                    <a:pos x="17" y="50"/>
                  </a:cxn>
                  <a:cxn ang="0">
                    <a:pos x="73" y="48"/>
                  </a:cxn>
                  <a:cxn ang="0">
                    <a:pos x="75" y="52"/>
                  </a:cxn>
                  <a:cxn ang="0">
                    <a:pos x="73" y="73"/>
                  </a:cxn>
                  <a:cxn ang="0">
                    <a:pos x="17" y="71"/>
                  </a:cxn>
                  <a:cxn ang="0">
                    <a:pos x="19" y="67"/>
                  </a:cxn>
                  <a:cxn ang="0">
                    <a:pos x="75" y="69"/>
                  </a:cxn>
                  <a:cxn ang="0">
                    <a:pos x="73" y="73"/>
                  </a:cxn>
                  <a:cxn ang="0">
                    <a:pos x="93" y="132"/>
                  </a:cxn>
                  <a:cxn ang="0">
                    <a:pos x="87" y="132"/>
                  </a:cxn>
                  <a:cxn ang="0">
                    <a:pos x="76" y="118"/>
                  </a:cxn>
                  <a:cxn ang="0">
                    <a:pos x="89" y="123"/>
                  </a:cxn>
                  <a:cxn ang="0">
                    <a:pos x="109" y="107"/>
                  </a:cxn>
                  <a:cxn ang="0">
                    <a:pos x="92" y="92"/>
                  </a:cxn>
                  <a:cxn ang="0">
                    <a:pos x="92" y="146"/>
                  </a:cxn>
                  <a:cxn ang="0">
                    <a:pos x="92" y="92"/>
                  </a:cxn>
                  <a:cxn ang="0">
                    <a:pos x="8" y="131"/>
                  </a:cxn>
                  <a:cxn ang="0">
                    <a:pos x="0" y="23"/>
                  </a:cxn>
                  <a:cxn ang="0">
                    <a:pos x="23" y="15"/>
                  </a:cxn>
                  <a:cxn ang="0">
                    <a:pos x="33" y="27"/>
                  </a:cxn>
                  <a:cxn ang="0">
                    <a:pos x="71" y="17"/>
                  </a:cxn>
                  <a:cxn ang="0">
                    <a:pos x="83" y="15"/>
                  </a:cxn>
                  <a:cxn ang="0">
                    <a:pos x="94" y="86"/>
                  </a:cxn>
                  <a:cxn ang="0">
                    <a:pos x="83" y="87"/>
                  </a:cxn>
                  <a:cxn ang="0">
                    <a:pos x="11" y="38"/>
                  </a:cxn>
                  <a:cxn ang="0">
                    <a:pos x="58" y="121"/>
                  </a:cxn>
                  <a:cxn ang="0">
                    <a:pos x="47" y="11"/>
                  </a:cxn>
                  <a:cxn ang="0">
                    <a:pos x="47" y="4"/>
                  </a:cxn>
                  <a:cxn ang="0">
                    <a:pos x="47" y="11"/>
                  </a:cxn>
                  <a:cxn ang="0">
                    <a:pos x="57" y="11"/>
                  </a:cxn>
                  <a:cxn ang="0">
                    <a:pos x="54" y="7"/>
                  </a:cxn>
                  <a:cxn ang="0">
                    <a:pos x="47" y="0"/>
                  </a:cxn>
                  <a:cxn ang="0">
                    <a:pos x="40" y="7"/>
                  </a:cxn>
                  <a:cxn ang="0">
                    <a:pos x="33" y="11"/>
                  </a:cxn>
                  <a:cxn ang="0">
                    <a:pos x="27" y="17"/>
                  </a:cxn>
                  <a:cxn ang="0">
                    <a:pos x="60" y="23"/>
                  </a:cxn>
                  <a:cxn ang="0">
                    <a:pos x="67" y="17"/>
                  </a:cxn>
                </a:cxnLst>
                <a:rect l="0" t="0" r="r" b="b"/>
                <a:pathLst>
                  <a:path w="119" h="146">
                    <a:moveTo>
                      <a:pt x="58" y="108"/>
                    </a:moveTo>
                    <a:cubicBezTo>
                      <a:pt x="19" y="108"/>
                      <a:pt x="19" y="108"/>
                      <a:pt x="19" y="108"/>
                    </a:cubicBezTo>
                    <a:cubicBezTo>
                      <a:pt x="18" y="108"/>
                      <a:pt x="17" y="107"/>
                      <a:pt x="17" y="106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103"/>
                      <a:pt x="18" y="102"/>
                      <a:pt x="19" y="102"/>
                    </a:cubicBezTo>
                    <a:cubicBezTo>
                      <a:pt x="58" y="102"/>
                      <a:pt x="58" y="102"/>
                      <a:pt x="58" y="102"/>
                    </a:cubicBezTo>
                    <a:cubicBezTo>
                      <a:pt x="59" y="102"/>
                      <a:pt x="60" y="103"/>
                      <a:pt x="60" y="104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0" y="107"/>
                      <a:pt x="59" y="108"/>
                      <a:pt x="58" y="108"/>
                    </a:cubicBezTo>
                    <a:moveTo>
                      <a:pt x="62" y="90"/>
                    </a:moveTo>
                    <a:cubicBezTo>
                      <a:pt x="19" y="90"/>
                      <a:pt x="19" y="90"/>
                      <a:pt x="19" y="90"/>
                    </a:cubicBezTo>
                    <a:cubicBezTo>
                      <a:pt x="18" y="90"/>
                      <a:pt x="17" y="89"/>
                      <a:pt x="17" y="87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17" y="84"/>
                      <a:pt x="18" y="83"/>
                      <a:pt x="19" y="83"/>
                    </a:cubicBezTo>
                    <a:cubicBezTo>
                      <a:pt x="62" y="83"/>
                      <a:pt x="62" y="83"/>
                      <a:pt x="62" y="83"/>
                    </a:cubicBezTo>
                    <a:cubicBezTo>
                      <a:pt x="64" y="83"/>
                      <a:pt x="65" y="84"/>
                      <a:pt x="65" y="85"/>
                    </a:cubicBezTo>
                    <a:cubicBezTo>
                      <a:pt x="65" y="87"/>
                      <a:pt x="65" y="87"/>
                      <a:pt x="65" y="87"/>
                    </a:cubicBezTo>
                    <a:cubicBezTo>
                      <a:pt x="65" y="89"/>
                      <a:pt x="64" y="90"/>
                      <a:pt x="62" y="90"/>
                    </a:cubicBezTo>
                    <a:moveTo>
                      <a:pt x="73" y="54"/>
                    </a:moveTo>
                    <a:cubicBezTo>
                      <a:pt x="19" y="54"/>
                      <a:pt x="19" y="54"/>
                      <a:pt x="19" y="54"/>
                    </a:cubicBezTo>
                    <a:cubicBezTo>
                      <a:pt x="18" y="54"/>
                      <a:pt x="17" y="53"/>
                      <a:pt x="17" y="52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7" y="49"/>
                      <a:pt x="18" y="48"/>
                      <a:pt x="19" y="48"/>
                    </a:cubicBezTo>
                    <a:cubicBezTo>
                      <a:pt x="73" y="48"/>
                      <a:pt x="73" y="48"/>
                      <a:pt x="73" y="48"/>
                    </a:cubicBezTo>
                    <a:cubicBezTo>
                      <a:pt x="74" y="48"/>
                      <a:pt x="75" y="49"/>
                      <a:pt x="75" y="50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3"/>
                      <a:pt x="74" y="54"/>
                      <a:pt x="73" y="54"/>
                    </a:cubicBezTo>
                    <a:moveTo>
                      <a:pt x="73" y="73"/>
                    </a:moveTo>
                    <a:cubicBezTo>
                      <a:pt x="19" y="73"/>
                      <a:pt x="19" y="73"/>
                      <a:pt x="19" y="73"/>
                    </a:cubicBezTo>
                    <a:cubicBezTo>
                      <a:pt x="18" y="73"/>
                      <a:pt x="17" y="72"/>
                      <a:pt x="17" y="71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7" y="68"/>
                      <a:pt x="18" y="67"/>
                      <a:pt x="19" y="67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74" y="67"/>
                      <a:pt x="75" y="68"/>
                      <a:pt x="75" y="69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5" y="72"/>
                      <a:pt x="74" y="73"/>
                      <a:pt x="73" y="73"/>
                    </a:cubicBezTo>
                    <a:moveTo>
                      <a:pt x="109" y="113"/>
                    </a:moveTo>
                    <a:cubicBezTo>
                      <a:pt x="93" y="132"/>
                      <a:pt x="93" y="132"/>
                      <a:pt x="93" y="132"/>
                    </a:cubicBezTo>
                    <a:cubicBezTo>
                      <a:pt x="92" y="133"/>
                      <a:pt x="91" y="133"/>
                      <a:pt x="89" y="133"/>
                    </a:cubicBezTo>
                    <a:cubicBezTo>
                      <a:pt x="89" y="133"/>
                      <a:pt x="88" y="133"/>
                      <a:pt x="87" y="132"/>
                    </a:cubicBezTo>
                    <a:cubicBezTo>
                      <a:pt x="76" y="124"/>
                      <a:pt x="76" y="124"/>
                      <a:pt x="76" y="124"/>
                    </a:cubicBezTo>
                    <a:cubicBezTo>
                      <a:pt x="75" y="123"/>
                      <a:pt x="74" y="120"/>
                      <a:pt x="76" y="118"/>
                    </a:cubicBezTo>
                    <a:cubicBezTo>
                      <a:pt x="77" y="116"/>
                      <a:pt x="80" y="116"/>
                      <a:pt x="82" y="118"/>
                    </a:cubicBezTo>
                    <a:cubicBezTo>
                      <a:pt x="89" y="123"/>
                      <a:pt x="89" y="123"/>
                      <a:pt x="89" y="123"/>
                    </a:cubicBezTo>
                    <a:cubicBezTo>
                      <a:pt x="103" y="108"/>
                      <a:pt x="103" y="108"/>
                      <a:pt x="103" y="108"/>
                    </a:cubicBezTo>
                    <a:cubicBezTo>
                      <a:pt x="105" y="106"/>
                      <a:pt x="107" y="106"/>
                      <a:pt x="109" y="107"/>
                    </a:cubicBezTo>
                    <a:cubicBezTo>
                      <a:pt x="111" y="109"/>
                      <a:pt x="111" y="111"/>
                      <a:pt x="109" y="113"/>
                    </a:cubicBezTo>
                    <a:moveTo>
                      <a:pt x="92" y="92"/>
                    </a:moveTo>
                    <a:cubicBezTo>
                      <a:pt x="77" y="92"/>
                      <a:pt x="65" y="104"/>
                      <a:pt x="65" y="119"/>
                    </a:cubicBezTo>
                    <a:cubicBezTo>
                      <a:pt x="65" y="134"/>
                      <a:pt x="77" y="146"/>
                      <a:pt x="92" y="146"/>
                    </a:cubicBezTo>
                    <a:cubicBezTo>
                      <a:pt x="106" y="146"/>
                      <a:pt x="119" y="134"/>
                      <a:pt x="119" y="119"/>
                    </a:cubicBezTo>
                    <a:cubicBezTo>
                      <a:pt x="119" y="104"/>
                      <a:pt x="106" y="92"/>
                      <a:pt x="92" y="92"/>
                    </a:cubicBezTo>
                    <a:moveTo>
                      <a:pt x="61" y="131"/>
                    </a:moveTo>
                    <a:cubicBezTo>
                      <a:pt x="8" y="131"/>
                      <a:pt x="8" y="131"/>
                      <a:pt x="8" y="131"/>
                    </a:cubicBezTo>
                    <a:cubicBezTo>
                      <a:pt x="4" y="131"/>
                      <a:pt x="0" y="127"/>
                      <a:pt x="0" y="1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8"/>
                      <a:pt x="4" y="15"/>
                      <a:pt x="6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5"/>
                      <a:pt x="23" y="16"/>
                      <a:pt x="23" y="17"/>
                    </a:cubicBezTo>
                    <a:cubicBezTo>
                      <a:pt x="23" y="23"/>
                      <a:pt x="28" y="27"/>
                      <a:pt x="33" y="27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6" y="27"/>
                      <a:pt x="71" y="23"/>
                      <a:pt x="71" y="17"/>
                    </a:cubicBezTo>
                    <a:cubicBezTo>
                      <a:pt x="71" y="16"/>
                      <a:pt x="71" y="15"/>
                      <a:pt x="71" y="15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90" y="15"/>
                      <a:pt x="94" y="18"/>
                      <a:pt x="94" y="23"/>
                    </a:cubicBezTo>
                    <a:cubicBezTo>
                      <a:pt x="94" y="86"/>
                      <a:pt x="94" y="86"/>
                      <a:pt x="94" y="86"/>
                    </a:cubicBezTo>
                    <a:cubicBezTo>
                      <a:pt x="93" y="85"/>
                      <a:pt x="92" y="85"/>
                      <a:pt x="92" y="85"/>
                    </a:cubicBezTo>
                    <a:cubicBezTo>
                      <a:pt x="89" y="85"/>
                      <a:pt x="86" y="86"/>
                      <a:pt x="83" y="87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121"/>
                      <a:pt x="11" y="121"/>
                      <a:pt x="11" y="121"/>
                    </a:cubicBezTo>
                    <a:cubicBezTo>
                      <a:pt x="58" y="121"/>
                      <a:pt x="58" y="121"/>
                      <a:pt x="58" y="121"/>
                    </a:cubicBezTo>
                    <a:cubicBezTo>
                      <a:pt x="59" y="124"/>
                      <a:pt x="59" y="128"/>
                      <a:pt x="61" y="131"/>
                    </a:cubicBezTo>
                    <a:moveTo>
                      <a:pt x="47" y="11"/>
                    </a:moveTo>
                    <a:cubicBezTo>
                      <a:pt x="45" y="11"/>
                      <a:pt x="44" y="9"/>
                      <a:pt x="44" y="7"/>
                    </a:cubicBezTo>
                    <a:cubicBezTo>
                      <a:pt x="44" y="6"/>
                      <a:pt x="45" y="4"/>
                      <a:pt x="47" y="4"/>
                    </a:cubicBezTo>
                    <a:cubicBezTo>
                      <a:pt x="49" y="4"/>
                      <a:pt x="50" y="6"/>
                      <a:pt x="50" y="7"/>
                    </a:cubicBezTo>
                    <a:cubicBezTo>
                      <a:pt x="50" y="9"/>
                      <a:pt x="49" y="11"/>
                      <a:pt x="47" y="11"/>
                    </a:cubicBezTo>
                    <a:moveTo>
                      <a:pt x="60" y="11"/>
                    </a:move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4" y="9"/>
                      <a:pt x="54" y="7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4" y="3"/>
                      <a:pt x="51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3" y="0"/>
                      <a:pt x="40" y="3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9"/>
                      <a:pt x="38" y="11"/>
                      <a:pt x="37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0" y="11"/>
                      <a:pt x="27" y="13"/>
                      <a:pt x="27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7" y="20"/>
                      <a:pt x="30" y="23"/>
                      <a:pt x="33" y="23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64" y="23"/>
                      <a:pt x="67" y="20"/>
                      <a:pt x="67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7" y="13"/>
                      <a:pt x="64" y="11"/>
                      <a:pt x="60" y="11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9" name="TextBox 36"/>
            <p:cNvSpPr txBox="1">
              <a:spLocks/>
            </p:cNvSpPr>
            <p:nvPr/>
          </p:nvSpPr>
          <p:spPr bwMode="auto">
            <a:xfrm>
              <a:off x="6108197" y="3544489"/>
              <a:ext cx="2010944" cy="417134"/>
            </a:xfrm>
            <a:prstGeom prst="rect">
              <a:avLst/>
            </a:prstGeom>
            <a:noFill/>
            <a:extLst/>
          </p:spPr>
          <p:txBody>
            <a:bodyPr wrap="square" lIns="480000" tIns="62400" rIns="120000" bIns="62400">
              <a:normAutofit fontScale="77500" lnSpcReduction="200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</a:b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（建议使用主题字体）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061B8B7-E2AE-41D5-AD7B-A92853D48A2E}"/>
              </a:ext>
            </a:extLst>
          </p:cNvPr>
          <p:cNvGrpSpPr/>
          <p:nvPr/>
        </p:nvGrpSpPr>
        <p:grpSpPr>
          <a:xfrm>
            <a:off x="526331" y="497900"/>
            <a:ext cx="828718" cy="547823"/>
            <a:chOff x="225382" y="351136"/>
            <a:chExt cx="1428847" cy="944537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25ECCD72-CAAF-4F69-9E45-B1937E57F5DA}"/>
                </a:ext>
              </a:extLst>
            </p:cNvPr>
            <p:cNvSpPr/>
            <p:nvPr/>
          </p:nvSpPr>
          <p:spPr>
            <a:xfrm rot="15067744" flipH="1">
              <a:off x="445817" y="351136"/>
              <a:ext cx="931725" cy="931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8648FE3-6467-4186-8159-1E85FD7FE1C8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225382" y="611835"/>
              <a:ext cx="268044" cy="68383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4B970C6-E64F-43B5-ADFF-92AE78F7D525}"/>
                </a:ext>
              </a:extLst>
            </p:cNvPr>
            <p:cNvCxnSpPr>
              <a:cxnSpLocks/>
              <a:endCxn id="39" idx="5"/>
            </p:cNvCxnSpPr>
            <p:nvPr/>
          </p:nvCxnSpPr>
          <p:spPr>
            <a:xfrm flipH="1">
              <a:off x="1329933" y="359499"/>
              <a:ext cx="324296" cy="6626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0A71EDD8-6000-4B69-9DFA-A384B0E4E875}"/>
              </a:ext>
            </a:extLst>
          </p:cNvPr>
          <p:cNvSpPr txBox="1"/>
          <p:nvPr/>
        </p:nvSpPr>
        <p:spPr>
          <a:xfrm>
            <a:off x="604062" y="502750"/>
            <a:ext cx="943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01</a:t>
            </a:r>
            <a:endParaRPr lang="zh-CN" altLang="en-US" sz="2800" dirty="0"/>
          </a:p>
        </p:txBody>
      </p:sp>
      <p:sp>
        <p:nvSpPr>
          <p:cNvPr id="43" name="文本框 6">
            <a:extLst>
              <a:ext uri="{FF2B5EF4-FFF2-40B4-BE49-F238E27FC236}">
                <a16:creationId xmlns:a16="http://schemas.microsoft.com/office/drawing/2014/main" id="{60611CB8-C8DD-459B-A502-E60D04521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381" y="537263"/>
            <a:ext cx="3033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选题的背景与意义</a:t>
            </a:r>
          </a:p>
        </p:txBody>
      </p:sp>
    </p:spTree>
    <p:extLst>
      <p:ext uri="{BB962C8B-B14F-4D97-AF65-F5344CB8AC3E}">
        <p14:creationId xmlns:p14="http://schemas.microsoft.com/office/powerpoint/2010/main" val="153738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5"/>
          <p:cNvSpPr>
            <a:spLocks/>
          </p:cNvSpPr>
          <p:nvPr/>
        </p:nvSpPr>
        <p:spPr bwMode="auto">
          <a:xfrm>
            <a:off x="2490519" y="4067463"/>
            <a:ext cx="1817891" cy="2790539"/>
          </a:xfrm>
          <a:custGeom>
            <a:avLst/>
            <a:gdLst>
              <a:gd name="T0" fmla="*/ 258 w 725"/>
              <a:gd name="T1" fmla="*/ 1251 h 1251"/>
              <a:gd name="T2" fmla="*/ 285 w 725"/>
              <a:gd name="T3" fmla="*/ 700 h 1251"/>
              <a:gd name="T4" fmla="*/ 0 w 725"/>
              <a:gd name="T5" fmla="*/ 315 h 1251"/>
              <a:gd name="T6" fmla="*/ 46 w 725"/>
              <a:gd name="T7" fmla="*/ 273 h 1251"/>
              <a:gd name="T8" fmla="*/ 314 w 725"/>
              <a:gd name="T9" fmla="*/ 578 h 1251"/>
              <a:gd name="T10" fmla="*/ 344 w 725"/>
              <a:gd name="T11" fmla="*/ 0 h 1251"/>
              <a:gd name="T12" fmla="*/ 412 w 725"/>
              <a:gd name="T13" fmla="*/ 0 h 1251"/>
              <a:gd name="T14" fmla="*/ 440 w 725"/>
              <a:gd name="T15" fmla="*/ 377 h 1251"/>
              <a:gd name="T16" fmla="*/ 675 w 725"/>
              <a:gd name="T17" fmla="*/ 126 h 1251"/>
              <a:gd name="T18" fmla="*/ 725 w 725"/>
              <a:gd name="T19" fmla="*/ 193 h 1251"/>
              <a:gd name="T20" fmla="*/ 478 w 725"/>
              <a:gd name="T21" fmla="*/ 490 h 1251"/>
              <a:gd name="T22" fmla="*/ 461 w 725"/>
              <a:gd name="T23" fmla="*/ 788 h 1251"/>
              <a:gd name="T24" fmla="*/ 507 w 725"/>
              <a:gd name="T25" fmla="*/ 1245 h 1251"/>
              <a:gd name="T26" fmla="*/ 258 w 725"/>
              <a:gd name="T27" fmla="*/ 1251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25" h="1251">
                <a:moveTo>
                  <a:pt x="258" y="1251"/>
                </a:moveTo>
                <a:cubicBezTo>
                  <a:pt x="258" y="1251"/>
                  <a:pt x="323" y="826"/>
                  <a:pt x="285" y="700"/>
                </a:cubicBezTo>
                <a:cubicBezTo>
                  <a:pt x="0" y="315"/>
                  <a:pt x="0" y="315"/>
                  <a:pt x="0" y="315"/>
                </a:cubicBezTo>
                <a:cubicBezTo>
                  <a:pt x="46" y="273"/>
                  <a:pt x="46" y="273"/>
                  <a:pt x="46" y="273"/>
                </a:cubicBezTo>
                <a:cubicBezTo>
                  <a:pt x="314" y="578"/>
                  <a:pt x="314" y="578"/>
                  <a:pt x="314" y="578"/>
                </a:cubicBezTo>
                <a:cubicBezTo>
                  <a:pt x="344" y="0"/>
                  <a:pt x="344" y="0"/>
                  <a:pt x="344" y="0"/>
                </a:cubicBezTo>
                <a:cubicBezTo>
                  <a:pt x="412" y="0"/>
                  <a:pt x="412" y="0"/>
                  <a:pt x="412" y="0"/>
                </a:cubicBezTo>
                <a:cubicBezTo>
                  <a:pt x="440" y="377"/>
                  <a:pt x="440" y="377"/>
                  <a:pt x="440" y="377"/>
                </a:cubicBezTo>
                <a:cubicBezTo>
                  <a:pt x="675" y="126"/>
                  <a:pt x="675" y="126"/>
                  <a:pt x="675" y="126"/>
                </a:cubicBezTo>
                <a:cubicBezTo>
                  <a:pt x="725" y="193"/>
                  <a:pt x="725" y="193"/>
                  <a:pt x="725" y="193"/>
                </a:cubicBezTo>
                <a:cubicBezTo>
                  <a:pt x="478" y="490"/>
                  <a:pt x="478" y="490"/>
                  <a:pt x="478" y="490"/>
                </a:cubicBezTo>
                <a:cubicBezTo>
                  <a:pt x="478" y="490"/>
                  <a:pt x="436" y="490"/>
                  <a:pt x="461" y="788"/>
                </a:cubicBezTo>
                <a:cubicBezTo>
                  <a:pt x="486" y="1085"/>
                  <a:pt x="507" y="1245"/>
                  <a:pt x="507" y="1245"/>
                </a:cubicBezTo>
                <a:cubicBezTo>
                  <a:pt x="258" y="1251"/>
                  <a:pt x="258" y="1251"/>
                  <a:pt x="258" y="1251"/>
                </a:cubicBez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sz="2400"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956355" y="3399625"/>
            <a:ext cx="1994168" cy="1989889"/>
            <a:chOff x="717266" y="2549718"/>
            <a:chExt cx="1495626" cy="1492417"/>
          </a:xfrm>
        </p:grpSpPr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717266" y="2549718"/>
              <a:ext cx="1495626" cy="149241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853669" y="2686122"/>
              <a:ext cx="1222819" cy="12212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19911" y="2996448"/>
              <a:ext cx="900791" cy="571310"/>
            </a:xfrm>
            <a:prstGeom prst="rect">
              <a:avLst/>
            </a:prstGeom>
          </p:spPr>
          <p:txBody>
            <a:bodyPr wrap="square">
              <a:normAutofit fontScale="70000" lnSpcReduction="20000"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cs typeface="+mn-ea"/>
                  <a:sym typeface="+mn-lt"/>
                </a:rPr>
                <a:t>S1</a:t>
              </a:r>
              <a:br>
                <a:rPr lang="en-US" altLang="zh-CN" sz="2400" b="1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sz="24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864961" y="3239367"/>
            <a:ext cx="1788492" cy="1790943"/>
            <a:chOff x="2898720" y="2429525"/>
            <a:chExt cx="1341369" cy="1343207"/>
          </a:xfrm>
        </p:grpSpPr>
        <p:sp>
          <p:nvSpPr>
            <p:cNvPr id="7" name="Oval 14"/>
            <p:cNvSpPr>
              <a:spLocks/>
            </p:cNvSpPr>
            <p:nvPr/>
          </p:nvSpPr>
          <p:spPr bwMode="auto">
            <a:xfrm>
              <a:off x="2898720" y="2429525"/>
              <a:ext cx="1341369" cy="1343207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8" name="Oval 15"/>
            <p:cNvSpPr>
              <a:spLocks/>
            </p:cNvSpPr>
            <p:nvPr/>
          </p:nvSpPr>
          <p:spPr bwMode="auto">
            <a:xfrm>
              <a:off x="3047557" y="2576524"/>
              <a:ext cx="1045534" cy="10473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24829" y="2743029"/>
              <a:ext cx="890988" cy="588623"/>
            </a:xfrm>
            <a:prstGeom prst="rect">
              <a:avLst/>
            </a:prstGeom>
          </p:spPr>
          <p:txBody>
            <a:bodyPr wrap="square" anchor="ctr" anchorCtr="1">
              <a:normAutofit fontScale="700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S3</a:t>
              </a:r>
              <a:b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843722" y="1171576"/>
            <a:ext cx="3082087" cy="3082085"/>
            <a:chOff x="1382791" y="878682"/>
            <a:chExt cx="2311565" cy="2311564"/>
          </a:xfrm>
        </p:grpSpPr>
        <p:sp>
          <p:nvSpPr>
            <p:cNvPr id="5" name="Oval 16"/>
            <p:cNvSpPr>
              <a:spLocks/>
            </p:cNvSpPr>
            <p:nvPr/>
          </p:nvSpPr>
          <p:spPr bwMode="auto">
            <a:xfrm>
              <a:off x="1382791" y="878682"/>
              <a:ext cx="2311565" cy="2311564"/>
            </a:xfrm>
            <a:prstGeom prst="ellipse">
              <a:avLst/>
            </a:prstGeom>
            <a:solidFill>
              <a:srgbClr val="778495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6" name="Oval 17"/>
            <p:cNvSpPr>
              <a:spLocks/>
            </p:cNvSpPr>
            <p:nvPr/>
          </p:nvSpPr>
          <p:spPr bwMode="auto">
            <a:xfrm>
              <a:off x="1561027" y="1058756"/>
              <a:ext cx="1951416" cy="1953254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66002" y="1613663"/>
              <a:ext cx="1569320" cy="1083179"/>
            </a:xfrm>
            <a:prstGeom prst="rect">
              <a:avLst/>
            </a:prstGeom>
          </p:spPr>
          <p:txBody>
            <a:bodyPr wrap="square" lIns="0" tIns="0" rIns="0" bIns="0" anchor="ctr" anchorCtr="1"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133" dirty="0">
                  <a:solidFill>
                    <a:schemeClr val="bg1"/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</a:p>
          </p:txBody>
        </p:sp>
        <p:sp>
          <p:nvSpPr>
            <p:cNvPr id="14" name="Freeform: Shape 13"/>
            <p:cNvSpPr>
              <a:spLocks/>
            </p:cNvSpPr>
            <p:nvPr/>
          </p:nvSpPr>
          <p:spPr bwMode="auto">
            <a:xfrm>
              <a:off x="2326505" y="1336019"/>
              <a:ext cx="446184" cy="364582"/>
            </a:xfrm>
            <a:custGeom>
              <a:avLst/>
              <a:gdLst>
                <a:gd name="T0" fmla="*/ 85 w 186"/>
                <a:gd name="T1" fmla="*/ 122 h 152"/>
                <a:gd name="T2" fmla="*/ 80 w 186"/>
                <a:gd name="T3" fmla="*/ 118 h 152"/>
                <a:gd name="T4" fmla="*/ 77 w 186"/>
                <a:gd name="T5" fmla="*/ 119 h 152"/>
                <a:gd name="T6" fmla="*/ 52 w 186"/>
                <a:gd name="T7" fmla="*/ 144 h 152"/>
                <a:gd name="T8" fmla="*/ 51 w 186"/>
                <a:gd name="T9" fmla="*/ 147 h 152"/>
                <a:gd name="T10" fmla="*/ 55 w 186"/>
                <a:gd name="T11" fmla="*/ 152 h 152"/>
                <a:gd name="T12" fmla="*/ 58 w 186"/>
                <a:gd name="T13" fmla="*/ 150 h 152"/>
                <a:gd name="T14" fmla="*/ 83 w 186"/>
                <a:gd name="T15" fmla="*/ 125 h 152"/>
                <a:gd name="T16" fmla="*/ 85 w 186"/>
                <a:gd name="T17" fmla="*/ 122 h 152"/>
                <a:gd name="T18" fmla="*/ 59 w 186"/>
                <a:gd name="T19" fmla="*/ 122 h 152"/>
                <a:gd name="T20" fmla="*/ 55 w 186"/>
                <a:gd name="T21" fmla="*/ 118 h 152"/>
                <a:gd name="T22" fmla="*/ 52 w 186"/>
                <a:gd name="T23" fmla="*/ 119 h 152"/>
                <a:gd name="T24" fmla="*/ 27 w 186"/>
                <a:gd name="T25" fmla="*/ 144 h 152"/>
                <a:gd name="T26" fmla="*/ 26 w 186"/>
                <a:gd name="T27" fmla="*/ 147 h 152"/>
                <a:gd name="T28" fmla="*/ 30 w 186"/>
                <a:gd name="T29" fmla="*/ 152 h 152"/>
                <a:gd name="T30" fmla="*/ 33 w 186"/>
                <a:gd name="T31" fmla="*/ 150 h 152"/>
                <a:gd name="T32" fmla="*/ 58 w 186"/>
                <a:gd name="T33" fmla="*/ 125 h 152"/>
                <a:gd name="T34" fmla="*/ 59 w 186"/>
                <a:gd name="T35" fmla="*/ 122 h 152"/>
                <a:gd name="T36" fmla="*/ 161 w 186"/>
                <a:gd name="T37" fmla="*/ 43 h 152"/>
                <a:gd name="T38" fmla="*/ 161 w 186"/>
                <a:gd name="T39" fmla="*/ 42 h 152"/>
                <a:gd name="T40" fmla="*/ 135 w 186"/>
                <a:gd name="T41" fmla="*/ 17 h 152"/>
                <a:gd name="T42" fmla="*/ 119 w 186"/>
                <a:gd name="T43" fmla="*/ 23 h 152"/>
                <a:gd name="T44" fmla="*/ 76 w 186"/>
                <a:gd name="T45" fmla="*/ 0 h 152"/>
                <a:gd name="T46" fmla="*/ 26 w 186"/>
                <a:gd name="T47" fmla="*/ 43 h 152"/>
                <a:gd name="T48" fmla="*/ 0 w 186"/>
                <a:gd name="T49" fmla="*/ 76 h 152"/>
                <a:gd name="T50" fmla="*/ 34 w 186"/>
                <a:gd name="T51" fmla="*/ 109 h 152"/>
                <a:gd name="T52" fmla="*/ 152 w 186"/>
                <a:gd name="T53" fmla="*/ 109 h 152"/>
                <a:gd name="T54" fmla="*/ 186 w 186"/>
                <a:gd name="T55" fmla="*/ 76 h 152"/>
                <a:gd name="T56" fmla="*/ 161 w 186"/>
                <a:gd name="T57" fmla="*/ 43 h 152"/>
                <a:gd name="T58" fmla="*/ 152 w 186"/>
                <a:gd name="T59" fmla="*/ 101 h 152"/>
                <a:gd name="T60" fmla="*/ 34 w 186"/>
                <a:gd name="T61" fmla="*/ 101 h 152"/>
                <a:gd name="T62" fmla="*/ 9 w 186"/>
                <a:gd name="T63" fmla="*/ 76 h 152"/>
                <a:gd name="T64" fmla="*/ 28 w 186"/>
                <a:gd name="T65" fmla="*/ 51 h 152"/>
                <a:gd name="T66" fmla="*/ 35 w 186"/>
                <a:gd name="T67" fmla="*/ 44 h 152"/>
                <a:gd name="T68" fmla="*/ 76 w 186"/>
                <a:gd name="T69" fmla="*/ 8 h 152"/>
                <a:gd name="T70" fmla="*/ 107 w 186"/>
                <a:gd name="T71" fmla="*/ 23 h 152"/>
                <a:gd name="T72" fmla="*/ 117 w 186"/>
                <a:gd name="T73" fmla="*/ 31 h 152"/>
                <a:gd name="T74" fmla="*/ 119 w 186"/>
                <a:gd name="T75" fmla="*/ 31 h 152"/>
                <a:gd name="T76" fmla="*/ 124 w 186"/>
                <a:gd name="T77" fmla="*/ 29 h 152"/>
                <a:gd name="T78" fmla="*/ 135 w 186"/>
                <a:gd name="T79" fmla="*/ 25 h 152"/>
                <a:gd name="T80" fmla="*/ 152 w 186"/>
                <a:gd name="T81" fmla="*/ 42 h 152"/>
                <a:gd name="T82" fmla="*/ 152 w 186"/>
                <a:gd name="T83" fmla="*/ 43 h 152"/>
                <a:gd name="T84" fmla="*/ 158 w 186"/>
                <a:gd name="T85" fmla="*/ 51 h 152"/>
                <a:gd name="T86" fmla="*/ 177 w 186"/>
                <a:gd name="T87" fmla="*/ 76 h 152"/>
                <a:gd name="T88" fmla="*/ 152 w 186"/>
                <a:gd name="T89" fmla="*/ 101 h 152"/>
                <a:gd name="T90" fmla="*/ 131 w 186"/>
                <a:gd name="T91" fmla="*/ 118 h 152"/>
                <a:gd name="T92" fmla="*/ 128 w 186"/>
                <a:gd name="T93" fmla="*/ 119 h 152"/>
                <a:gd name="T94" fmla="*/ 103 w 186"/>
                <a:gd name="T95" fmla="*/ 144 h 152"/>
                <a:gd name="T96" fmla="*/ 102 w 186"/>
                <a:gd name="T97" fmla="*/ 147 h 152"/>
                <a:gd name="T98" fmla="*/ 106 w 186"/>
                <a:gd name="T99" fmla="*/ 152 h 152"/>
                <a:gd name="T100" fmla="*/ 109 w 186"/>
                <a:gd name="T101" fmla="*/ 150 h 152"/>
                <a:gd name="T102" fmla="*/ 134 w 186"/>
                <a:gd name="T103" fmla="*/ 125 h 152"/>
                <a:gd name="T104" fmla="*/ 135 w 186"/>
                <a:gd name="T105" fmla="*/ 122 h 152"/>
                <a:gd name="T106" fmla="*/ 131 w 186"/>
                <a:gd name="T107" fmla="*/ 118 h 152"/>
                <a:gd name="T108" fmla="*/ 110 w 186"/>
                <a:gd name="T109" fmla="*/ 122 h 152"/>
                <a:gd name="T110" fmla="*/ 106 w 186"/>
                <a:gd name="T111" fmla="*/ 118 h 152"/>
                <a:gd name="T112" fmla="*/ 103 w 186"/>
                <a:gd name="T113" fmla="*/ 119 h 152"/>
                <a:gd name="T114" fmla="*/ 77 w 186"/>
                <a:gd name="T115" fmla="*/ 144 h 152"/>
                <a:gd name="T116" fmla="*/ 76 w 186"/>
                <a:gd name="T117" fmla="*/ 147 h 152"/>
                <a:gd name="T118" fmla="*/ 80 w 186"/>
                <a:gd name="T119" fmla="*/ 152 h 152"/>
                <a:gd name="T120" fmla="*/ 83 w 186"/>
                <a:gd name="T121" fmla="*/ 150 h 152"/>
                <a:gd name="T122" fmla="*/ 109 w 186"/>
                <a:gd name="T123" fmla="*/ 125 h 152"/>
                <a:gd name="T124" fmla="*/ 110 w 186"/>
                <a:gd name="T125" fmla="*/ 12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152">
                  <a:moveTo>
                    <a:pt x="85" y="122"/>
                  </a:moveTo>
                  <a:cubicBezTo>
                    <a:pt x="85" y="120"/>
                    <a:pt x="83" y="118"/>
                    <a:pt x="80" y="118"/>
                  </a:cubicBezTo>
                  <a:cubicBezTo>
                    <a:pt x="79" y="118"/>
                    <a:pt x="78" y="118"/>
                    <a:pt x="77" y="11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51" y="145"/>
                    <a:pt x="51" y="146"/>
                    <a:pt x="51" y="147"/>
                  </a:cubicBezTo>
                  <a:cubicBezTo>
                    <a:pt x="51" y="150"/>
                    <a:pt x="53" y="152"/>
                    <a:pt x="55" y="152"/>
                  </a:cubicBezTo>
                  <a:cubicBezTo>
                    <a:pt x="56" y="152"/>
                    <a:pt x="57" y="151"/>
                    <a:pt x="58" y="150"/>
                  </a:cubicBezTo>
                  <a:cubicBezTo>
                    <a:pt x="83" y="125"/>
                    <a:pt x="83" y="125"/>
                    <a:pt x="83" y="125"/>
                  </a:cubicBezTo>
                  <a:cubicBezTo>
                    <a:pt x="84" y="124"/>
                    <a:pt x="85" y="123"/>
                    <a:pt x="85" y="122"/>
                  </a:cubicBezTo>
                  <a:close/>
                  <a:moveTo>
                    <a:pt x="59" y="122"/>
                  </a:moveTo>
                  <a:cubicBezTo>
                    <a:pt x="59" y="120"/>
                    <a:pt x="57" y="118"/>
                    <a:pt x="55" y="118"/>
                  </a:cubicBezTo>
                  <a:cubicBezTo>
                    <a:pt x="54" y="118"/>
                    <a:pt x="53" y="118"/>
                    <a:pt x="52" y="119"/>
                  </a:cubicBezTo>
                  <a:cubicBezTo>
                    <a:pt x="27" y="144"/>
                    <a:pt x="27" y="144"/>
                    <a:pt x="27" y="144"/>
                  </a:cubicBezTo>
                  <a:cubicBezTo>
                    <a:pt x="26" y="145"/>
                    <a:pt x="26" y="146"/>
                    <a:pt x="26" y="147"/>
                  </a:cubicBezTo>
                  <a:cubicBezTo>
                    <a:pt x="26" y="150"/>
                    <a:pt x="28" y="152"/>
                    <a:pt x="30" y="152"/>
                  </a:cubicBezTo>
                  <a:cubicBezTo>
                    <a:pt x="31" y="152"/>
                    <a:pt x="32" y="151"/>
                    <a:pt x="33" y="150"/>
                  </a:cubicBezTo>
                  <a:cubicBezTo>
                    <a:pt x="58" y="125"/>
                    <a:pt x="58" y="125"/>
                    <a:pt x="58" y="125"/>
                  </a:cubicBezTo>
                  <a:cubicBezTo>
                    <a:pt x="59" y="124"/>
                    <a:pt x="59" y="123"/>
                    <a:pt x="59" y="122"/>
                  </a:cubicBezTo>
                  <a:close/>
                  <a:moveTo>
                    <a:pt x="161" y="43"/>
                  </a:moveTo>
                  <a:cubicBezTo>
                    <a:pt x="161" y="43"/>
                    <a:pt x="161" y="42"/>
                    <a:pt x="161" y="42"/>
                  </a:cubicBezTo>
                  <a:cubicBezTo>
                    <a:pt x="161" y="28"/>
                    <a:pt x="149" y="17"/>
                    <a:pt x="135" y="17"/>
                  </a:cubicBezTo>
                  <a:cubicBezTo>
                    <a:pt x="129" y="17"/>
                    <a:pt x="123" y="19"/>
                    <a:pt x="119" y="23"/>
                  </a:cubicBezTo>
                  <a:cubicBezTo>
                    <a:pt x="110" y="9"/>
                    <a:pt x="94" y="0"/>
                    <a:pt x="76" y="0"/>
                  </a:cubicBezTo>
                  <a:cubicBezTo>
                    <a:pt x="51" y="0"/>
                    <a:pt x="30" y="18"/>
                    <a:pt x="26" y="43"/>
                  </a:cubicBezTo>
                  <a:cubicBezTo>
                    <a:pt x="11" y="46"/>
                    <a:pt x="0" y="60"/>
                    <a:pt x="0" y="76"/>
                  </a:cubicBezTo>
                  <a:cubicBezTo>
                    <a:pt x="0" y="94"/>
                    <a:pt x="15" y="109"/>
                    <a:pt x="34" y="109"/>
                  </a:cubicBezTo>
                  <a:cubicBezTo>
                    <a:pt x="152" y="109"/>
                    <a:pt x="152" y="109"/>
                    <a:pt x="152" y="109"/>
                  </a:cubicBezTo>
                  <a:cubicBezTo>
                    <a:pt x="171" y="109"/>
                    <a:pt x="186" y="94"/>
                    <a:pt x="186" y="76"/>
                  </a:cubicBezTo>
                  <a:cubicBezTo>
                    <a:pt x="186" y="60"/>
                    <a:pt x="175" y="47"/>
                    <a:pt x="161" y="43"/>
                  </a:cubicBezTo>
                  <a:close/>
                  <a:moveTo>
                    <a:pt x="152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20" y="101"/>
                    <a:pt x="9" y="90"/>
                    <a:pt x="9" y="76"/>
                  </a:cubicBezTo>
                  <a:cubicBezTo>
                    <a:pt x="9" y="64"/>
                    <a:pt x="17" y="54"/>
                    <a:pt x="28" y="51"/>
                  </a:cubicBezTo>
                  <a:cubicBezTo>
                    <a:pt x="32" y="50"/>
                    <a:pt x="34" y="47"/>
                    <a:pt x="35" y="44"/>
                  </a:cubicBezTo>
                  <a:cubicBezTo>
                    <a:pt x="38" y="24"/>
                    <a:pt x="56" y="8"/>
                    <a:pt x="76" y="8"/>
                  </a:cubicBezTo>
                  <a:cubicBezTo>
                    <a:pt x="91" y="8"/>
                    <a:pt x="100" y="11"/>
                    <a:pt x="107" y="23"/>
                  </a:cubicBezTo>
                  <a:cubicBezTo>
                    <a:pt x="109" y="25"/>
                    <a:pt x="115" y="31"/>
                    <a:pt x="117" y="31"/>
                  </a:cubicBezTo>
                  <a:cubicBezTo>
                    <a:pt x="118" y="31"/>
                    <a:pt x="119" y="31"/>
                    <a:pt x="119" y="31"/>
                  </a:cubicBezTo>
                  <a:cubicBezTo>
                    <a:pt x="121" y="31"/>
                    <a:pt x="123" y="31"/>
                    <a:pt x="124" y="29"/>
                  </a:cubicBezTo>
                  <a:cubicBezTo>
                    <a:pt x="127" y="26"/>
                    <a:pt x="131" y="25"/>
                    <a:pt x="135" y="25"/>
                  </a:cubicBezTo>
                  <a:cubicBezTo>
                    <a:pt x="145" y="25"/>
                    <a:pt x="152" y="33"/>
                    <a:pt x="152" y="42"/>
                  </a:cubicBezTo>
                  <a:cubicBezTo>
                    <a:pt x="152" y="43"/>
                    <a:pt x="152" y="43"/>
                    <a:pt x="152" y="43"/>
                  </a:cubicBezTo>
                  <a:cubicBezTo>
                    <a:pt x="152" y="47"/>
                    <a:pt x="155" y="50"/>
                    <a:pt x="158" y="51"/>
                  </a:cubicBezTo>
                  <a:cubicBezTo>
                    <a:pt x="170" y="54"/>
                    <a:pt x="177" y="64"/>
                    <a:pt x="177" y="76"/>
                  </a:cubicBezTo>
                  <a:cubicBezTo>
                    <a:pt x="177" y="90"/>
                    <a:pt x="166" y="101"/>
                    <a:pt x="152" y="101"/>
                  </a:cubicBezTo>
                  <a:close/>
                  <a:moveTo>
                    <a:pt x="131" y="118"/>
                  </a:moveTo>
                  <a:cubicBezTo>
                    <a:pt x="130" y="118"/>
                    <a:pt x="129" y="118"/>
                    <a:pt x="128" y="119"/>
                  </a:cubicBezTo>
                  <a:cubicBezTo>
                    <a:pt x="103" y="144"/>
                    <a:pt x="103" y="144"/>
                    <a:pt x="103" y="144"/>
                  </a:cubicBezTo>
                  <a:cubicBezTo>
                    <a:pt x="102" y="145"/>
                    <a:pt x="102" y="146"/>
                    <a:pt x="102" y="147"/>
                  </a:cubicBezTo>
                  <a:cubicBezTo>
                    <a:pt x="102" y="150"/>
                    <a:pt x="103" y="152"/>
                    <a:pt x="106" y="152"/>
                  </a:cubicBezTo>
                  <a:cubicBezTo>
                    <a:pt x="107" y="152"/>
                    <a:pt x="108" y="151"/>
                    <a:pt x="109" y="150"/>
                  </a:cubicBezTo>
                  <a:cubicBezTo>
                    <a:pt x="134" y="125"/>
                    <a:pt x="134" y="125"/>
                    <a:pt x="134" y="125"/>
                  </a:cubicBezTo>
                  <a:cubicBezTo>
                    <a:pt x="135" y="124"/>
                    <a:pt x="135" y="123"/>
                    <a:pt x="135" y="122"/>
                  </a:cubicBezTo>
                  <a:cubicBezTo>
                    <a:pt x="135" y="120"/>
                    <a:pt x="133" y="118"/>
                    <a:pt x="131" y="118"/>
                  </a:cubicBezTo>
                  <a:close/>
                  <a:moveTo>
                    <a:pt x="110" y="122"/>
                  </a:moveTo>
                  <a:cubicBezTo>
                    <a:pt x="110" y="120"/>
                    <a:pt x="108" y="118"/>
                    <a:pt x="106" y="118"/>
                  </a:cubicBezTo>
                  <a:cubicBezTo>
                    <a:pt x="105" y="118"/>
                    <a:pt x="104" y="118"/>
                    <a:pt x="103" y="119"/>
                  </a:cubicBezTo>
                  <a:cubicBezTo>
                    <a:pt x="77" y="144"/>
                    <a:pt x="77" y="144"/>
                    <a:pt x="77" y="144"/>
                  </a:cubicBezTo>
                  <a:cubicBezTo>
                    <a:pt x="77" y="145"/>
                    <a:pt x="76" y="146"/>
                    <a:pt x="76" y="147"/>
                  </a:cubicBezTo>
                  <a:cubicBezTo>
                    <a:pt x="76" y="150"/>
                    <a:pt x="78" y="152"/>
                    <a:pt x="80" y="152"/>
                  </a:cubicBezTo>
                  <a:cubicBezTo>
                    <a:pt x="82" y="152"/>
                    <a:pt x="83" y="151"/>
                    <a:pt x="83" y="150"/>
                  </a:cubicBezTo>
                  <a:cubicBezTo>
                    <a:pt x="109" y="125"/>
                    <a:pt x="109" y="125"/>
                    <a:pt x="109" y="125"/>
                  </a:cubicBezTo>
                  <a:cubicBezTo>
                    <a:pt x="110" y="124"/>
                    <a:pt x="110" y="123"/>
                    <a:pt x="110" y="1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100479" y="1401128"/>
            <a:ext cx="1461445" cy="2224845"/>
            <a:chOff x="4575359" y="2139702"/>
            <a:chExt cx="1096084" cy="1668634"/>
          </a:xfrm>
        </p:grpSpPr>
        <p:sp>
          <p:nvSpPr>
            <p:cNvPr id="15" name="Oval 18"/>
            <p:cNvSpPr>
              <a:spLocks noChangeAspect="1"/>
            </p:cNvSpPr>
            <p:nvPr/>
          </p:nvSpPr>
          <p:spPr>
            <a:xfrm>
              <a:off x="4702166" y="2139702"/>
              <a:ext cx="872975" cy="872975"/>
            </a:xfrm>
            <a:prstGeom prst="ellipse">
              <a:avLst/>
            </a:prstGeom>
            <a:noFill/>
            <a:ln w="5715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TextBox 19"/>
            <p:cNvSpPr txBox="1"/>
            <p:nvPr/>
          </p:nvSpPr>
          <p:spPr>
            <a:xfrm>
              <a:off x="4597000" y="3168963"/>
              <a:ext cx="1074443" cy="133306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85000" lnSpcReduction="20000"/>
            </a:bodyPr>
            <a:lstStyle/>
            <a:p>
              <a:pPr algn="ctr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1" name="Freeform: Shape 25"/>
            <p:cNvSpPr>
              <a:spLocks/>
            </p:cNvSpPr>
            <p:nvPr/>
          </p:nvSpPr>
          <p:spPr bwMode="auto">
            <a:xfrm>
              <a:off x="4994515" y="2432050"/>
              <a:ext cx="288279" cy="288279"/>
            </a:xfrm>
            <a:custGeom>
              <a:avLst/>
              <a:gdLst>
                <a:gd name="T0" fmla="*/ 30 w 186"/>
                <a:gd name="T1" fmla="*/ 89 h 186"/>
                <a:gd name="T2" fmla="*/ 0 w 186"/>
                <a:gd name="T3" fmla="*/ 93 h 186"/>
                <a:gd name="T4" fmla="*/ 30 w 186"/>
                <a:gd name="T5" fmla="*/ 97 h 186"/>
                <a:gd name="T6" fmla="*/ 45 w 186"/>
                <a:gd name="T7" fmla="*/ 51 h 186"/>
                <a:gd name="T8" fmla="*/ 51 w 186"/>
                <a:gd name="T9" fmla="*/ 46 h 186"/>
                <a:gd name="T10" fmla="*/ 27 w 186"/>
                <a:gd name="T11" fmla="*/ 28 h 186"/>
                <a:gd name="T12" fmla="*/ 45 w 186"/>
                <a:gd name="T13" fmla="*/ 51 h 186"/>
                <a:gd name="T14" fmla="*/ 159 w 186"/>
                <a:gd name="T15" fmla="*/ 34 h 186"/>
                <a:gd name="T16" fmla="*/ 153 w 186"/>
                <a:gd name="T17" fmla="*/ 28 h 186"/>
                <a:gd name="T18" fmla="*/ 135 w 186"/>
                <a:gd name="T19" fmla="*/ 51 h 186"/>
                <a:gd name="T20" fmla="*/ 45 w 186"/>
                <a:gd name="T21" fmla="*/ 135 h 186"/>
                <a:gd name="T22" fmla="*/ 27 w 186"/>
                <a:gd name="T23" fmla="*/ 159 h 186"/>
                <a:gd name="T24" fmla="*/ 51 w 186"/>
                <a:gd name="T25" fmla="*/ 141 h 186"/>
                <a:gd name="T26" fmla="*/ 45 w 186"/>
                <a:gd name="T27" fmla="*/ 135 h 186"/>
                <a:gd name="T28" fmla="*/ 97 w 186"/>
                <a:gd name="T29" fmla="*/ 30 h 186"/>
                <a:gd name="T30" fmla="*/ 93 w 186"/>
                <a:gd name="T31" fmla="*/ 0 h 186"/>
                <a:gd name="T32" fmla="*/ 89 w 186"/>
                <a:gd name="T33" fmla="*/ 30 h 186"/>
                <a:gd name="T34" fmla="*/ 182 w 186"/>
                <a:gd name="T35" fmla="*/ 89 h 186"/>
                <a:gd name="T36" fmla="*/ 152 w 186"/>
                <a:gd name="T37" fmla="*/ 93 h 186"/>
                <a:gd name="T38" fmla="*/ 182 w 186"/>
                <a:gd name="T39" fmla="*/ 97 h 186"/>
                <a:gd name="T40" fmla="*/ 182 w 186"/>
                <a:gd name="T41" fmla="*/ 89 h 186"/>
                <a:gd name="T42" fmla="*/ 135 w 186"/>
                <a:gd name="T43" fmla="*/ 135 h 186"/>
                <a:gd name="T44" fmla="*/ 153 w 186"/>
                <a:gd name="T45" fmla="*/ 159 h 186"/>
                <a:gd name="T46" fmla="*/ 159 w 186"/>
                <a:gd name="T47" fmla="*/ 153 h 186"/>
                <a:gd name="T48" fmla="*/ 93 w 186"/>
                <a:gd name="T49" fmla="*/ 43 h 186"/>
                <a:gd name="T50" fmla="*/ 93 w 186"/>
                <a:gd name="T51" fmla="*/ 144 h 186"/>
                <a:gd name="T52" fmla="*/ 93 w 186"/>
                <a:gd name="T53" fmla="*/ 43 h 186"/>
                <a:gd name="T54" fmla="*/ 51 w 186"/>
                <a:gd name="T55" fmla="*/ 93 h 186"/>
                <a:gd name="T56" fmla="*/ 135 w 186"/>
                <a:gd name="T57" fmla="*/ 93 h 186"/>
                <a:gd name="T58" fmla="*/ 93 w 186"/>
                <a:gd name="T59" fmla="*/ 152 h 186"/>
                <a:gd name="T60" fmla="*/ 89 w 186"/>
                <a:gd name="T61" fmla="*/ 182 h 186"/>
                <a:gd name="T62" fmla="*/ 97 w 186"/>
                <a:gd name="T63" fmla="*/ 182 h 186"/>
                <a:gd name="T64" fmla="*/ 93 w 186"/>
                <a:gd name="T65" fmla="*/ 15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6" h="186">
                  <a:moveTo>
                    <a:pt x="34" y="93"/>
                  </a:moveTo>
                  <a:cubicBezTo>
                    <a:pt x="34" y="91"/>
                    <a:pt x="32" y="89"/>
                    <a:pt x="30" y="89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2" y="89"/>
                    <a:pt x="0" y="91"/>
                    <a:pt x="0" y="93"/>
                  </a:cubicBezTo>
                  <a:cubicBezTo>
                    <a:pt x="0" y="96"/>
                    <a:pt x="2" y="97"/>
                    <a:pt x="4" y="97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32" y="97"/>
                    <a:pt x="34" y="96"/>
                    <a:pt x="34" y="93"/>
                  </a:cubicBezTo>
                  <a:close/>
                  <a:moveTo>
                    <a:pt x="45" y="51"/>
                  </a:moveTo>
                  <a:cubicBezTo>
                    <a:pt x="47" y="53"/>
                    <a:pt x="50" y="53"/>
                    <a:pt x="51" y="51"/>
                  </a:cubicBezTo>
                  <a:cubicBezTo>
                    <a:pt x="53" y="50"/>
                    <a:pt x="53" y="47"/>
                    <a:pt x="51" y="46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6"/>
                    <a:pt x="29" y="26"/>
                    <a:pt x="27" y="28"/>
                  </a:cubicBezTo>
                  <a:cubicBezTo>
                    <a:pt x="26" y="29"/>
                    <a:pt x="26" y="32"/>
                    <a:pt x="27" y="34"/>
                  </a:cubicBezTo>
                  <a:lnTo>
                    <a:pt x="45" y="51"/>
                  </a:lnTo>
                  <a:close/>
                  <a:moveTo>
                    <a:pt x="141" y="51"/>
                  </a:moveTo>
                  <a:cubicBezTo>
                    <a:pt x="159" y="34"/>
                    <a:pt x="159" y="34"/>
                    <a:pt x="159" y="34"/>
                  </a:cubicBezTo>
                  <a:cubicBezTo>
                    <a:pt x="160" y="32"/>
                    <a:pt x="160" y="29"/>
                    <a:pt x="159" y="28"/>
                  </a:cubicBezTo>
                  <a:cubicBezTo>
                    <a:pt x="157" y="26"/>
                    <a:pt x="154" y="26"/>
                    <a:pt x="153" y="28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3" y="47"/>
                    <a:pt x="133" y="50"/>
                    <a:pt x="135" y="51"/>
                  </a:cubicBezTo>
                  <a:cubicBezTo>
                    <a:pt x="136" y="53"/>
                    <a:pt x="139" y="53"/>
                    <a:pt x="141" y="51"/>
                  </a:cubicBezTo>
                  <a:close/>
                  <a:moveTo>
                    <a:pt x="45" y="135"/>
                  </a:moveTo>
                  <a:cubicBezTo>
                    <a:pt x="27" y="153"/>
                    <a:pt x="27" y="153"/>
                    <a:pt x="27" y="153"/>
                  </a:cubicBezTo>
                  <a:cubicBezTo>
                    <a:pt x="26" y="155"/>
                    <a:pt x="26" y="157"/>
                    <a:pt x="27" y="159"/>
                  </a:cubicBezTo>
                  <a:cubicBezTo>
                    <a:pt x="29" y="161"/>
                    <a:pt x="32" y="161"/>
                    <a:pt x="33" y="159"/>
                  </a:cubicBezTo>
                  <a:cubicBezTo>
                    <a:pt x="51" y="141"/>
                    <a:pt x="51" y="141"/>
                    <a:pt x="51" y="141"/>
                  </a:cubicBezTo>
                  <a:cubicBezTo>
                    <a:pt x="53" y="139"/>
                    <a:pt x="53" y="137"/>
                    <a:pt x="51" y="135"/>
                  </a:cubicBezTo>
                  <a:cubicBezTo>
                    <a:pt x="50" y="133"/>
                    <a:pt x="47" y="133"/>
                    <a:pt x="45" y="135"/>
                  </a:cubicBezTo>
                  <a:close/>
                  <a:moveTo>
                    <a:pt x="93" y="34"/>
                  </a:moveTo>
                  <a:cubicBezTo>
                    <a:pt x="95" y="34"/>
                    <a:pt x="97" y="32"/>
                    <a:pt x="97" y="30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2"/>
                    <a:pt x="95" y="0"/>
                    <a:pt x="93" y="0"/>
                  </a:cubicBezTo>
                  <a:cubicBezTo>
                    <a:pt x="91" y="0"/>
                    <a:pt x="89" y="2"/>
                    <a:pt x="89" y="5"/>
                  </a:cubicBezTo>
                  <a:cubicBezTo>
                    <a:pt x="89" y="30"/>
                    <a:pt x="89" y="30"/>
                    <a:pt x="89" y="30"/>
                  </a:cubicBezTo>
                  <a:cubicBezTo>
                    <a:pt x="89" y="32"/>
                    <a:pt x="91" y="34"/>
                    <a:pt x="93" y="34"/>
                  </a:cubicBezTo>
                  <a:close/>
                  <a:moveTo>
                    <a:pt x="182" y="89"/>
                  </a:moveTo>
                  <a:cubicBezTo>
                    <a:pt x="156" y="89"/>
                    <a:pt x="156" y="89"/>
                    <a:pt x="156" y="89"/>
                  </a:cubicBezTo>
                  <a:cubicBezTo>
                    <a:pt x="154" y="89"/>
                    <a:pt x="152" y="91"/>
                    <a:pt x="152" y="93"/>
                  </a:cubicBezTo>
                  <a:cubicBezTo>
                    <a:pt x="152" y="96"/>
                    <a:pt x="154" y="97"/>
                    <a:pt x="156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4" y="97"/>
                    <a:pt x="186" y="96"/>
                    <a:pt x="186" y="93"/>
                  </a:cubicBezTo>
                  <a:cubicBezTo>
                    <a:pt x="186" y="91"/>
                    <a:pt x="184" y="89"/>
                    <a:pt x="182" y="89"/>
                  </a:cubicBezTo>
                  <a:close/>
                  <a:moveTo>
                    <a:pt x="141" y="135"/>
                  </a:moveTo>
                  <a:cubicBezTo>
                    <a:pt x="139" y="133"/>
                    <a:pt x="136" y="133"/>
                    <a:pt x="135" y="135"/>
                  </a:cubicBezTo>
                  <a:cubicBezTo>
                    <a:pt x="133" y="137"/>
                    <a:pt x="133" y="139"/>
                    <a:pt x="135" y="141"/>
                  </a:cubicBezTo>
                  <a:cubicBezTo>
                    <a:pt x="153" y="159"/>
                    <a:pt x="153" y="159"/>
                    <a:pt x="153" y="159"/>
                  </a:cubicBezTo>
                  <a:cubicBezTo>
                    <a:pt x="154" y="161"/>
                    <a:pt x="157" y="161"/>
                    <a:pt x="159" y="159"/>
                  </a:cubicBezTo>
                  <a:cubicBezTo>
                    <a:pt x="160" y="157"/>
                    <a:pt x="160" y="155"/>
                    <a:pt x="159" y="153"/>
                  </a:cubicBezTo>
                  <a:lnTo>
                    <a:pt x="141" y="135"/>
                  </a:lnTo>
                  <a:close/>
                  <a:moveTo>
                    <a:pt x="93" y="43"/>
                  </a:moveTo>
                  <a:cubicBezTo>
                    <a:pt x="65" y="43"/>
                    <a:pt x="42" y="65"/>
                    <a:pt x="42" y="93"/>
                  </a:cubicBezTo>
                  <a:cubicBezTo>
                    <a:pt x="42" y="121"/>
                    <a:pt x="65" y="144"/>
                    <a:pt x="93" y="144"/>
                  </a:cubicBezTo>
                  <a:cubicBezTo>
                    <a:pt x="121" y="144"/>
                    <a:pt x="144" y="121"/>
                    <a:pt x="144" y="93"/>
                  </a:cubicBezTo>
                  <a:cubicBezTo>
                    <a:pt x="144" y="65"/>
                    <a:pt x="121" y="43"/>
                    <a:pt x="93" y="43"/>
                  </a:cubicBezTo>
                  <a:close/>
                  <a:moveTo>
                    <a:pt x="93" y="135"/>
                  </a:moveTo>
                  <a:cubicBezTo>
                    <a:pt x="70" y="135"/>
                    <a:pt x="51" y="117"/>
                    <a:pt x="51" y="93"/>
                  </a:cubicBezTo>
                  <a:cubicBezTo>
                    <a:pt x="51" y="70"/>
                    <a:pt x="70" y="51"/>
                    <a:pt x="93" y="51"/>
                  </a:cubicBezTo>
                  <a:cubicBezTo>
                    <a:pt x="116" y="51"/>
                    <a:pt x="135" y="70"/>
                    <a:pt x="135" y="93"/>
                  </a:cubicBezTo>
                  <a:cubicBezTo>
                    <a:pt x="135" y="117"/>
                    <a:pt x="116" y="135"/>
                    <a:pt x="93" y="135"/>
                  </a:cubicBezTo>
                  <a:close/>
                  <a:moveTo>
                    <a:pt x="93" y="152"/>
                  </a:moveTo>
                  <a:cubicBezTo>
                    <a:pt x="91" y="152"/>
                    <a:pt x="89" y="154"/>
                    <a:pt x="89" y="157"/>
                  </a:cubicBezTo>
                  <a:cubicBezTo>
                    <a:pt x="89" y="182"/>
                    <a:pt x="89" y="182"/>
                    <a:pt x="89" y="182"/>
                  </a:cubicBezTo>
                  <a:cubicBezTo>
                    <a:pt x="89" y="184"/>
                    <a:pt x="91" y="186"/>
                    <a:pt x="93" y="186"/>
                  </a:cubicBezTo>
                  <a:cubicBezTo>
                    <a:pt x="95" y="186"/>
                    <a:pt x="97" y="184"/>
                    <a:pt x="97" y="182"/>
                  </a:cubicBezTo>
                  <a:cubicBezTo>
                    <a:pt x="97" y="157"/>
                    <a:pt x="97" y="157"/>
                    <a:pt x="97" y="157"/>
                  </a:cubicBezTo>
                  <a:cubicBezTo>
                    <a:pt x="97" y="154"/>
                    <a:pt x="95" y="152"/>
                    <a:pt x="93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Rectangle 1"/>
            <p:cNvSpPr/>
            <p:nvPr/>
          </p:nvSpPr>
          <p:spPr>
            <a:xfrm>
              <a:off x="4575359" y="3282791"/>
              <a:ext cx="1090683" cy="525545"/>
            </a:xfrm>
            <a:prstGeom prst="rect">
              <a:avLst/>
            </a:prstGeom>
          </p:spPr>
          <p:txBody>
            <a:bodyPr wrap="square" anchor="t" anchorCtr="1">
              <a:normAutofit fontScale="85000"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此部分内容作为文字</a:t>
              </a:r>
              <a:br>
                <a:rPr lang="zh-CN" altLang="en-US" sz="14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</a:br>
              <a:r>
                <a:rPr lang="zh-CN" altLang="en-US" sz="14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排版占位显示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815950" y="2852937"/>
            <a:ext cx="1474055" cy="2224844"/>
            <a:chOff x="5861962" y="2139702"/>
            <a:chExt cx="1105541" cy="1668633"/>
          </a:xfrm>
        </p:grpSpPr>
        <p:sp>
          <p:nvSpPr>
            <p:cNvPr id="17" name="Oval 20"/>
            <p:cNvSpPr>
              <a:spLocks noChangeAspect="1"/>
            </p:cNvSpPr>
            <p:nvPr/>
          </p:nvSpPr>
          <p:spPr>
            <a:xfrm>
              <a:off x="5962697" y="2139702"/>
              <a:ext cx="872975" cy="872975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" name="TextBox 21"/>
            <p:cNvSpPr txBox="1"/>
            <p:nvPr/>
          </p:nvSpPr>
          <p:spPr>
            <a:xfrm>
              <a:off x="5861962" y="3168963"/>
              <a:ext cx="1074443" cy="121187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77500" lnSpcReduction="20000"/>
            </a:bodyPr>
            <a:lstStyle/>
            <a:p>
              <a:pPr algn="ctr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2" name="Freeform: Shape 26"/>
            <p:cNvSpPr>
              <a:spLocks/>
            </p:cNvSpPr>
            <p:nvPr/>
          </p:nvSpPr>
          <p:spPr bwMode="auto">
            <a:xfrm>
              <a:off x="6255046" y="2432901"/>
              <a:ext cx="288279" cy="286579"/>
            </a:xfrm>
            <a:custGeom>
              <a:avLst/>
              <a:gdLst>
                <a:gd name="T0" fmla="*/ 102 w 186"/>
                <a:gd name="T1" fmla="*/ 131 h 185"/>
                <a:gd name="T2" fmla="*/ 97 w 186"/>
                <a:gd name="T3" fmla="*/ 126 h 185"/>
                <a:gd name="T4" fmla="*/ 94 w 186"/>
                <a:gd name="T5" fmla="*/ 128 h 185"/>
                <a:gd name="T6" fmla="*/ 69 w 186"/>
                <a:gd name="T7" fmla="*/ 153 h 185"/>
                <a:gd name="T8" fmla="*/ 68 w 186"/>
                <a:gd name="T9" fmla="*/ 156 h 185"/>
                <a:gd name="T10" fmla="*/ 72 w 186"/>
                <a:gd name="T11" fmla="*/ 160 h 185"/>
                <a:gd name="T12" fmla="*/ 87 w 186"/>
                <a:gd name="T13" fmla="*/ 160 h 185"/>
                <a:gd name="T14" fmla="*/ 69 w 186"/>
                <a:gd name="T15" fmla="*/ 178 h 185"/>
                <a:gd name="T16" fmla="*/ 68 w 186"/>
                <a:gd name="T17" fmla="*/ 181 h 185"/>
                <a:gd name="T18" fmla="*/ 72 w 186"/>
                <a:gd name="T19" fmla="*/ 185 h 185"/>
                <a:gd name="T20" fmla="*/ 75 w 186"/>
                <a:gd name="T21" fmla="*/ 184 h 185"/>
                <a:gd name="T22" fmla="*/ 100 w 186"/>
                <a:gd name="T23" fmla="*/ 159 h 185"/>
                <a:gd name="T24" fmla="*/ 102 w 186"/>
                <a:gd name="T25" fmla="*/ 156 h 185"/>
                <a:gd name="T26" fmla="*/ 97 w 186"/>
                <a:gd name="T27" fmla="*/ 152 h 185"/>
                <a:gd name="T28" fmla="*/ 97 w 186"/>
                <a:gd name="T29" fmla="*/ 152 h 185"/>
                <a:gd name="T30" fmla="*/ 82 w 186"/>
                <a:gd name="T31" fmla="*/ 152 h 185"/>
                <a:gd name="T32" fmla="*/ 100 w 186"/>
                <a:gd name="T33" fmla="*/ 134 h 185"/>
                <a:gd name="T34" fmla="*/ 102 w 186"/>
                <a:gd name="T35" fmla="*/ 131 h 185"/>
                <a:gd name="T36" fmla="*/ 55 w 186"/>
                <a:gd name="T37" fmla="*/ 135 h 185"/>
                <a:gd name="T38" fmla="*/ 52 w 186"/>
                <a:gd name="T39" fmla="*/ 136 h 185"/>
                <a:gd name="T40" fmla="*/ 27 w 186"/>
                <a:gd name="T41" fmla="*/ 161 h 185"/>
                <a:gd name="T42" fmla="*/ 26 w 186"/>
                <a:gd name="T43" fmla="*/ 164 h 185"/>
                <a:gd name="T44" fmla="*/ 30 w 186"/>
                <a:gd name="T45" fmla="*/ 169 h 185"/>
                <a:gd name="T46" fmla="*/ 33 w 186"/>
                <a:gd name="T47" fmla="*/ 167 h 185"/>
                <a:gd name="T48" fmla="*/ 58 w 186"/>
                <a:gd name="T49" fmla="*/ 142 h 185"/>
                <a:gd name="T50" fmla="*/ 59 w 186"/>
                <a:gd name="T51" fmla="*/ 139 h 185"/>
                <a:gd name="T52" fmla="*/ 55 w 186"/>
                <a:gd name="T53" fmla="*/ 135 h 185"/>
                <a:gd name="T54" fmla="*/ 161 w 186"/>
                <a:gd name="T55" fmla="*/ 43 h 185"/>
                <a:gd name="T56" fmla="*/ 161 w 186"/>
                <a:gd name="T57" fmla="*/ 42 h 185"/>
                <a:gd name="T58" fmla="*/ 135 w 186"/>
                <a:gd name="T59" fmla="*/ 17 h 185"/>
                <a:gd name="T60" fmla="*/ 119 w 186"/>
                <a:gd name="T61" fmla="*/ 23 h 185"/>
                <a:gd name="T62" fmla="*/ 76 w 186"/>
                <a:gd name="T63" fmla="*/ 0 h 185"/>
                <a:gd name="T64" fmla="*/ 26 w 186"/>
                <a:gd name="T65" fmla="*/ 43 h 185"/>
                <a:gd name="T66" fmla="*/ 0 w 186"/>
                <a:gd name="T67" fmla="*/ 76 h 185"/>
                <a:gd name="T68" fmla="*/ 34 w 186"/>
                <a:gd name="T69" fmla="*/ 109 h 185"/>
                <a:gd name="T70" fmla="*/ 152 w 186"/>
                <a:gd name="T71" fmla="*/ 109 h 185"/>
                <a:gd name="T72" fmla="*/ 186 w 186"/>
                <a:gd name="T73" fmla="*/ 76 h 185"/>
                <a:gd name="T74" fmla="*/ 161 w 186"/>
                <a:gd name="T75" fmla="*/ 43 h 185"/>
                <a:gd name="T76" fmla="*/ 152 w 186"/>
                <a:gd name="T77" fmla="*/ 101 h 185"/>
                <a:gd name="T78" fmla="*/ 34 w 186"/>
                <a:gd name="T79" fmla="*/ 101 h 185"/>
                <a:gd name="T80" fmla="*/ 9 w 186"/>
                <a:gd name="T81" fmla="*/ 76 h 185"/>
                <a:gd name="T82" fmla="*/ 28 w 186"/>
                <a:gd name="T83" fmla="*/ 51 h 185"/>
                <a:gd name="T84" fmla="*/ 35 w 186"/>
                <a:gd name="T85" fmla="*/ 44 h 185"/>
                <a:gd name="T86" fmla="*/ 76 w 186"/>
                <a:gd name="T87" fmla="*/ 8 h 185"/>
                <a:gd name="T88" fmla="*/ 107 w 186"/>
                <a:gd name="T89" fmla="*/ 23 h 185"/>
                <a:gd name="T90" fmla="*/ 118 w 186"/>
                <a:gd name="T91" fmla="*/ 31 h 185"/>
                <a:gd name="T92" fmla="*/ 119 w 186"/>
                <a:gd name="T93" fmla="*/ 31 h 185"/>
                <a:gd name="T94" fmla="*/ 124 w 186"/>
                <a:gd name="T95" fmla="*/ 29 h 185"/>
                <a:gd name="T96" fmla="*/ 135 w 186"/>
                <a:gd name="T97" fmla="*/ 25 h 185"/>
                <a:gd name="T98" fmla="*/ 152 w 186"/>
                <a:gd name="T99" fmla="*/ 42 h 185"/>
                <a:gd name="T100" fmla="*/ 152 w 186"/>
                <a:gd name="T101" fmla="*/ 43 h 185"/>
                <a:gd name="T102" fmla="*/ 159 w 186"/>
                <a:gd name="T103" fmla="*/ 51 h 185"/>
                <a:gd name="T104" fmla="*/ 178 w 186"/>
                <a:gd name="T105" fmla="*/ 76 h 185"/>
                <a:gd name="T106" fmla="*/ 152 w 186"/>
                <a:gd name="T107" fmla="*/ 101 h 185"/>
                <a:gd name="T108" fmla="*/ 144 w 186"/>
                <a:gd name="T109" fmla="*/ 135 h 185"/>
                <a:gd name="T110" fmla="*/ 141 w 186"/>
                <a:gd name="T111" fmla="*/ 136 h 185"/>
                <a:gd name="T112" fmla="*/ 116 w 186"/>
                <a:gd name="T113" fmla="*/ 161 h 185"/>
                <a:gd name="T114" fmla="*/ 114 w 186"/>
                <a:gd name="T115" fmla="*/ 164 h 185"/>
                <a:gd name="T116" fmla="*/ 119 w 186"/>
                <a:gd name="T117" fmla="*/ 169 h 185"/>
                <a:gd name="T118" fmla="*/ 122 w 186"/>
                <a:gd name="T119" fmla="*/ 167 h 185"/>
                <a:gd name="T120" fmla="*/ 147 w 186"/>
                <a:gd name="T121" fmla="*/ 142 h 185"/>
                <a:gd name="T122" fmla="*/ 148 w 186"/>
                <a:gd name="T123" fmla="*/ 139 h 185"/>
                <a:gd name="T124" fmla="*/ 144 w 186"/>
                <a:gd name="T125" fmla="*/ 13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185">
                  <a:moveTo>
                    <a:pt x="102" y="131"/>
                  </a:moveTo>
                  <a:cubicBezTo>
                    <a:pt x="102" y="128"/>
                    <a:pt x="100" y="126"/>
                    <a:pt x="97" y="126"/>
                  </a:cubicBezTo>
                  <a:cubicBezTo>
                    <a:pt x="96" y="126"/>
                    <a:pt x="95" y="127"/>
                    <a:pt x="94" y="128"/>
                  </a:cubicBezTo>
                  <a:cubicBezTo>
                    <a:pt x="69" y="153"/>
                    <a:pt x="69" y="153"/>
                    <a:pt x="69" y="153"/>
                  </a:cubicBezTo>
                  <a:cubicBezTo>
                    <a:pt x="68" y="154"/>
                    <a:pt x="68" y="155"/>
                    <a:pt x="68" y="156"/>
                  </a:cubicBezTo>
                  <a:cubicBezTo>
                    <a:pt x="68" y="158"/>
                    <a:pt x="70" y="160"/>
                    <a:pt x="72" y="160"/>
                  </a:cubicBezTo>
                  <a:cubicBezTo>
                    <a:pt x="87" y="160"/>
                    <a:pt x="87" y="160"/>
                    <a:pt x="87" y="160"/>
                  </a:cubicBezTo>
                  <a:cubicBezTo>
                    <a:pt x="69" y="178"/>
                    <a:pt x="69" y="178"/>
                    <a:pt x="69" y="178"/>
                  </a:cubicBezTo>
                  <a:cubicBezTo>
                    <a:pt x="68" y="179"/>
                    <a:pt x="68" y="180"/>
                    <a:pt x="68" y="181"/>
                  </a:cubicBezTo>
                  <a:cubicBezTo>
                    <a:pt x="68" y="184"/>
                    <a:pt x="70" y="185"/>
                    <a:pt x="72" y="185"/>
                  </a:cubicBezTo>
                  <a:cubicBezTo>
                    <a:pt x="73" y="185"/>
                    <a:pt x="74" y="185"/>
                    <a:pt x="75" y="184"/>
                  </a:cubicBezTo>
                  <a:cubicBezTo>
                    <a:pt x="100" y="159"/>
                    <a:pt x="100" y="159"/>
                    <a:pt x="100" y="159"/>
                  </a:cubicBezTo>
                  <a:cubicBezTo>
                    <a:pt x="101" y="158"/>
                    <a:pt x="102" y="157"/>
                    <a:pt x="102" y="156"/>
                  </a:cubicBezTo>
                  <a:cubicBezTo>
                    <a:pt x="102" y="154"/>
                    <a:pt x="100" y="152"/>
                    <a:pt x="97" y="152"/>
                  </a:cubicBezTo>
                  <a:cubicBezTo>
                    <a:pt x="97" y="152"/>
                    <a:pt x="97" y="152"/>
                    <a:pt x="97" y="152"/>
                  </a:cubicBezTo>
                  <a:cubicBezTo>
                    <a:pt x="82" y="152"/>
                    <a:pt x="82" y="152"/>
                    <a:pt x="82" y="152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101" y="133"/>
                    <a:pt x="102" y="132"/>
                    <a:pt x="102" y="131"/>
                  </a:cubicBezTo>
                  <a:close/>
                  <a:moveTo>
                    <a:pt x="55" y="135"/>
                  </a:moveTo>
                  <a:cubicBezTo>
                    <a:pt x="54" y="135"/>
                    <a:pt x="53" y="135"/>
                    <a:pt x="52" y="136"/>
                  </a:cubicBezTo>
                  <a:cubicBezTo>
                    <a:pt x="27" y="161"/>
                    <a:pt x="27" y="161"/>
                    <a:pt x="27" y="161"/>
                  </a:cubicBezTo>
                  <a:cubicBezTo>
                    <a:pt x="26" y="162"/>
                    <a:pt x="26" y="163"/>
                    <a:pt x="26" y="164"/>
                  </a:cubicBezTo>
                  <a:cubicBezTo>
                    <a:pt x="26" y="167"/>
                    <a:pt x="28" y="169"/>
                    <a:pt x="30" y="169"/>
                  </a:cubicBezTo>
                  <a:cubicBezTo>
                    <a:pt x="31" y="169"/>
                    <a:pt x="32" y="168"/>
                    <a:pt x="33" y="167"/>
                  </a:cubicBezTo>
                  <a:cubicBezTo>
                    <a:pt x="58" y="142"/>
                    <a:pt x="58" y="142"/>
                    <a:pt x="58" y="142"/>
                  </a:cubicBezTo>
                  <a:cubicBezTo>
                    <a:pt x="59" y="141"/>
                    <a:pt x="59" y="140"/>
                    <a:pt x="59" y="139"/>
                  </a:cubicBezTo>
                  <a:cubicBezTo>
                    <a:pt x="59" y="137"/>
                    <a:pt x="58" y="135"/>
                    <a:pt x="55" y="135"/>
                  </a:cubicBezTo>
                  <a:close/>
                  <a:moveTo>
                    <a:pt x="161" y="43"/>
                  </a:moveTo>
                  <a:cubicBezTo>
                    <a:pt x="161" y="43"/>
                    <a:pt x="161" y="42"/>
                    <a:pt x="161" y="42"/>
                  </a:cubicBezTo>
                  <a:cubicBezTo>
                    <a:pt x="161" y="28"/>
                    <a:pt x="149" y="17"/>
                    <a:pt x="135" y="17"/>
                  </a:cubicBezTo>
                  <a:cubicBezTo>
                    <a:pt x="129" y="17"/>
                    <a:pt x="123" y="19"/>
                    <a:pt x="119" y="23"/>
                  </a:cubicBezTo>
                  <a:cubicBezTo>
                    <a:pt x="110" y="9"/>
                    <a:pt x="94" y="0"/>
                    <a:pt x="76" y="0"/>
                  </a:cubicBezTo>
                  <a:cubicBezTo>
                    <a:pt x="51" y="0"/>
                    <a:pt x="30" y="19"/>
                    <a:pt x="26" y="43"/>
                  </a:cubicBezTo>
                  <a:cubicBezTo>
                    <a:pt x="11" y="46"/>
                    <a:pt x="0" y="60"/>
                    <a:pt x="0" y="76"/>
                  </a:cubicBezTo>
                  <a:cubicBezTo>
                    <a:pt x="0" y="94"/>
                    <a:pt x="16" y="109"/>
                    <a:pt x="34" y="109"/>
                  </a:cubicBezTo>
                  <a:cubicBezTo>
                    <a:pt x="152" y="109"/>
                    <a:pt x="152" y="109"/>
                    <a:pt x="152" y="109"/>
                  </a:cubicBezTo>
                  <a:cubicBezTo>
                    <a:pt x="171" y="109"/>
                    <a:pt x="186" y="94"/>
                    <a:pt x="186" y="76"/>
                  </a:cubicBezTo>
                  <a:cubicBezTo>
                    <a:pt x="186" y="60"/>
                    <a:pt x="175" y="47"/>
                    <a:pt x="161" y="43"/>
                  </a:cubicBezTo>
                  <a:close/>
                  <a:moveTo>
                    <a:pt x="152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20" y="101"/>
                    <a:pt x="9" y="90"/>
                    <a:pt x="9" y="76"/>
                  </a:cubicBezTo>
                  <a:cubicBezTo>
                    <a:pt x="9" y="64"/>
                    <a:pt x="17" y="54"/>
                    <a:pt x="28" y="51"/>
                  </a:cubicBezTo>
                  <a:cubicBezTo>
                    <a:pt x="32" y="50"/>
                    <a:pt x="34" y="48"/>
                    <a:pt x="35" y="44"/>
                  </a:cubicBezTo>
                  <a:cubicBezTo>
                    <a:pt x="38" y="24"/>
                    <a:pt x="56" y="8"/>
                    <a:pt x="76" y="8"/>
                  </a:cubicBezTo>
                  <a:cubicBezTo>
                    <a:pt x="91" y="8"/>
                    <a:pt x="100" y="11"/>
                    <a:pt x="107" y="23"/>
                  </a:cubicBezTo>
                  <a:cubicBezTo>
                    <a:pt x="109" y="25"/>
                    <a:pt x="115" y="31"/>
                    <a:pt x="118" y="31"/>
                  </a:cubicBezTo>
                  <a:cubicBezTo>
                    <a:pt x="118" y="31"/>
                    <a:pt x="119" y="31"/>
                    <a:pt x="119" y="31"/>
                  </a:cubicBezTo>
                  <a:cubicBezTo>
                    <a:pt x="121" y="31"/>
                    <a:pt x="123" y="31"/>
                    <a:pt x="124" y="29"/>
                  </a:cubicBezTo>
                  <a:cubicBezTo>
                    <a:pt x="127" y="27"/>
                    <a:pt x="131" y="25"/>
                    <a:pt x="135" y="25"/>
                  </a:cubicBezTo>
                  <a:cubicBezTo>
                    <a:pt x="145" y="25"/>
                    <a:pt x="152" y="33"/>
                    <a:pt x="152" y="42"/>
                  </a:cubicBezTo>
                  <a:cubicBezTo>
                    <a:pt x="152" y="43"/>
                    <a:pt x="152" y="43"/>
                    <a:pt x="152" y="43"/>
                  </a:cubicBezTo>
                  <a:cubicBezTo>
                    <a:pt x="152" y="47"/>
                    <a:pt x="155" y="50"/>
                    <a:pt x="159" y="51"/>
                  </a:cubicBezTo>
                  <a:cubicBezTo>
                    <a:pt x="170" y="54"/>
                    <a:pt x="178" y="64"/>
                    <a:pt x="178" y="76"/>
                  </a:cubicBezTo>
                  <a:cubicBezTo>
                    <a:pt x="178" y="90"/>
                    <a:pt x="166" y="101"/>
                    <a:pt x="152" y="101"/>
                  </a:cubicBezTo>
                  <a:close/>
                  <a:moveTo>
                    <a:pt x="144" y="135"/>
                  </a:moveTo>
                  <a:cubicBezTo>
                    <a:pt x="143" y="135"/>
                    <a:pt x="142" y="135"/>
                    <a:pt x="141" y="136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5" y="162"/>
                    <a:pt x="114" y="163"/>
                    <a:pt x="114" y="164"/>
                  </a:cubicBezTo>
                  <a:cubicBezTo>
                    <a:pt x="114" y="167"/>
                    <a:pt x="116" y="169"/>
                    <a:pt x="119" y="169"/>
                  </a:cubicBezTo>
                  <a:cubicBezTo>
                    <a:pt x="120" y="169"/>
                    <a:pt x="121" y="168"/>
                    <a:pt x="122" y="167"/>
                  </a:cubicBezTo>
                  <a:cubicBezTo>
                    <a:pt x="147" y="142"/>
                    <a:pt x="147" y="142"/>
                    <a:pt x="147" y="142"/>
                  </a:cubicBezTo>
                  <a:cubicBezTo>
                    <a:pt x="148" y="141"/>
                    <a:pt x="148" y="140"/>
                    <a:pt x="148" y="139"/>
                  </a:cubicBezTo>
                  <a:cubicBezTo>
                    <a:pt x="148" y="137"/>
                    <a:pt x="146" y="135"/>
                    <a:pt x="144" y="1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Rectangle 30"/>
            <p:cNvSpPr/>
            <p:nvPr/>
          </p:nvSpPr>
          <p:spPr>
            <a:xfrm>
              <a:off x="5876820" y="3304012"/>
              <a:ext cx="1090683" cy="504323"/>
            </a:xfrm>
            <a:prstGeom prst="rect">
              <a:avLst/>
            </a:prstGeom>
          </p:spPr>
          <p:txBody>
            <a:bodyPr wrap="square" anchor="t" anchorCtr="1">
              <a:normAutofit fontScale="8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此部分内容作为文字</a:t>
              </a:r>
              <a:br>
                <a:rPr lang="zh-CN" altLang="en-US" sz="14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</a:br>
              <a:r>
                <a:rPr lang="zh-CN" altLang="en-US" sz="14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排版占位显示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496290" y="4225285"/>
            <a:ext cx="1528996" cy="2216033"/>
            <a:chOff x="7122217" y="2146311"/>
            <a:chExt cx="1146747" cy="1662025"/>
          </a:xfrm>
        </p:grpSpPr>
        <p:sp>
          <p:nvSpPr>
            <p:cNvPr id="23" name="Oval 27"/>
            <p:cNvSpPr>
              <a:spLocks noChangeAspect="1"/>
            </p:cNvSpPr>
            <p:nvPr/>
          </p:nvSpPr>
          <p:spPr>
            <a:xfrm>
              <a:off x="7222951" y="2146311"/>
              <a:ext cx="872975" cy="872975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4" name="TextBox 28"/>
            <p:cNvSpPr txBox="1"/>
            <p:nvPr/>
          </p:nvSpPr>
          <p:spPr>
            <a:xfrm>
              <a:off x="7122217" y="3175572"/>
              <a:ext cx="1074443" cy="121187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77500" lnSpcReduction="20000"/>
            </a:bodyPr>
            <a:lstStyle/>
            <a:p>
              <a:pPr algn="ctr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5" name="Freeform: Shape 29"/>
            <p:cNvSpPr>
              <a:spLocks/>
            </p:cNvSpPr>
            <p:nvPr/>
          </p:nvSpPr>
          <p:spPr bwMode="auto">
            <a:xfrm>
              <a:off x="7515724" y="2497955"/>
              <a:ext cx="287429" cy="156470"/>
            </a:xfrm>
            <a:custGeom>
              <a:avLst/>
              <a:gdLst>
                <a:gd name="T0" fmla="*/ 93 w 186"/>
                <a:gd name="T1" fmla="*/ 0 h 101"/>
                <a:gd name="T2" fmla="*/ 0 w 186"/>
                <a:gd name="T3" fmla="*/ 97 h 101"/>
                <a:gd name="T4" fmla="*/ 4 w 186"/>
                <a:gd name="T5" fmla="*/ 101 h 101"/>
                <a:gd name="T6" fmla="*/ 80 w 186"/>
                <a:gd name="T7" fmla="*/ 101 h 101"/>
                <a:gd name="T8" fmla="*/ 85 w 186"/>
                <a:gd name="T9" fmla="*/ 97 h 101"/>
                <a:gd name="T10" fmla="*/ 93 w 186"/>
                <a:gd name="T11" fmla="*/ 84 h 101"/>
                <a:gd name="T12" fmla="*/ 101 w 186"/>
                <a:gd name="T13" fmla="*/ 97 h 101"/>
                <a:gd name="T14" fmla="*/ 106 w 186"/>
                <a:gd name="T15" fmla="*/ 101 h 101"/>
                <a:gd name="T16" fmla="*/ 182 w 186"/>
                <a:gd name="T17" fmla="*/ 101 h 101"/>
                <a:gd name="T18" fmla="*/ 186 w 186"/>
                <a:gd name="T19" fmla="*/ 97 h 101"/>
                <a:gd name="T20" fmla="*/ 93 w 186"/>
                <a:gd name="T21" fmla="*/ 0 h 101"/>
                <a:gd name="T22" fmla="*/ 109 w 186"/>
                <a:gd name="T23" fmla="*/ 92 h 101"/>
                <a:gd name="T24" fmla="*/ 93 w 186"/>
                <a:gd name="T25" fmla="*/ 76 h 101"/>
                <a:gd name="T26" fmla="*/ 76 w 186"/>
                <a:gd name="T27" fmla="*/ 92 h 101"/>
                <a:gd name="T28" fmla="*/ 59 w 186"/>
                <a:gd name="T29" fmla="*/ 92 h 101"/>
                <a:gd name="T30" fmla="*/ 93 w 186"/>
                <a:gd name="T31" fmla="*/ 59 h 101"/>
                <a:gd name="T32" fmla="*/ 126 w 186"/>
                <a:gd name="T33" fmla="*/ 92 h 101"/>
                <a:gd name="T34" fmla="*/ 109 w 186"/>
                <a:gd name="T35" fmla="*/ 92 h 101"/>
                <a:gd name="T36" fmla="*/ 135 w 186"/>
                <a:gd name="T37" fmla="*/ 92 h 101"/>
                <a:gd name="T38" fmla="*/ 93 w 186"/>
                <a:gd name="T39" fmla="*/ 50 h 101"/>
                <a:gd name="T40" fmla="*/ 51 w 186"/>
                <a:gd name="T41" fmla="*/ 92 h 101"/>
                <a:gd name="T42" fmla="*/ 34 w 186"/>
                <a:gd name="T43" fmla="*/ 92 h 101"/>
                <a:gd name="T44" fmla="*/ 93 w 186"/>
                <a:gd name="T45" fmla="*/ 33 h 101"/>
                <a:gd name="T46" fmla="*/ 152 w 186"/>
                <a:gd name="T47" fmla="*/ 92 h 101"/>
                <a:gd name="T48" fmla="*/ 135 w 186"/>
                <a:gd name="T49" fmla="*/ 92 h 101"/>
                <a:gd name="T50" fmla="*/ 160 w 186"/>
                <a:gd name="T51" fmla="*/ 92 h 101"/>
                <a:gd name="T52" fmla="*/ 93 w 186"/>
                <a:gd name="T53" fmla="*/ 25 h 101"/>
                <a:gd name="T54" fmla="*/ 26 w 186"/>
                <a:gd name="T55" fmla="*/ 92 h 101"/>
                <a:gd name="T56" fmla="*/ 9 w 186"/>
                <a:gd name="T57" fmla="*/ 92 h 101"/>
                <a:gd name="T58" fmla="*/ 93 w 186"/>
                <a:gd name="T59" fmla="*/ 8 h 101"/>
                <a:gd name="T60" fmla="*/ 177 w 186"/>
                <a:gd name="T61" fmla="*/ 92 h 101"/>
                <a:gd name="T62" fmla="*/ 160 w 186"/>
                <a:gd name="T63" fmla="*/ 9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6" h="101">
                  <a:moveTo>
                    <a:pt x="93" y="0"/>
                  </a:moveTo>
                  <a:cubicBezTo>
                    <a:pt x="42" y="0"/>
                    <a:pt x="0" y="43"/>
                    <a:pt x="0" y="97"/>
                  </a:cubicBezTo>
                  <a:cubicBezTo>
                    <a:pt x="0" y="99"/>
                    <a:pt x="2" y="101"/>
                    <a:pt x="4" y="101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83" y="101"/>
                    <a:pt x="85" y="99"/>
                    <a:pt x="85" y="97"/>
                  </a:cubicBezTo>
                  <a:cubicBezTo>
                    <a:pt x="85" y="90"/>
                    <a:pt x="88" y="84"/>
                    <a:pt x="93" y="84"/>
                  </a:cubicBezTo>
                  <a:cubicBezTo>
                    <a:pt x="98" y="84"/>
                    <a:pt x="101" y="90"/>
                    <a:pt x="101" y="97"/>
                  </a:cubicBezTo>
                  <a:cubicBezTo>
                    <a:pt x="101" y="99"/>
                    <a:pt x="103" y="101"/>
                    <a:pt x="106" y="101"/>
                  </a:cubicBezTo>
                  <a:cubicBezTo>
                    <a:pt x="182" y="101"/>
                    <a:pt x="182" y="101"/>
                    <a:pt x="182" y="101"/>
                  </a:cubicBezTo>
                  <a:cubicBezTo>
                    <a:pt x="184" y="101"/>
                    <a:pt x="186" y="99"/>
                    <a:pt x="186" y="97"/>
                  </a:cubicBezTo>
                  <a:cubicBezTo>
                    <a:pt x="186" y="43"/>
                    <a:pt x="144" y="0"/>
                    <a:pt x="93" y="0"/>
                  </a:cubicBezTo>
                  <a:close/>
                  <a:moveTo>
                    <a:pt x="109" y="92"/>
                  </a:moveTo>
                  <a:cubicBezTo>
                    <a:pt x="108" y="83"/>
                    <a:pt x="101" y="76"/>
                    <a:pt x="93" y="76"/>
                  </a:cubicBezTo>
                  <a:cubicBezTo>
                    <a:pt x="85" y="76"/>
                    <a:pt x="78" y="83"/>
                    <a:pt x="76" y="92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1" y="73"/>
                    <a:pt x="76" y="59"/>
                    <a:pt x="93" y="59"/>
                  </a:cubicBezTo>
                  <a:cubicBezTo>
                    <a:pt x="110" y="59"/>
                    <a:pt x="125" y="73"/>
                    <a:pt x="126" y="92"/>
                  </a:cubicBezTo>
                  <a:lnTo>
                    <a:pt x="109" y="92"/>
                  </a:lnTo>
                  <a:close/>
                  <a:moveTo>
                    <a:pt x="135" y="92"/>
                  </a:moveTo>
                  <a:cubicBezTo>
                    <a:pt x="133" y="69"/>
                    <a:pt x="115" y="50"/>
                    <a:pt x="93" y="50"/>
                  </a:cubicBezTo>
                  <a:cubicBezTo>
                    <a:pt x="71" y="50"/>
                    <a:pt x="53" y="69"/>
                    <a:pt x="51" y="92"/>
                  </a:cubicBezTo>
                  <a:cubicBezTo>
                    <a:pt x="34" y="92"/>
                    <a:pt x="34" y="92"/>
                    <a:pt x="34" y="92"/>
                  </a:cubicBezTo>
                  <a:cubicBezTo>
                    <a:pt x="36" y="59"/>
                    <a:pt x="62" y="33"/>
                    <a:pt x="93" y="33"/>
                  </a:cubicBezTo>
                  <a:cubicBezTo>
                    <a:pt x="124" y="33"/>
                    <a:pt x="150" y="59"/>
                    <a:pt x="152" y="92"/>
                  </a:cubicBezTo>
                  <a:lnTo>
                    <a:pt x="135" y="92"/>
                  </a:lnTo>
                  <a:close/>
                  <a:moveTo>
                    <a:pt x="160" y="92"/>
                  </a:moveTo>
                  <a:cubicBezTo>
                    <a:pt x="158" y="55"/>
                    <a:pt x="129" y="25"/>
                    <a:pt x="93" y="25"/>
                  </a:cubicBezTo>
                  <a:cubicBezTo>
                    <a:pt x="57" y="25"/>
                    <a:pt x="28" y="55"/>
                    <a:pt x="26" y="92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11" y="45"/>
                    <a:pt x="48" y="8"/>
                    <a:pt x="93" y="8"/>
                  </a:cubicBezTo>
                  <a:cubicBezTo>
                    <a:pt x="138" y="8"/>
                    <a:pt x="175" y="45"/>
                    <a:pt x="177" y="92"/>
                  </a:cubicBezTo>
                  <a:lnTo>
                    <a:pt x="160" y="9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Rectangle 31"/>
            <p:cNvSpPr/>
            <p:nvPr/>
          </p:nvSpPr>
          <p:spPr>
            <a:xfrm>
              <a:off x="7178281" y="3304012"/>
              <a:ext cx="1090683" cy="504324"/>
            </a:xfrm>
            <a:prstGeom prst="rect">
              <a:avLst/>
            </a:prstGeom>
          </p:spPr>
          <p:txBody>
            <a:bodyPr wrap="square" anchor="t" anchorCtr="1">
              <a:normAutofit fontScale="8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此部分内容作为文字</a:t>
              </a:r>
              <a:br>
                <a:rPr lang="zh-CN" altLang="en-US" sz="14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</a:br>
              <a:r>
                <a:rPr lang="zh-CN" altLang="en-US" sz="14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排版占位显示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9BE1C42-DEEB-466E-B51C-43679B58453C}"/>
              </a:ext>
            </a:extLst>
          </p:cNvPr>
          <p:cNvGrpSpPr/>
          <p:nvPr/>
        </p:nvGrpSpPr>
        <p:grpSpPr>
          <a:xfrm>
            <a:off x="526331" y="497900"/>
            <a:ext cx="828718" cy="547823"/>
            <a:chOff x="225382" y="351136"/>
            <a:chExt cx="1428847" cy="944537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BA6CCE53-7AB5-4498-9A7B-496E4DBCF425}"/>
                </a:ext>
              </a:extLst>
            </p:cNvPr>
            <p:cNvSpPr/>
            <p:nvPr/>
          </p:nvSpPr>
          <p:spPr>
            <a:xfrm rot="15067744" flipH="1">
              <a:off x="445817" y="351136"/>
              <a:ext cx="931725" cy="931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B8E2270-A66E-4272-94A0-48A5885E2004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flipH="1">
              <a:off x="225382" y="611835"/>
              <a:ext cx="268044" cy="68383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5ABAE64-9404-4945-8119-BF6145EF370A}"/>
                </a:ext>
              </a:extLst>
            </p:cNvPr>
            <p:cNvCxnSpPr>
              <a:cxnSpLocks/>
              <a:endCxn id="36" idx="5"/>
            </p:cNvCxnSpPr>
            <p:nvPr/>
          </p:nvCxnSpPr>
          <p:spPr>
            <a:xfrm flipH="1">
              <a:off x="1329933" y="359499"/>
              <a:ext cx="324296" cy="6626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68E9DA8C-AD34-4C3E-B937-7940C5041E69}"/>
              </a:ext>
            </a:extLst>
          </p:cNvPr>
          <p:cNvSpPr txBox="1"/>
          <p:nvPr/>
        </p:nvSpPr>
        <p:spPr>
          <a:xfrm>
            <a:off x="604062" y="502750"/>
            <a:ext cx="943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01</a:t>
            </a:r>
            <a:endParaRPr lang="zh-CN" altLang="en-US" sz="2800" dirty="0"/>
          </a:p>
        </p:txBody>
      </p:sp>
      <p:sp>
        <p:nvSpPr>
          <p:cNvPr id="40" name="文本框 6">
            <a:extLst>
              <a:ext uri="{FF2B5EF4-FFF2-40B4-BE49-F238E27FC236}">
                <a16:creationId xmlns:a16="http://schemas.microsoft.com/office/drawing/2014/main" id="{32484A3C-3FCC-4B5C-B9CC-0BC050F2A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381" y="537263"/>
            <a:ext cx="3033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选题的背景与意义</a:t>
            </a:r>
          </a:p>
        </p:txBody>
      </p:sp>
    </p:spTree>
    <p:extLst>
      <p:ext uri="{BB962C8B-B14F-4D97-AF65-F5344CB8AC3E}">
        <p14:creationId xmlns:p14="http://schemas.microsoft.com/office/powerpoint/2010/main" val="98872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5744624" y="2642036"/>
            <a:ext cx="2149099" cy="2149099"/>
            <a:chOff x="4308468" y="1981527"/>
            <a:chExt cx="1611824" cy="1611824"/>
          </a:xfrm>
        </p:grpSpPr>
        <p:sp>
          <p:nvSpPr>
            <p:cNvPr id="5" name="Freeform: Shape 4"/>
            <p:cNvSpPr>
              <a:spLocks/>
            </p:cNvSpPr>
            <p:nvPr/>
          </p:nvSpPr>
          <p:spPr bwMode="auto">
            <a:xfrm>
              <a:off x="5248946" y="2562186"/>
              <a:ext cx="287155" cy="282993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Freeform: Shape 7"/>
            <p:cNvSpPr/>
            <p:nvPr/>
          </p:nvSpPr>
          <p:spPr>
            <a:xfrm rot="7768221">
              <a:off x="4308468" y="1981527"/>
              <a:ext cx="1611824" cy="1611824"/>
            </a:xfrm>
            <a:custGeom>
              <a:avLst/>
              <a:gdLst>
                <a:gd name="connsiteX0" fmla="*/ 888570 w 1611824"/>
                <a:gd name="connsiteY0" fmla="*/ 258306 h 1611824"/>
                <a:gd name="connsiteX1" fmla="*/ 227309 w 1611824"/>
                <a:gd name="connsiteY1" fmla="*/ 919567 h 1611824"/>
                <a:gd name="connsiteX2" fmla="*/ 888570 w 1611824"/>
                <a:gd name="connsiteY2" fmla="*/ 1580828 h 1611824"/>
                <a:gd name="connsiteX3" fmla="*/ 1549831 w 1611824"/>
                <a:gd name="connsiteY3" fmla="*/ 919567 h 1611824"/>
                <a:gd name="connsiteX4" fmla="*/ 888570 w 1611824"/>
                <a:gd name="connsiteY4" fmla="*/ 258306 h 1611824"/>
                <a:gd name="connsiteX5" fmla="*/ 805912 w 1611824"/>
                <a:gd name="connsiteY5" fmla="*/ 0 h 1611824"/>
                <a:gd name="connsiteX6" fmla="*/ 1611824 w 1611824"/>
                <a:gd name="connsiteY6" fmla="*/ 805912 h 1611824"/>
                <a:gd name="connsiteX7" fmla="*/ 805912 w 1611824"/>
                <a:gd name="connsiteY7" fmla="*/ 1611824 h 1611824"/>
                <a:gd name="connsiteX8" fmla="*/ 0 w 1611824"/>
                <a:gd name="connsiteY8" fmla="*/ 805912 h 1611824"/>
                <a:gd name="connsiteX9" fmla="*/ 805912 w 1611824"/>
                <a:gd name="connsiteY9" fmla="*/ 0 h 161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1824" h="1611824">
                  <a:moveTo>
                    <a:pt x="888570" y="258306"/>
                  </a:moveTo>
                  <a:cubicBezTo>
                    <a:pt x="523366" y="258306"/>
                    <a:pt x="227309" y="554363"/>
                    <a:pt x="227309" y="919567"/>
                  </a:cubicBezTo>
                  <a:cubicBezTo>
                    <a:pt x="227309" y="1284771"/>
                    <a:pt x="523366" y="1580828"/>
                    <a:pt x="888570" y="1580828"/>
                  </a:cubicBezTo>
                  <a:cubicBezTo>
                    <a:pt x="1253774" y="1580828"/>
                    <a:pt x="1549831" y="1284771"/>
                    <a:pt x="1549831" y="919567"/>
                  </a:cubicBezTo>
                  <a:cubicBezTo>
                    <a:pt x="1549831" y="554363"/>
                    <a:pt x="1253774" y="258306"/>
                    <a:pt x="888570" y="258306"/>
                  </a:cubicBezTo>
                  <a:close/>
                  <a:moveTo>
                    <a:pt x="805912" y="0"/>
                  </a:moveTo>
                  <a:cubicBezTo>
                    <a:pt x="1251005" y="0"/>
                    <a:pt x="1611824" y="360819"/>
                    <a:pt x="1611824" y="805912"/>
                  </a:cubicBezTo>
                  <a:cubicBezTo>
                    <a:pt x="1611824" y="1251005"/>
                    <a:pt x="1251005" y="1611824"/>
                    <a:pt x="805912" y="1611824"/>
                  </a:cubicBezTo>
                  <a:cubicBezTo>
                    <a:pt x="360819" y="1611824"/>
                    <a:pt x="0" y="1251005"/>
                    <a:pt x="0" y="805912"/>
                  </a:cubicBezTo>
                  <a:cubicBezTo>
                    <a:pt x="0" y="360819"/>
                    <a:pt x="360819" y="0"/>
                    <a:pt x="805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074721" y="2640939"/>
            <a:ext cx="2149099" cy="2149099"/>
            <a:chOff x="3056041" y="1980704"/>
            <a:chExt cx="1611824" cy="1611824"/>
          </a:xfrm>
        </p:grpSpPr>
        <p:sp>
          <p:nvSpPr>
            <p:cNvPr id="4" name="Freeform: Shape 3"/>
            <p:cNvSpPr>
              <a:spLocks/>
            </p:cNvSpPr>
            <p:nvPr/>
          </p:nvSpPr>
          <p:spPr bwMode="auto">
            <a:xfrm>
              <a:off x="3413084" y="2644974"/>
              <a:ext cx="247781" cy="364863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Freeform: Shape 8"/>
            <p:cNvSpPr/>
            <p:nvPr/>
          </p:nvSpPr>
          <p:spPr>
            <a:xfrm rot="18235072">
              <a:off x="3056041" y="1980704"/>
              <a:ext cx="1611824" cy="1611824"/>
            </a:xfrm>
            <a:custGeom>
              <a:avLst/>
              <a:gdLst>
                <a:gd name="connsiteX0" fmla="*/ 888570 w 1611824"/>
                <a:gd name="connsiteY0" fmla="*/ 258306 h 1611824"/>
                <a:gd name="connsiteX1" fmla="*/ 227309 w 1611824"/>
                <a:gd name="connsiteY1" fmla="*/ 919567 h 1611824"/>
                <a:gd name="connsiteX2" fmla="*/ 888570 w 1611824"/>
                <a:gd name="connsiteY2" fmla="*/ 1580828 h 1611824"/>
                <a:gd name="connsiteX3" fmla="*/ 1549831 w 1611824"/>
                <a:gd name="connsiteY3" fmla="*/ 919567 h 1611824"/>
                <a:gd name="connsiteX4" fmla="*/ 888570 w 1611824"/>
                <a:gd name="connsiteY4" fmla="*/ 258306 h 1611824"/>
                <a:gd name="connsiteX5" fmla="*/ 805912 w 1611824"/>
                <a:gd name="connsiteY5" fmla="*/ 0 h 1611824"/>
                <a:gd name="connsiteX6" fmla="*/ 1611824 w 1611824"/>
                <a:gd name="connsiteY6" fmla="*/ 805912 h 1611824"/>
                <a:gd name="connsiteX7" fmla="*/ 805912 w 1611824"/>
                <a:gd name="connsiteY7" fmla="*/ 1611824 h 1611824"/>
                <a:gd name="connsiteX8" fmla="*/ 0 w 1611824"/>
                <a:gd name="connsiteY8" fmla="*/ 805912 h 1611824"/>
                <a:gd name="connsiteX9" fmla="*/ 805912 w 1611824"/>
                <a:gd name="connsiteY9" fmla="*/ 0 h 161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1824" h="1611824">
                  <a:moveTo>
                    <a:pt x="888570" y="258306"/>
                  </a:moveTo>
                  <a:cubicBezTo>
                    <a:pt x="523366" y="258306"/>
                    <a:pt x="227309" y="554363"/>
                    <a:pt x="227309" y="919567"/>
                  </a:cubicBezTo>
                  <a:cubicBezTo>
                    <a:pt x="227309" y="1284771"/>
                    <a:pt x="523366" y="1580828"/>
                    <a:pt x="888570" y="1580828"/>
                  </a:cubicBezTo>
                  <a:cubicBezTo>
                    <a:pt x="1253774" y="1580828"/>
                    <a:pt x="1549831" y="1284771"/>
                    <a:pt x="1549831" y="919567"/>
                  </a:cubicBezTo>
                  <a:cubicBezTo>
                    <a:pt x="1549831" y="554363"/>
                    <a:pt x="1253774" y="258306"/>
                    <a:pt x="888570" y="258306"/>
                  </a:cubicBezTo>
                  <a:close/>
                  <a:moveTo>
                    <a:pt x="805912" y="0"/>
                  </a:moveTo>
                  <a:cubicBezTo>
                    <a:pt x="1251005" y="0"/>
                    <a:pt x="1611824" y="360819"/>
                    <a:pt x="1611824" y="805912"/>
                  </a:cubicBezTo>
                  <a:cubicBezTo>
                    <a:pt x="1611824" y="1251005"/>
                    <a:pt x="1251005" y="1611824"/>
                    <a:pt x="805912" y="1611824"/>
                  </a:cubicBezTo>
                  <a:cubicBezTo>
                    <a:pt x="360819" y="1611824"/>
                    <a:pt x="0" y="1251005"/>
                    <a:pt x="0" y="805912"/>
                  </a:cubicBezTo>
                  <a:cubicBezTo>
                    <a:pt x="0" y="360819"/>
                    <a:pt x="360819" y="0"/>
                    <a:pt x="8059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853369" y="1813259"/>
            <a:ext cx="2149099" cy="2149099"/>
            <a:chOff x="3640027" y="1359944"/>
            <a:chExt cx="1611824" cy="1611824"/>
          </a:xfrm>
        </p:grpSpPr>
        <p:sp>
          <p:nvSpPr>
            <p:cNvPr id="7" name="Freeform: Shape 6"/>
            <p:cNvSpPr>
              <a:spLocks/>
            </p:cNvSpPr>
            <p:nvPr/>
          </p:nvSpPr>
          <p:spPr bwMode="auto">
            <a:xfrm>
              <a:off x="4305950" y="1712923"/>
              <a:ext cx="302603" cy="236819"/>
            </a:xfrm>
            <a:custGeom>
              <a:avLst/>
              <a:gdLst/>
              <a:ahLst/>
              <a:cxnLst>
                <a:cxn ang="0">
                  <a:pos x="64" y="48"/>
                </a:cxn>
                <a:cxn ang="0">
                  <a:pos x="61" y="50"/>
                </a:cxn>
                <a:cxn ang="0">
                  <a:pos x="2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2" y="41"/>
                </a:cxn>
                <a:cxn ang="0">
                  <a:pos x="61" y="41"/>
                </a:cxn>
                <a:cxn ang="0">
                  <a:pos x="64" y="43"/>
                </a:cxn>
                <a:cxn ang="0">
                  <a:pos x="64" y="48"/>
                </a:cxn>
                <a:cxn ang="0">
                  <a:pos x="59" y="20"/>
                </a:cxn>
                <a:cxn ang="0">
                  <a:pos x="57" y="23"/>
                </a:cxn>
                <a:cxn ang="0">
                  <a:pos x="7" y="23"/>
                </a:cxn>
                <a:cxn ang="0">
                  <a:pos x="4" y="20"/>
                </a:cxn>
                <a:cxn ang="0">
                  <a:pos x="4" y="16"/>
                </a:cxn>
                <a:cxn ang="0">
                  <a:pos x="7" y="13"/>
                </a:cxn>
                <a:cxn ang="0">
                  <a:pos x="57" y="13"/>
                </a:cxn>
                <a:cxn ang="0">
                  <a:pos x="59" y="16"/>
                </a:cxn>
                <a:cxn ang="0">
                  <a:pos x="59" y="20"/>
                </a:cxn>
                <a:cxn ang="0">
                  <a:pos x="50" y="34"/>
                </a:cxn>
                <a:cxn ang="0">
                  <a:pos x="48" y="36"/>
                </a:cxn>
                <a:cxn ang="0">
                  <a:pos x="16" y="36"/>
                </a:cxn>
                <a:cxn ang="0">
                  <a:pos x="13" y="34"/>
                </a:cxn>
                <a:cxn ang="0">
                  <a:pos x="13" y="29"/>
                </a:cxn>
                <a:cxn ang="0">
                  <a:pos x="16" y="27"/>
                </a:cxn>
                <a:cxn ang="0">
                  <a:pos x="48" y="27"/>
                </a:cxn>
                <a:cxn ang="0">
                  <a:pos x="50" y="29"/>
                </a:cxn>
                <a:cxn ang="0">
                  <a:pos x="50" y="34"/>
                </a:cxn>
                <a:cxn ang="0">
                  <a:pos x="45" y="7"/>
                </a:cxn>
                <a:cxn ang="0">
                  <a:pos x="43" y="9"/>
                </a:cxn>
                <a:cxn ang="0">
                  <a:pos x="20" y="9"/>
                </a:cxn>
                <a:cxn ang="0">
                  <a:pos x="18" y="7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43" y="0"/>
                </a:cxn>
                <a:cxn ang="0">
                  <a:pos x="45" y="2"/>
                </a:cxn>
                <a:cxn ang="0">
                  <a:pos x="45" y="7"/>
                </a:cxn>
              </a:cxnLst>
              <a:rect l="0" t="0" r="r" b="b"/>
              <a:pathLst>
                <a:path w="64" h="50">
                  <a:moveTo>
                    <a:pt x="64" y="48"/>
                  </a:moveTo>
                  <a:cubicBezTo>
                    <a:pt x="64" y="49"/>
                    <a:pt x="63" y="50"/>
                    <a:pt x="61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9"/>
                    <a:pt x="0" y="4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1" y="41"/>
                    <a:pt x="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3" y="41"/>
                    <a:pt x="64" y="42"/>
                    <a:pt x="64" y="43"/>
                  </a:cubicBezTo>
                  <a:lnTo>
                    <a:pt x="64" y="48"/>
                  </a:lnTo>
                  <a:close/>
                  <a:moveTo>
                    <a:pt x="59" y="20"/>
                  </a:moveTo>
                  <a:cubicBezTo>
                    <a:pt x="59" y="22"/>
                    <a:pt x="58" y="23"/>
                    <a:pt x="5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3"/>
                    <a:pt x="4" y="22"/>
                    <a:pt x="4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4"/>
                    <a:pt x="5" y="13"/>
                    <a:pt x="7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8" y="13"/>
                    <a:pt x="59" y="14"/>
                    <a:pt x="59" y="16"/>
                  </a:cubicBezTo>
                  <a:lnTo>
                    <a:pt x="59" y="20"/>
                  </a:lnTo>
                  <a:close/>
                  <a:moveTo>
                    <a:pt x="50" y="34"/>
                  </a:moveTo>
                  <a:cubicBezTo>
                    <a:pt x="50" y="35"/>
                    <a:pt x="49" y="36"/>
                    <a:pt x="48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3" y="35"/>
                    <a:pt x="13" y="34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8"/>
                    <a:pt x="15" y="27"/>
                    <a:pt x="16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9" y="27"/>
                    <a:pt x="50" y="28"/>
                    <a:pt x="50" y="29"/>
                  </a:cubicBezTo>
                  <a:lnTo>
                    <a:pt x="50" y="34"/>
                  </a:lnTo>
                  <a:close/>
                  <a:moveTo>
                    <a:pt x="45" y="7"/>
                  </a:moveTo>
                  <a:cubicBezTo>
                    <a:pt x="45" y="8"/>
                    <a:pt x="44" y="9"/>
                    <a:pt x="43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8" y="8"/>
                    <a:pt x="18" y="7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5" y="2"/>
                  </a:cubicBezTo>
                  <a:lnTo>
                    <a:pt x="45" y="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Freeform: Shape 9"/>
            <p:cNvSpPr/>
            <p:nvPr/>
          </p:nvSpPr>
          <p:spPr>
            <a:xfrm rot="2018970">
              <a:off x="3640027" y="1359944"/>
              <a:ext cx="1611824" cy="1611824"/>
            </a:xfrm>
            <a:custGeom>
              <a:avLst/>
              <a:gdLst>
                <a:gd name="connsiteX0" fmla="*/ 888570 w 1611824"/>
                <a:gd name="connsiteY0" fmla="*/ 258306 h 1611824"/>
                <a:gd name="connsiteX1" fmla="*/ 227309 w 1611824"/>
                <a:gd name="connsiteY1" fmla="*/ 919567 h 1611824"/>
                <a:gd name="connsiteX2" fmla="*/ 888570 w 1611824"/>
                <a:gd name="connsiteY2" fmla="*/ 1580828 h 1611824"/>
                <a:gd name="connsiteX3" fmla="*/ 1549831 w 1611824"/>
                <a:gd name="connsiteY3" fmla="*/ 919567 h 1611824"/>
                <a:gd name="connsiteX4" fmla="*/ 888570 w 1611824"/>
                <a:gd name="connsiteY4" fmla="*/ 258306 h 1611824"/>
                <a:gd name="connsiteX5" fmla="*/ 805912 w 1611824"/>
                <a:gd name="connsiteY5" fmla="*/ 0 h 1611824"/>
                <a:gd name="connsiteX6" fmla="*/ 1611824 w 1611824"/>
                <a:gd name="connsiteY6" fmla="*/ 805912 h 1611824"/>
                <a:gd name="connsiteX7" fmla="*/ 805912 w 1611824"/>
                <a:gd name="connsiteY7" fmla="*/ 1611824 h 1611824"/>
                <a:gd name="connsiteX8" fmla="*/ 0 w 1611824"/>
                <a:gd name="connsiteY8" fmla="*/ 805912 h 1611824"/>
                <a:gd name="connsiteX9" fmla="*/ 805912 w 1611824"/>
                <a:gd name="connsiteY9" fmla="*/ 0 h 161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1824" h="1611824">
                  <a:moveTo>
                    <a:pt x="888570" y="258306"/>
                  </a:moveTo>
                  <a:cubicBezTo>
                    <a:pt x="523366" y="258306"/>
                    <a:pt x="227309" y="554363"/>
                    <a:pt x="227309" y="919567"/>
                  </a:cubicBezTo>
                  <a:cubicBezTo>
                    <a:pt x="227309" y="1284771"/>
                    <a:pt x="523366" y="1580828"/>
                    <a:pt x="888570" y="1580828"/>
                  </a:cubicBezTo>
                  <a:cubicBezTo>
                    <a:pt x="1253774" y="1580828"/>
                    <a:pt x="1549831" y="1284771"/>
                    <a:pt x="1549831" y="919567"/>
                  </a:cubicBezTo>
                  <a:cubicBezTo>
                    <a:pt x="1549831" y="554363"/>
                    <a:pt x="1253774" y="258306"/>
                    <a:pt x="888570" y="258306"/>
                  </a:cubicBezTo>
                  <a:close/>
                  <a:moveTo>
                    <a:pt x="805912" y="0"/>
                  </a:moveTo>
                  <a:cubicBezTo>
                    <a:pt x="1251005" y="0"/>
                    <a:pt x="1611824" y="360819"/>
                    <a:pt x="1611824" y="805912"/>
                  </a:cubicBezTo>
                  <a:cubicBezTo>
                    <a:pt x="1611824" y="1251005"/>
                    <a:pt x="1251005" y="1611824"/>
                    <a:pt x="805912" y="1611824"/>
                  </a:cubicBezTo>
                  <a:cubicBezTo>
                    <a:pt x="360819" y="1611824"/>
                    <a:pt x="0" y="1251005"/>
                    <a:pt x="0" y="805912"/>
                  </a:cubicBezTo>
                  <a:cubicBezTo>
                    <a:pt x="0" y="360819"/>
                    <a:pt x="360819" y="0"/>
                    <a:pt x="805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915100" y="3345555"/>
            <a:ext cx="2149099" cy="2149099"/>
            <a:chOff x="3686325" y="2509166"/>
            <a:chExt cx="1611824" cy="1611824"/>
          </a:xfrm>
        </p:grpSpPr>
        <p:sp>
          <p:nvSpPr>
            <p:cNvPr id="6" name="Freeform: Shape 5"/>
            <p:cNvSpPr>
              <a:spLocks/>
            </p:cNvSpPr>
            <p:nvPr/>
          </p:nvSpPr>
          <p:spPr bwMode="auto">
            <a:xfrm>
              <a:off x="4337971" y="3479957"/>
              <a:ext cx="307958" cy="307958"/>
            </a:xfrm>
            <a:custGeom>
              <a:avLst/>
              <a:gdLst/>
              <a:ahLst/>
              <a:cxnLst>
                <a:cxn ang="0">
                  <a:pos x="64" y="42"/>
                </a:cxn>
                <a:cxn ang="0">
                  <a:pos x="63" y="44"/>
                </a:cxn>
                <a:cxn ang="0">
                  <a:pos x="33" y="64"/>
                </a:cxn>
                <a:cxn ang="0">
                  <a:pos x="32" y="64"/>
                </a:cxn>
                <a:cxn ang="0">
                  <a:pos x="30" y="64"/>
                </a:cxn>
                <a:cxn ang="0">
                  <a:pos x="1" y="44"/>
                </a:cxn>
                <a:cxn ang="0">
                  <a:pos x="0" y="42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30" y="1"/>
                </a:cxn>
                <a:cxn ang="0">
                  <a:pos x="32" y="0"/>
                </a:cxn>
                <a:cxn ang="0">
                  <a:pos x="33" y="1"/>
                </a:cxn>
                <a:cxn ang="0">
                  <a:pos x="63" y="20"/>
                </a:cxn>
                <a:cxn ang="0">
                  <a:pos x="64" y="23"/>
                </a:cxn>
                <a:cxn ang="0">
                  <a:pos x="64" y="42"/>
                </a:cxn>
                <a:cxn ang="0">
                  <a:pos x="12" y="32"/>
                </a:cxn>
                <a:cxn ang="0">
                  <a:pos x="5" y="28"/>
                </a:cxn>
                <a:cxn ang="0">
                  <a:pos x="5" y="37"/>
                </a:cxn>
                <a:cxn ang="0">
                  <a:pos x="12" y="32"/>
                </a:cxn>
                <a:cxn ang="0">
                  <a:pos x="29" y="21"/>
                </a:cxn>
                <a:cxn ang="0">
                  <a:pos x="29" y="8"/>
                </a:cxn>
                <a:cxn ang="0">
                  <a:pos x="7" y="23"/>
                </a:cxn>
                <a:cxn ang="0">
                  <a:pos x="17" y="29"/>
                </a:cxn>
                <a:cxn ang="0">
                  <a:pos x="29" y="21"/>
                </a:cxn>
                <a:cxn ang="0">
                  <a:pos x="29" y="56"/>
                </a:cxn>
                <a:cxn ang="0">
                  <a:pos x="29" y="44"/>
                </a:cxn>
                <a:cxn ang="0">
                  <a:pos x="17" y="36"/>
                </a:cxn>
                <a:cxn ang="0">
                  <a:pos x="7" y="42"/>
                </a:cxn>
                <a:cxn ang="0">
                  <a:pos x="29" y="56"/>
                </a:cxn>
                <a:cxn ang="0">
                  <a:pos x="41" y="32"/>
                </a:cxn>
                <a:cxn ang="0">
                  <a:pos x="32" y="26"/>
                </a:cxn>
                <a:cxn ang="0">
                  <a:pos x="22" y="32"/>
                </a:cxn>
                <a:cxn ang="0">
                  <a:pos x="32" y="39"/>
                </a:cxn>
                <a:cxn ang="0">
                  <a:pos x="41" y="32"/>
                </a:cxn>
                <a:cxn ang="0">
                  <a:pos x="56" y="23"/>
                </a:cxn>
                <a:cxn ang="0">
                  <a:pos x="35" y="8"/>
                </a:cxn>
                <a:cxn ang="0">
                  <a:pos x="35" y="21"/>
                </a:cxn>
                <a:cxn ang="0">
                  <a:pos x="46" y="29"/>
                </a:cxn>
                <a:cxn ang="0">
                  <a:pos x="56" y="23"/>
                </a:cxn>
                <a:cxn ang="0">
                  <a:pos x="56" y="42"/>
                </a:cxn>
                <a:cxn ang="0">
                  <a:pos x="46" y="36"/>
                </a:cxn>
                <a:cxn ang="0">
                  <a:pos x="35" y="44"/>
                </a:cxn>
                <a:cxn ang="0">
                  <a:pos x="35" y="56"/>
                </a:cxn>
                <a:cxn ang="0">
                  <a:pos x="56" y="42"/>
                </a:cxn>
                <a:cxn ang="0">
                  <a:pos x="58" y="37"/>
                </a:cxn>
                <a:cxn ang="0">
                  <a:pos x="58" y="28"/>
                </a:cxn>
                <a:cxn ang="0">
                  <a:pos x="51" y="32"/>
                </a:cxn>
                <a:cxn ang="0">
                  <a:pos x="58" y="37"/>
                </a:cxn>
              </a:cxnLst>
              <a:rect l="0" t="0" r="r" b="b"/>
              <a:pathLst>
                <a:path w="64" h="64">
                  <a:moveTo>
                    <a:pt x="64" y="42"/>
                  </a:moveTo>
                  <a:cubicBezTo>
                    <a:pt x="64" y="43"/>
                    <a:pt x="63" y="44"/>
                    <a:pt x="63" y="4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4"/>
                    <a:pt x="32" y="64"/>
                  </a:cubicBezTo>
                  <a:cubicBezTo>
                    <a:pt x="31" y="64"/>
                    <a:pt x="31" y="64"/>
                    <a:pt x="30" y="6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3"/>
                    <a:pt x="0" y="4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0"/>
                    <a:pt x="32" y="0"/>
                  </a:cubicBezTo>
                  <a:cubicBezTo>
                    <a:pt x="32" y="0"/>
                    <a:pt x="33" y="1"/>
                    <a:pt x="33" y="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1"/>
                    <a:pt x="64" y="22"/>
                    <a:pt x="64" y="23"/>
                  </a:cubicBezTo>
                  <a:lnTo>
                    <a:pt x="64" y="42"/>
                  </a:lnTo>
                  <a:close/>
                  <a:moveTo>
                    <a:pt x="12" y="32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12" y="32"/>
                  </a:lnTo>
                  <a:close/>
                  <a:moveTo>
                    <a:pt x="29" y="21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29" y="21"/>
                  </a:lnTo>
                  <a:close/>
                  <a:moveTo>
                    <a:pt x="29" y="56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29" y="56"/>
                  </a:lnTo>
                  <a:close/>
                  <a:moveTo>
                    <a:pt x="41" y="32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41" y="32"/>
                  </a:lnTo>
                  <a:close/>
                  <a:moveTo>
                    <a:pt x="56" y="23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46" y="29"/>
                    <a:pt x="46" y="29"/>
                    <a:pt x="46" y="29"/>
                  </a:cubicBezTo>
                  <a:lnTo>
                    <a:pt x="56" y="23"/>
                  </a:lnTo>
                  <a:close/>
                  <a:moveTo>
                    <a:pt x="56" y="42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56" y="42"/>
                  </a:lnTo>
                  <a:close/>
                  <a:moveTo>
                    <a:pt x="58" y="37"/>
                  </a:moveTo>
                  <a:cubicBezTo>
                    <a:pt x="58" y="28"/>
                    <a:pt x="58" y="28"/>
                    <a:pt x="58" y="28"/>
                  </a:cubicBezTo>
                  <a:cubicBezTo>
                    <a:pt x="51" y="32"/>
                    <a:pt x="51" y="32"/>
                    <a:pt x="51" y="32"/>
                  </a:cubicBezTo>
                  <a:lnTo>
                    <a:pt x="58" y="3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Freeform: Shape 10"/>
            <p:cNvSpPr/>
            <p:nvPr/>
          </p:nvSpPr>
          <p:spPr>
            <a:xfrm rot="12594151">
              <a:off x="3686325" y="2509166"/>
              <a:ext cx="1611824" cy="1611824"/>
            </a:xfrm>
            <a:custGeom>
              <a:avLst/>
              <a:gdLst>
                <a:gd name="connsiteX0" fmla="*/ 888570 w 1611824"/>
                <a:gd name="connsiteY0" fmla="*/ 258306 h 1611824"/>
                <a:gd name="connsiteX1" fmla="*/ 227309 w 1611824"/>
                <a:gd name="connsiteY1" fmla="*/ 919567 h 1611824"/>
                <a:gd name="connsiteX2" fmla="*/ 888570 w 1611824"/>
                <a:gd name="connsiteY2" fmla="*/ 1580828 h 1611824"/>
                <a:gd name="connsiteX3" fmla="*/ 1549831 w 1611824"/>
                <a:gd name="connsiteY3" fmla="*/ 919567 h 1611824"/>
                <a:gd name="connsiteX4" fmla="*/ 888570 w 1611824"/>
                <a:gd name="connsiteY4" fmla="*/ 258306 h 1611824"/>
                <a:gd name="connsiteX5" fmla="*/ 805912 w 1611824"/>
                <a:gd name="connsiteY5" fmla="*/ 0 h 1611824"/>
                <a:gd name="connsiteX6" fmla="*/ 1611824 w 1611824"/>
                <a:gd name="connsiteY6" fmla="*/ 805912 h 1611824"/>
                <a:gd name="connsiteX7" fmla="*/ 805912 w 1611824"/>
                <a:gd name="connsiteY7" fmla="*/ 1611824 h 1611824"/>
                <a:gd name="connsiteX8" fmla="*/ 0 w 1611824"/>
                <a:gd name="connsiteY8" fmla="*/ 805912 h 1611824"/>
                <a:gd name="connsiteX9" fmla="*/ 805912 w 1611824"/>
                <a:gd name="connsiteY9" fmla="*/ 0 h 161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1824" h="1611824">
                  <a:moveTo>
                    <a:pt x="888570" y="258306"/>
                  </a:moveTo>
                  <a:cubicBezTo>
                    <a:pt x="523366" y="258306"/>
                    <a:pt x="227309" y="554363"/>
                    <a:pt x="227309" y="919567"/>
                  </a:cubicBezTo>
                  <a:cubicBezTo>
                    <a:pt x="227309" y="1284771"/>
                    <a:pt x="523366" y="1580828"/>
                    <a:pt x="888570" y="1580828"/>
                  </a:cubicBezTo>
                  <a:cubicBezTo>
                    <a:pt x="1253774" y="1580828"/>
                    <a:pt x="1549831" y="1284771"/>
                    <a:pt x="1549831" y="919567"/>
                  </a:cubicBezTo>
                  <a:cubicBezTo>
                    <a:pt x="1549831" y="554363"/>
                    <a:pt x="1253774" y="258306"/>
                    <a:pt x="888570" y="258306"/>
                  </a:cubicBezTo>
                  <a:close/>
                  <a:moveTo>
                    <a:pt x="805912" y="0"/>
                  </a:moveTo>
                  <a:cubicBezTo>
                    <a:pt x="1251005" y="0"/>
                    <a:pt x="1611824" y="360819"/>
                    <a:pt x="1611824" y="805912"/>
                  </a:cubicBezTo>
                  <a:cubicBezTo>
                    <a:pt x="1611824" y="1251005"/>
                    <a:pt x="1251005" y="1611824"/>
                    <a:pt x="805912" y="1611824"/>
                  </a:cubicBezTo>
                  <a:cubicBezTo>
                    <a:pt x="360819" y="1611824"/>
                    <a:pt x="0" y="1251005"/>
                    <a:pt x="0" y="805912"/>
                  </a:cubicBezTo>
                  <a:cubicBezTo>
                    <a:pt x="0" y="360819"/>
                    <a:pt x="360819" y="0"/>
                    <a:pt x="805912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12" name="Straight Arrow Connector 11"/>
          <p:cNvCxnSpPr>
            <a:stCxn id="10" idx="8"/>
          </p:cNvCxnSpPr>
          <p:nvPr/>
        </p:nvCxnSpPr>
        <p:spPr>
          <a:xfrm flipH="1" flipV="1">
            <a:off x="3736309" y="1903471"/>
            <a:ext cx="1297111" cy="388917"/>
          </a:xfrm>
          <a:prstGeom prst="straightConnector1">
            <a:avLst/>
          </a:prstGeom>
          <a:ln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658132" y="4424836"/>
            <a:ext cx="1040171" cy="222565"/>
          </a:xfrm>
          <a:prstGeom prst="straightConnector1">
            <a:avLst/>
          </a:prstGeom>
          <a:ln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5"/>
          <p:cNvCxnSpPr/>
          <p:nvPr/>
        </p:nvCxnSpPr>
        <p:spPr>
          <a:xfrm flipH="1">
            <a:off x="7417842" y="1903468"/>
            <a:ext cx="911629" cy="1067331"/>
          </a:xfrm>
          <a:prstGeom prst="straightConnector1">
            <a:avLst/>
          </a:prstGeom>
          <a:ln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6"/>
          <p:cNvCxnSpPr/>
          <p:nvPr/>
        </p:nvCxnSpPr>
        <p:spPr>
          <a:xfrm flipH="1">
            <a:off x="6791235" y="4664900"/>
            <a:ext cx="1552947" cy="290755"/>
          </a:xfrm>
          <a:prstGeom prst="straightConnector1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27"/>
          <p:cNvGrpSpPr/>
          <p:nvPr/>
        </p:nvGrpSpPr>
        <p:grpSpPr>
          <a:xfrm>
            <a:off x="1187127" y="1588024"/>
            <a:ext cx="2549181" cy="1082517"/>
            <a:chOff x="1762632" y="1197195"/>
            <a:chExt cx="2549181" cy="1082518"/>
          </a:xfrm>
        </p:grpSpPr>
        <p:sp>
          <p:nvSpPr>
            <p:cNvPr id="26" name="TextBox 28"/>
            <p:cNvSpPr txBox="1"/>
            <p:nvPr/>
          </p:nvSpPr>
          <p:spPr>
            <a:xfrm>
              <a:off x="1762632" y="1197195"/>
              <a:ext cx="2549181" cy="388226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2133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7" name="TextBox 29"/>
            <p:cNvSpPr txBox="1">
              <a:spLocks/>
            </p:cNvSpPr>
            <p:nvPr/>
          </p:nvSpPr>
          <p:spPr>
            <a:xfrm>
              <a:off x="1762632" y="1585420"/>
              <a:ext cx="2549181" cy="694293"/>
            </a:xfrm>
            <a:prstGeom prst="rect">
              <a:avLst/>
            </a:prstGeom>
          </p:spPr>
          <p:txBody>
            <a:bodyPr vert="horz" wrap="square" lIns="0" tIns="96000" rIns="0" bIns="0" anchor="t" anchorCtr="1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</a:b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17" name="Group 30"/>
          <p:cNvGrpSpPr/>
          <p:nvPr/>
        </p:nvGrpSpPr>
        <p:grpSpPr>
          <a:xfrm>
            <a:off x="1108951" y="4392690"/>
            <a:ext cx="2549181" cy="1082517"/>
            <a:chOff x="1762632" y="1197195"/>
            <a:chExt cx="2549181" cy="1082518"/>
          </a:xfrm>
        </p:grpSpPr>
        <p:sp>
          <p:nvSpPr>
            <p:cNvPr id="24" name="TextBox 31"/>
            <p:cNvSpPr txBox="1"/>
            <p:nvPr/>
          </p:nvSpPr>
          <p:spPr>
            <a:xfrm>
              <a:off x="1762632" y="1197195"/>
              <a:ext cx="2549181" cy="388226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2133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5" name="TextBox 32"/>
            <p:cNvSpPr txBox="1">
              <a:spLocks/>
            </p:cNvSpPr>
            <p:nvPr/>
          </p:nvSpPr>
          <p:spPr>
            <a:xfrm>
              <a:off x="1762632" y="1585420"/>
              <a:ext cx="2549181" cy="694293"/>
            </a:xfrm>
            <a:prstGeom prst="rect">
              <a:avLst/>
            </a:prstGeom>
          </p:spPr>
          <p:txBody>
            <a:bodyPr vert="horz" wrap="square" lIns="0" tIns="96000" rIns="0" bIns="0" anchor="t" anchorCtr="1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</a:b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18" name="Group 33"/>
          <p:cNvGrpSpPr/>
          <p:nvPr/>
        </p:nvGrpSpPr>
        <p:grpSpPr>
          <a:xfrm>
            <a:off x="8329471" y="1535763"/>
            <a:ext cx="2549181" cy="1082517"/>
            <a:chOff x="1762632" y="1197195"/>
            <a:chExt cx="2549181" cy="1082518"/>
          </a:xfrm>
        </p:grpSpPr>
        <p:sp>
          <p:nvSpPr>
            <p:cNvPr id="22" name="TextBox 34"/>
            <p:cNvSpPr txBox="1"/>
            <p:nvPr/>
          </p:nvSpPr>
          <p:spPr>
            <a:xfrm>
              <a:off x="1762632" y="1197195"/>
              <a:ext cx="2549181" cy="388226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2133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3" name="TextBox 35"/>
            <p:cNvSpPr txBox="1">
              <a:spLocks/>
            </p:cNvSpPr>
            <p:nvPr/>
          </p:nvSpPr>
          <p:spPr>
            <a:xfrm>
              <a:off x="1762632" y="1585420"/>
              <a:ext cx="2549181" cy="694293"/>
            </a:xfrm>
            <a:prstGeom prst="rect">
              <a:avLst/>
            </a:prstGeom>
          </p:spPr>
          <p:txBody>
            <a:bodyPr vert="horz" wrap="square" lIns="0" tIns="96000" rIns="0" bIns="0" anchor="t" anchorCtr="1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</a:b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19" name="Group 36"/>
          <p:cNvGrpSpPr/>
          <p:nvPr/>
        </p:nvGrpSpPr>
        <p:grpSpPr>
          <a:xfrm>
            <a:off x="8344182" y="4371184"/>
            <a:ext cx="2549181" cy="1082517"/>
            <a:chOff x="1762632" y="1197195"/>
            <a:chExt cx="2549181" cy="1082518"/>
          </a:xfrm>
        </p:grpSpPr>
        <p:sp>
          <p:nvSpPr>
            <p:cNvPr id="20" name="TextBox 37"/>
            <p:cNvSpPr txBox="1"/>
            <p:nvPr/>
          </p:nvSpPr>
          <p:spPr>
            <a:xfrm>
              <a:off x="1762632" y="1197195"/>
              <a:ext cx="2549181" cy="388226"/>
            </a:xfrm>
            <a:prstGeom prst="rect">
              <a:avLst/>
            </a:prstGeom>
            <a:noFill/>
          </p:spPr>
          <p:txBody>
            <a:bodyPr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2133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1" name="TextBox 38"/>
            <p:cNvSpPr txBox="1">
              <a:spLocks/>
            </p:cNvSpPr>
            <p:nvPr/>
          </p:nvSpPr>
          <p:spPr>
            <a:xfrm>
              <a:off x="1762632" y="1585420"/>
              <a:ext cx="2549181" cy="694293"/>
            </a:xfrm>
            <a:prstGeom prst="rect">
              <a:avLst/>
            </a:prstGeom>
          </p:spPr>
          <p:txBody>
            <a:bodyPr vert="horz" wrap="square" lIns="0" tIns="96000" rIns="0" bIns="0" anchor="t" anchorCtr="1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</a:b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83E7848-CA54-4183-A9D5-9833BFFB5B5B}"/>
              </a:ext>
            </a:extLst>
          </p:cNvPr>
          <p:cNvGrpSpPr/>
          <p:nvPr/>
        </p:nvGrpSpPr>
        <p:grpSpPr>
          <a:xfrm>
            <a:off x="526331" y="497900"/>
            <a:ext cx="828718" cy="547823"/>
            <a:chOff x="225382" y="351136"/>
            <a:chExt cx="1428847" cy="944537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19133AC-3291-4CBE-BF07-9D0EDAB983A4}"/>
                </a:ext>
              </a:extLst>
            </p:cNvPr>
            <p:cNvSpPr/>
            <p:nvPr/>
          </p:nvSpPr>
          <p:spPr>
            <a:xfrm rot="15067744" flipH="1">
              <a:off x="445817" y="351136"/>
              <a:ext cx="931725" cy="931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A10E9417-A29F-467F-BA0B-A9289DDFE90E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225382" y="611835"/>
              <a:ext cx="268044" cy="68383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D8B9699A-3484-46D6-A38A-7B6201D59435}"/>
                </a:ext>
              </a:extLst>
            </p:cNvPr>
            <p:cNvCxnSpPr>
              <a:cxnSpLocks/>
              <a:endCxn id="33" idx="5"/>
            </p:cNvCxnSpPr>
            <p:nvPr/>
          </p:nvCxnSpPr>
          <p:spPr>
            <a:xfrm flipH="1">
              <a:off x="1329933" y="359499"/>
              <a:ext cx="324296" cy="6626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4B76B5B2-BC33-4EA9-AF8B-D8BB5CA6ACF7}"/>
              </a:ext>
            </a:extLst>
          </p:cNvPr>
          <p:cNvSpPr txBox="1"/>
          <p:nvPr/>
        </p:nvSpPr>
        <p:spPr>
          <a:xfrm>
            <a:off x="604062" y="502750"/>
            <a:ext cx="943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01</a:t>
            </a:r>
            <a:endParaRPr lang="zh-CN" altLang="en-US" sz="2800" dirty="0"/>
          </a:p>
        </p:txBody>
      </p:sp>
      <p:sp>
        <p:nvSpPr>
          <p:cNvPr id="37" name="文本框 6">
            <a:extLst>
              <a:ext uri="{FF2B5EF4-FFF2-40B4-BE49-F238E27FC236}">
                <a16:creationId xmlns:a16="http://schemas.microsoft.com/office/drawing/2014/main" id="{792DF688-145F-476C-ACAE-98A6070F2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381" y="537263"/>
            <a:ext cx="3033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选题的背景与意义</a:t>
            </a:r>
          </a:p>
        </p:txBody>
      </p:sp>
    </p:spTree>
    <p:extLst>
      <p:ext uri="{BB962C8B-B14F-4D97-AF65-F5344CB8AC3E}">
        <p14:creationId xmlns:p14="http://schemas.microsoft.com/office/powerpoint/2010/main" val="327731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6D95E4B-2752-40FA-91E4-DE09EF5066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38897"/>
          <a:stretch/>
        </p:blipFill>
        <p:spPr>
          <a:xfrm>
            <a:off x="0" y="-13543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8835C39-6071-4FC6-B0BD-190AF7626AC7}"/>
              </a:ext>
            </a:extLst>
          </p:cNvPr>
          <p:cNvGrpSpPr/>
          <p:nvPr/>
        </p:nvGrpSpPr>
        <p:grpSpPr>
          <a:xfrm>
            <a:off x="4245824" y="-13543"/>
            <a:ext cx="1714383" cy="2729657"/>
            <a:chOff x="3149182" y="13543"/>
            <a:chExt cx="2755476" cy="438729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AC4EFF4-F326-4393-A449-EBE69F25CA52}"/>
                </a:ext>
              </a:extLst>
            </p:cNvPr>
            <p:cNvGrpSpPr/>
            <p:nvPr/>
          </p:nvGrpSpPr>
          <p:grpSpPr>
            <a:xfrm>
              <a:off x="3149182" y="1014231"/>
              <a:ext cx="2755476" cy="2755476"/>
              <a:chOff x="8474" y="2295"/>
              <a:chExt cx="2252" cy="2252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B3396E86-C343-4F61-86A4-79A31AAE789B}"/>
                  </a:ext>
                </a:extLst>
              </p:cNvPr>
              <p:cNvSpPr/>
              <p:nvPr/>
            </p:nvSpPr>
            <p:spPr>
              <a:xfrm>
                <a:off x="8474" y="2295"/>
                <a:ext cx="2252" cy="22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1FB58E7-4A0A-4F6A-8910-D5BDD3AACB20}"/>
                  </a:ext>
                </a:extLst>
              </p:cNvPr>
              <p:cNvSpPr txBox="1"/>
              <p:nvPr/>
            </p:nvSpPr>
            <p:spPr>
              <a:xfrm>
                <a:off x="9195" y="2662"/>
                <a:ext cx="809" cy="1723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l"/>
                <a:r>
                  <a:rPr lang="zh-CN" altLang="en-US" sz="2800" dirty="0">
                    <a:latin typeface="华文细黑" panose="02010600040101010101" charset="-122"/>
                    <a:ea typeface="华文细黑" panose="02010600040101010101" charset="-122"/>
                  </a:rPr>
                  <a:t>目录</a:t>
                </a: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2DDD96F-4788-4034-A603-B3AC5BA2FD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5145" y="13543"/>
              <a:ext cx="864848" cy="100068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65AD56E-B661-462D-9964-8FB0B97E5B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7913" y="3409352"/>
              <a:ext cx="856905" cy="99148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D3C3201-71D9-4D05-9B2F-2EF7CD014680}"/>
              </a:ext>
            </a:extLst>
          </p:cNvPr>
          <p:cNvGrpSpPr/>
          <p:nvPr/>
        </p:nvGrpSpPr>
        <p:grpSpPr>
          <a:xfrm>
            <a:off x="718040" y="3415457"/>
            <a:ext cx="791447" cy="1260149"/>
            <a:chOff x="1269582" y="3141372"/>
            <a:chExt cx="1714383" cy="2729657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B1CDB60-B7EB-4CF1-B589-046328BD6D61}"/>
                </a:ext>
              </a:extLst>
            </p:cNvPr>
            <p:cNvSpPr/>
            <p:nvPr/>
          </p:nvSpPr>
          <p:spPr>
            <a:xfrm>
              <a:off x="1269582" y="3763973"/>
              <a:ext cx="1714383" cy="1714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2E99EF4-6AA4-43EB-838F-8B51920A5A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3678" y="3141372"/>
              <a:ext cx="538085" cy="622601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0366223-8DEC-49BD-BE05-283CA1B00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3387" y="5254154"/>
              <a:ext cx="533143" cy="61687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EFF1030-6434-48C1-858A-3C5D5A63E73E}"/>
              </a:ext>
            </a:extLst>
          </p:cNvPr>
          <p:cNvGrpSpPr/>
          <p:nvPr/>
        </p:nvGrpSpPr>
        <p:grpSpPr>
          <a:xfrm>
            <a:off x="3254759" y="3426558"/>
            <a:ext cx="791447" cy="1260149"/>
            <a:chOff x="1269582" y="3141372"/>
            <a:chExt cx="1714383" cy="2729657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6CE249D-7925-49D3-A7D0-264468758ABD}"/>
                </a:ext>
              </a:extLst>
            </p:cNvPr>
            <p:cNvSpPr/>
            <p:nvPr/>
          </p:nvSpPr>
          <p:spPr>
            <a:xfrm>
              <a:off x="1269582" y="3763973"/>
              <a:ext cx="1714383" cy="1714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D4026E2-B84E-40A1-BF0E-458ADD0B2F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3678" y="3141372"/>
              <a:ext cx="538085" cy="622601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7ED480B-5116-4D52-83DC-8D5433393B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3387" y="5254154"/>
              <a:ext cx="533143" cy="61687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FA0DE65-BCA6-4FFF-970B-B6E227D5D32E}"/>
              </a:ext>
            </a:extLst>
          </p:cNvPr>
          <p:cNvGrpSpPr/>
          <p:nvPr/>
        </p:nvGrpSpPr>
        <p:grpSpPr>
          <a:xfrm>
            <a:off x="5616694" y="3426558"/>
            <a:ext cx="791447" cy="1260149"/>
            <a:chOff x="1269582" y="3141372"/>
            <a:chExt cx="1714383" cy="2729657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7F553F6-F362-4324-83C9-8C1AB7D9E173}"/>
                </a:ext>
              </a:extLst>
            </p:cNvPr>
            <p:cNvSpPr/>
            <p:nvPr/>
          </p:nvSpPr>
          <p:spPr>
            <a:xfrm>
              <a:off x="1269582" y="3763973"/>
              <a:ext cx="1714383" cy="1714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0794FF9-5518-473B-879E-005288CC2B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3678" y="3141372"/>
              <a:ext cx="538085" cy="622601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B13C916-FF69-4D24-9221-A888486304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3387" y="5254154"/>
              <a:ext cx="533143" cy="61687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A7E5C3B-E7BB-4078-A53B-82A1328733ED}"/>
              </a:ext>
            </a:extLst>
          </p:cNvPr>
          <p:cNvGrpSpPr/>
          <p:nvPr/>
        </p:nvGrpSpPr>
        <p:grpSpPr>
          <a:xfrm>
            <a:off x="7993112" y="3415457"/>
            <a:ext cx="791447" cy="1260149"/>
            <a:chOff x="1269582" y="3141372"/>
            <a:chExt cx="1714383" cy="2729657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0B7B65C-3D49-4A47-B5AD-81363FB039BA}"/>
                </a:ext>
              </a:extLst>
            </p:cNvPr>
            <p:cNvSpPr/>
            <p:nvPr/>
          </p:nvSpPr>
          <p:spPr>
            <a:xfrm>
              <a:off x="1269582" y="3763973"/>
              <a:ext cx="1714383" cy="17143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921BBF5-66C2-44E5-8AC6-419F30786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3678" y="3141372"/>
              <a:ext cx="538085" cy="622601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8106C81-B963-43EA-B818-89B1F695AE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3387" y="5254154"/>
              <a:ext cx="533143" cy="616875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04F87E10-BDC6-42DC-9BDE-75ACF88829FF}"/>
              </a:ext>
            </a:extLst>
          </p:cNvPr>
          <p:cNvSpPr txBox="1"/>
          <p:nvPr/>
        </p:nvSpPr>
        <p:spPr>
          <a:xfrm>
            <a:off x="838247" y="3830728"/>
            <a:ext cx="943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01</a:t>
            </a:r>
            <a:endParaRPr lang="zh-CN" altLang="en-US" sz="2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7C61ACC-0D93-4128-A42F-721E4C09D16F}"/>
              </a:ext>
            </a:extLst>
          </p:cNvPr>
          <p:cNvSpPr txBox="1"/>
          <p:nvPr/>
        </p:nvSpPr>
        <p:spPr>
          <a:xfrm>
            <a:off x="3374966" y="3811238"/>
            <a:ext cx="943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02</a:t>
            </a:r>
            <a:endParaRPr lang="zh-CN" altLang="en-US" sz="2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505E57A-6532-4E44-91DD-A5939C254523}"/>
              </a:ext>
            </a:extLst>
          </p:cNvPr>
          <p:cNvSpPr txBox="1"/>
          <p:nvPr/>
        </p:nvSpPr>
        <p:spPr>
          <a:xfrm>
            <a:off x="5736901" y="3811238"/>
            <a:ext cx="943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03</a:t>
            </a:r>
            <a:endParaRPr lang="zh-CN" altLang="en-US" sz="2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EB62C50-DE07-4FCD-A606-D39F0B8E10D4}"/>
              </a:ext>
            </a:extLst>
          </p:cNvPr>
          <p:cNvSpPr txBox="1"/>
          <p:nvPr/>
        </p:nvSpPr>
        <p:spPr>
          <a:xfrm>
            <a:off x="8113319" y="3800137"/>
            <a:ext cx="943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04</a:t>
            </a:r>
            <a:endParaRPr lang="zh-CN" altLang="en-US" sz="2800" dirty="0"/>
          </a:p>
        </p:txBody>
      </p:sp>
      <p:sp>
        <p:nvSpPr>
          <p:cNvPr id="34" name="文本框 6">
            <a:extLst>
              <a:ext uri="{FF2B5EF4-FFF2-40B4-BE49-F238E27FC236}">
                <a16:creationId xmlns:a16="http://schemas.microsoft.com/office/drawing/2014/main" id="{1182977D-7365-4893-AEE0-B078352B8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686" y="5161561"/>
            <a:ext cx="18261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选题的背景与意义</a:t>
            </a:r>
          </a:p>
        </p:txBody>
      </p:sp>
      <p:sp>
        <p:nvSpPr>
          <p:cNvPr id="35" name="文本框 6">
            <a:extLst>
              <a:ext uri="{FF2B5EF4-FFF2-40B4-BE49-F238E27FC236}">
                <a16:creationId xmlns:a16="http://schemas.microsoft.com/office/drawing/2014/main" id="{BACC1AD5-23A5-4927-8D21-1972AEEDF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437" y="5161561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研究方法及过程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86824A3-6378-4206-BAE7-10FA9A7C6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361" y="5161561"/>
            <a:ext cx="22365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研究成果展示及其应用</a:t>
            </a:r>
          </a:p>
        </p:txBody>
      </p:sp>
      <p:sp>
        <p:nvSpPr>
          <p:cNvPr id="37" name="文本框 6">
            <a:extLst>
              <a:ext uri="{FF2B5EF4-FFF2-40B4-BE49-F238E27FC236}">
                <a16:creationId xmlns:a16="http://schemas.microsoft.com/office/drawing/2014/main" id="{B69F8BF3-1F22-4797-BD9D-5B5198FF8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6133" y="5161561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论文总结</a:t>
            </a:r>
          </a:p>
        </p:txBody>
      </p:sp>
    </p:spTree>
    <p:extLst>
      <p:ext uri="{BB962C8B-B14F-4D97-AF65-F5344CB8AC3E}">
        <p14:creationId xmlns:p14="http://schemas.microsoft.com/office/powerpoint/2010/main" val="214599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D478587-DB82-4DA2-B133-EF33DE2455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3889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A116A65D-14E6-415D-B34F-8157DE1B2B70}"/>
              </a:ext>
            </a:extLst>
          </p:cNvPr>
          <p:cNvSpPr/>
          <p:nvPr/>
        </p:nvSpPr>
        <p:spPr>
          <a:xfrm>
            <a:off x="995983" y="1733679"/>
            <a:ext cx="2840776" cy="2840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B19F4FB-06AB-449C-B5B3-C6417D5981F0}"/>
              </a:ext>
            </a:extLst>
          </p:cNvPr>
          <p:cNvCxnSpPr>
            <a:cxnSpLocks/>
          </p:cNvCxnSpPr>
          <p:nvPr/>
        </p:nvCxnSpPr>
        <p:spPr>
          <a:xfrm flipV="1">
            <a:off x="1717871" y="0"/>
            <a:ext cx="1756088" cy="193688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7249740-3FA9-4EE6-9836-B615F8A9ADAD}"/>
              </a:ext>
            </a:extLst>
          </p:cNvPr>
          <p:cNvCxnSpPr>
            <a:cxnSpLocks/>
          </p:cNvCxnSpPr>
          <p:nvPr/>
        </p:nvCxnSpPr>
        <p:spPr>
          <a:xfrm flipV="1">
            <a:off x="1081156" y="4089400"/>
            <a:ext cx="2392803" cy="276860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30400AF-B270-4602-876E-CABF77A86415}"/>
              </a:ext>
            </a:extLst>
          </p:cNvPr>
          <p:cNvSpPr txBox="1"/>
          <p:nvPr/>
        </p:nvSpPr>
        <p:spPr>
          <a:xfrm>
            <a:off x="1717871" y="2429436"/>
            <a:ext cx="18657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/>
              <a:t>04</a:t>
            </a:r>
            <a:endParaRPr lang="zh-CN" altLang="en-US" sz="8800" dirty="0"/>
          </a:p>
        </p:txBody>
      </p:sp>
      <p:sp>
        <p:nvSpPr>
          <p:cNvPr id="18" name="文本框 6">
            <a:extLst>
              <a:ext uri="{FF2B5EF4-FFF2-40B4-BE49-F238E27FC236}">
                <a16:creationId xmlns:a16="http://schemas.microsoft.com/office/drawing/2014/main" id="{5EBD18A4-2F87-4696-9C3A-3744C11E7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8647" y="2924736"/>
            <a:ext cx="322645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论文总结</a:t>
            </a:r>
          </a:p>
        </p:txBody>
      </p:sp>
    </p:spTree>
    <p:extLst>
      <p:ext uri="{BB962C8B-B14F-4D97-AF65-F5344CB8AC3E}">
        <p14:creationId xmlns:p14="http://schemas.microsoft.com/office/powerpoint/2010/main" val="361637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8897150" y="2636912"/>
            <a:ext cx="2321897" cy="2852672"/>
            <a:chOff x="6672862" y="1977684"/>
            <a:chExt cx="1741423" cy="2139504"/>
          </a:xfrm>
        </p:grpSpPr>
        <p:sp>
          <p:nvSpPr>
            <p:cNvPr id="8" name="Right Arrow Callout 122">
              <a:extLst>
                <a:ext uri="{FF2B5EF4-FFF2-40B4-BE49-F238E27FC236}">
                  <a16:creationId xmlns:a16="http://schemas.microsoft.com/office/drawing/2014/main" id="{7D36135C-0C89-4320-B9B3-FB129356E748}"/>
                </a:ext>
              </a:extLst>
            </p:cNvPr>
            <p:cNvSpPr>
              <a:spLocks/>
            </p:cNvSpPr>
            <p:nvPr/>
          </p:nvSpPr>
          <p:spPr>
            <a:xfrm>
              <a:off x="6672862" y="1977684"/>
              <a:ext cx="1741423" cy="1115795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76655"/>
              </a:avLst>
            </a:prstGeom>
            <a:solidFill>
              <a:schemeClr val="accent1"/>
            </a:solidFill>
            <a:ln w="12700">
              <a:noFill/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7" name="Text Placeholder 3">
              <a:extLst>
                <a:ext uri="{FF2B5EF4-FFF2-40B4-BE49-F238E27FC236}">
                  <a16:creationId xmlns:a16="http://schemas.microsoft.com/office/drawing/2014/main" id="{89B9B107-D7AA-4F80-869D-8BDE2E7A42C8}"/>
                </a:ext>
              </a:extLst>
            </p:cNvPr>
            <p:cNvSpPr txBox="1">
              <a:spLocks/>
            </p:cNvSpPr>
            <p:nvPr/>
          </p:nvSpPr>
          <p:spPr>
            <a:xfrm>
              <a:off x="8037466" y="2400724"/>
              <a:ext cx="268906" cy="266263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 fontScale="92500" lnSpcReduction="10000"/>
            </a:bodyPr>
            <a:lstStyle>
              <a:defPPr>
                <a:defRPr lang="zh-CN"/>
              </a:defPPr>
              <a:lvl1pPr lvl="0" algn="ctr" defTabSz="914400">
                <a:lnSpc>
                  <a:spcPct val="120000"/>
                </a:lnSpc>
                <a:spcBef>
                  <a:spcPct val="0"/>
                </a:spcBef>
                <a:defRPr>
                  <a:solidFill>
                    <a:schemeClr val="bg1"/>
                  </a:solidFill>
                  <a:latin typeface="Impact" panose="020B0806030902050204" pitchFamily="34" charset="0"/>
                  <a:cs typeface="+mn-ea"/>
                </a:defRPr>
              </a:lvl1pPr>
            </a:lstStyle>
            <a:p>
              <a:r>
                <a:rPr lang="en-US" sz="2400" dirty="0">
                  <a:latin typeface="+mn-lt"/>
                  <a:sym typeface="+mn-lt"/>
                </a:rPr>
                <a:t>05</a:t>
              </a: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EB87B4D8-C902-4E18-824D-816326C64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7108" y="2268415"/>
              <a:ext cx="383602" cy="454720"/>
            </a:xfrm>
            <a:custGeom>
              <a:avLst/>
              <a:gdLst>
                <a:gd name="connsiteX0" fmla="*/ 227262 w 282575"/>
                <a:gd name="connsiteY0" fmla="*/ 325438 h 334963"/>
                <a:gd name="connsiteX1" fmla="*/ 228600 w 282575"/>
                <a:gd name="connsiteY1" fmla="*/ 334963 h 334963"/>
                <a:gd name="connsiteX2" fmla="*/ 160337 w 282575"/>
                <a:gd name="connsiteY2" fmla="*/ 334963 h 334963"/>
                <a:gd name="connsiteX3" fmla="*/ 160337 w 282575"/>
                <a:gd name="connsiteY3" fmla="*/ 332242 h 334963"/>
                <a:gd name="connsiteX4" fmla="*/ 227262 w 282575"/>
                <a:gd name="connsiteY4" fmla="*/ 325438 h 334963"/>
                <a:gd name="connsiteX5" fmla="*/ 58187 w 282575"/>
                <a:gd name="connsiteY5" fmla="*/ 323850 h 334963"/>
                <a:gd name="connsiteX6" fmla="*/ 123825 w 282575"/>
                <a:gd name="connsiteY6" fmla="*/ 330654 h 334963"/>
                <a:gd name="connsiteX7" fmla="*/ 123825 w 282575"/>
                <a:gd name="connsiteY7" fmla="*/ 333375 h 334963"/>
                <a:gd name="connsiteX8" fmla="*/ 55562 w 282575"/>
                <a:gd name="connsiteY8" fmla="*/ 333375 h 334963"/>
                <a:gd name="connsiteX9" fmla="*/ 58187 w 282575"/>
                <a:gd name="connsiteY9" fmla="*/ 323850 h 334963"/>
                <a:gd name="connsiteX10" fmla="*/ 206936 w 282575"/>
                <a:gd name="connsiteY10" fmla="*/ 300038 h 334963"/>
                <a:gd name="connsiteX11" fmla="*/ 205597 w 282575"/>
                <a:gd name="connsiteY11" fmla="*/ 306893 h 334963"/>
                <a:gd name="connsiteX12" fmla="*/ 227013 w 282575"/>
                <a:gd name="connsiteY12" fmla="*/ 324717 h 334963"/>
                <a:gd name="connsiteX13" fmla="*/ 160089 w 282575"/>
                <a:gd name="connsiteY13" fmla="*/ 330201 h 334963"/>
                <a:gd name="connsiteX14" fmla="*/ 165443 w 282575"/>
                <a:gd name="connsiteY14" fmla="*/ 317862 h 334963"/>
                <a:gd name="connsiteX15" fmla="*/ 165443 w 282575"/>
                <a:gd name="connsiteY15" fmla="*/ 309635 h 334963"/>
                <a:gd name="connsiteX16" fmla="*/ 206936 w 282575"/>
                <a:gd name="connsiteY16" fmla="*/ 300038 h 334963"/>
                <a:gd name="connsiteX17" fmla="*/ 75819 w 282575"/>
                <a:gd name="connsiteY17" fmla="*/ 300038 h 334963"/>
                <a:gd name="connsiteX18" fmla="*/ 117157 w 282575"/>
                <a:gd name="connsiteY18" fmla="*/ 309130 h 334963"/>
                <a:gd name="connsiteX19" fmla="*/ 117157 w 282575"/>
                <a:gd name="connsiteY19" fmla="*/ 316923 h 334963"/>
                <a:gd name="connsiteX20" fmla="*/ 122491 w 282575"/>
                <a:gd name="connsiteY20" fmla="*/ 328613 h 334963"/>
                <a:gd name="connsiteX21" fmla="*/ 57150 w 282575"/>
                <a:gd name="connsiteY21" fmla="*/ 323418 h 334963"/>
                <a:gd name="connsiteX22" fmla="*/ 77152 w 282575"/>
                <a:gd name="connsiteY22" fmla="*/ 306532 h 334963"/>
                <a:gd name="connsiteX23" fmla="*/ 75819 w 282575"/>
                <a:gd name="connsiteY23" fmla="*/ 300038 h 334963"/>
                <a:gd name="connsiteX24" fmla="*/ 155575 w 282575"/>
                <a:gd name="connsiteY24" fmla="*/ 246063 h 334963"/>
                <a:gd name="connsiteX25" fmla="*/ 155575 w 282575"/>
                <a:gd name="connsiteY25" fmla="*/ 258763 h 334963"/>
                <a:gd name="connsiteX26" fmla="*/ 165100 w 282575"/>
                <a:gd name="connsiteY26" fmla="*/ 258763 h 334963"/>
                <a:gd name="connsiteX27" fmla="*/ 163513 w 282575"/>
                <a:gd name="connsiteY27" fmla="*/ 246063 h 334963"/>
                <a:gd name="connsiteX28" fmla="*/ 150532 w 282575"/>
                <a:gd name="connsiteY28" fmla="*/ 239407 h 334963"/>
                <a:gd name="connsiteX29" fmla="*/ 157069 w 282575"/>
                <a:gd name="connsiteY29" fmla="*/ 239407 h 334963"/>
                <a:gd name="connsiteX30" fmla="*/ 170143 w 282575"/>
                <a:gd name="connsiteY30" fmla="*/ 252230 h 334963"/>
                <a:gd name="connsiteX31" fmla="*/ 157069 w 282575"/>
                <a:gd name="connsiteY31" fmla="*/ 265052 h 334963"/>
                <a:gd name="connsiteX32" fmla="*/ 157069 w 282575"/>
                <a:gd name="connsiteY32" fmla="*/ 271463 h 334963"/>
                <a:gd name="connsiteX33" fmla="*/ 149225 w 282575"/>
                <a:gd name="connsiteY33" fmla="*/ 271463 h 334963"/>
                <a:gd name="connsiteX34" fmla="*/ 150532 w 282575"/>
                <a:gd name="connsiteY34" fmla="*/ 239407 h 334963"/>
                <a:gd name="connsiteX35" fmla="*/ 141287 w 282575"/>
                <a:gd name="connsiteY35" fmla="*/ 238125 h 334963"/>
                <a:gd name="connsiteX36" fmla="*/ 142875 w 282575"/>
                <a:gd name="connsiteY36" fmla="*/ 244475 h 334963"/>
                <a:gd name="connsiteX37" fmla="*/ 130175 w 282575"/>
                <a:gd name="connsiteY37" fmla="*/ 246063 h 334963"/>
                <a:gd name="connsiteX38" fmla="*/ 131762 w 282575"/>
                <a:gd name="connsiteY38" fmla="*/ 254000 h 334963"/>
                <a:gd name="connsiteX39" fmla="*/ 142875 w 282575"/>
                <a:gd name="connsiteY39" fmla="*/ 252413 h 334963"/>
                <a:gd name="connsiteX40" fmla="*/ 142875 w 282575"/>
                <a:gd name="connsiteY40" fmla="*/ 257175 h 334963"/>
                <a:gd name="connsiteX41" fmla="*/ 134937 w 282575"/>
                <a:gd name="connsiteY41" fmla="*/ 260350 h 334963"/>
                <a:gd name="connsiteX42" fmla="*/ 136525 w 282575"/>
                <a:gd name="connsiteY42" fmla="*/ 271463 h 334963"/>
                <a:gd name="connsiteX43" fmla="*/ 128587 w 282575"/>
                <a:gd name="connsiteY43" fmla="*/ 274638 h 334963"/>
                <a:gd name="connsiteX44" fmla="*/ 123825 w 282575"/>
                <a:gd name="connsiteY44" fmla="*/ 242888 h 334963"/>
                <a:gd name="connsiteX45" fmla="*/ 160338 w 282575"/>
                <a:gd name="connsiteY45" fmla="*/ 223838 h 334963"/>
                <a:gd name="connsiteX46" fmla="*/ 123825 w 282575"/>
                <a:gd name="connsiteY46" fmla="*/ 228600 h 334963"/>
                <a:gd name="connsiteX47" fmla="*/ 114300 w 282575"/>
                <a:gd name="connsiteY47" fmla="*/ 258763 h 334963"/>
                <a:gd name="connsiteX48" fmla="*/ 130175 w 282575"/>
                <a:gd name="connsiteY48" fmla="*/ 284163 h 334963"/>
                <a:gd name="connsiteX49" fmla="*/ 169863 w 282575"/>
                <a:gd name="connsiteY49" fmla="*/ 279401 h 334963"/>
                <a:gd name="connsiteX50" fmla="*/ 177800 w 282575"/>
                <a:gd name="connsiteY50" fmla="*/ 246063 h 334963"/>
                <a:gd name="connsiteX51" fmla="*/ 219075 w 282575"/>
                <a:gd name="connsiteY51" fmla="*/ 211138 h 334963"/>
                <a:gd name="connsiteX52" fmla="*/ 223837 w 282575"/>
                <a:gd name="connsiteY52" fmla="*/ 238125 h 334963"/>
                <a:gd name="connsiteX53" fmla="*/ 211137 w 282575"/>
                <a:gd name="connsiteY53" fmla="*/ 239713 h 334963"/>
                <a:gd name="connsiteX54" fmla="*/ 204787 w 282575"/>
                <a:gd name="connsiteY54" fmla="*/ 215900 h 334963"/>
                <a:gd name="connsiteX55" fmla="*/ 63500 w 282575"/>
                <a:gd name="connsiteY55" fmla="*/ 207963 h 334963"/>
                <a:gd name="connsiteX56" fmla="*/ 76200 w 282575"/>
                <a:gd name="connsiteY56" fmla="*/ 212726 h 334963"/>
                <a:gd name="connsiteX57" fmla="*/ 71437 w 282575"/>
                <a:gd name="connsiteY57" fmla="*/ 238126 h 334963"/>
                <a:gd name="connsiteX58" fmla="*/ 57150 w 282575"/>
                <a:gd name="connsiteY58" fmla="*/ 238126 h 334963"/>
                <a:gd name="connsiteX59" fmla="*/ 254311 w 282575"/>
                <a:gd name="connsiteY59" fmla="*/ 176213 h 334963"/>
                <a:gd name="connsiteX60" fmla="*/ 262386 w 282575"/>
                <a:gd name="connsiteY60" fmla="*/ 195823 h 334963"/>
                <a:gd name="connsiteX61" fmla="*/ 255657 w 282575"/>
                <a:gd name="connsiteY61" fmla="*/ 199745 h 334963"/>
                <a:gd name="connsiteX62" fmla="*/ 254311 w 282575"/>
                <a:gd name="connsiteY62" fmla="*/ 201053 h 334963"/>
                <a:gd name="connsiteX63" fmla="*/ 250273 w 282575"/>
                <a:gd name="connsiteY63" fmla="*/ 214126 h 334963"/>
                <a:gd name="connsiteX64" fmla="*/ 263732 w 282575"/>
                <a:gd name="connsiteY64" fmla="*/ 219356 h 334963"/>
                <a:gd name="connsiteX65" fmla="*/ 274500 w 282575"/>
                <a:gd name="connsiteY65" fmla="*/ 215434 h 334963"/>
                <a:gd name="connsiteX66" fmla="*/ 282575 w 282575"/>
                <a:gd name="connsiteY66" fmla="*/ 231122 h 334963"/>
                <a:gd name="connsiteX67" fmla="*/ 281229 w 282575"/>
                <a:gd name="connsiteY67" fmla="*/ 233736 h 334963"/>
                <a:gd name="connsiteX68" fmla="*/ 254311 w 282575"/>
                <a:gd name="connsiteY68" fmla="*/ 242888 h 334963"/>
                <a:gd name="connsiteX69" fmla="*/ 240851 w 282575"/>
                <a:gd name="connsiteY69" fmla="*/ 238966 h 334963"/>
                <a:gd name="connsiteX70" fmla="*/ 238159 w 282575"/>
                <a:gd name="connsiteY70" fmla="*/ 237659 h 334963"/>
                <a:gd name="connsiteX71" fmla="*/ 226046 w 282575"/>
                <a:gd name="connsiteY71" fmla="*/ 238966 h 334963"/>
                <a:gd name="connsiteX72" fmla="*/ 220662 w 282575"/>
                <a:gd name="connsiteY72" fmla="*/ 211511 h 334963"/>
                <a:gd name="connsiteX73" fmla="*/ 228738 w 282575"/>
                <a:gd name="connsiteY73" fmla="*/ 208897 h 334963"/>
                <a:gd name="connsiteX74" fmla="*/ 228738 w 282575"/>
                <a:gd name="connsiteY74" fmla="*/ 204975 h 334963"/>
                <a:gd name="connsiteX75" fmla="*/ 250273 w 282575"/>
                <a:gd name="connsiteY75" fmla="*/ 177520 h 334963"/>
                <a:gd name="connsiteX76" fmla="*/ 254311 w 282575"/>
                <a:gd name="connsiteY76" fmla="*/ 176213 h 334963"/>
                <a:gd name="connsiteX77" fmla="*/ 28851 w 282575"/>
                <a:gd name="connsiteY77" fmla="*/ 173038 h 334963"/>
                <a:gd name="connsiteX78" fmla="*/ 39342 w 282575"/>
                <a:gd name="connsiteY78" fmla="*/ 179602 h 334963"/>
                <a:gd name="connsiteX79" fmla="*/ 55079 w 282575"/>
                <a:gd name="connsiteY79" fmla="*/ 203231 h 334963"/>
                <a:gd name="connsiteX80" fmla="*/ 53768 w 282575"/>
                <a:gd name="connsiteY80" fmla="*/ 205857 h 334963"/>
                <a:gd name="connsiteX81" fmla="*/ 60325 w 282575"/>
                <a:gd name="connsiteY81" fmla="*/ 208482 h 334963"/>
                <a:gd name="connsiteX82" fmla="*/ 55079 w 282575"/>
                <a:gd name="connsiteY82" fmla="*/ 236050 h 334963"/>
                <a:gd name="connsiteX83" fmla="*/ 45899 w 282575"/>
                <a:gd name="connsiteY83" fmla="*/ 236050 h 334963"/>
                <a:gd name="connsiteX84" fmla="*/ 43276 w 282575"/>
                <a:gd name="connsiteY84" fmla="*/ 237363 h 334963"/>
                <a:gd name="connsiteX85" fmla="*/ 19671 w 282575"/>
                <a:gd name="connsiteY85" fmla="*/ 239988 h 334963"/>
                <a:gd name="connsiteX86" fmla="*/ 0 w 282575"/>
                <a:gd name="connsiteY86" fmla="*/ 228173 h 334963"/>
                <a:gd name="connsiteX87" fmla="*/ 10491 w 282575"/>
                <a:gd name="connsiteY87" fmla="*/ 211108 h 334963"/>
                <a:gd name="connsiteX88" fmla="*/ 31474 w 282575"/>
                <a:gd name="connsiteY88" fmla="*/ 211108 h 334963"/>
                <a:gd name="connsiteX89" fmla="*/ 19671 w 282575"/>
                <a:gd name="connsiteY89" fmla="*/ 192729 h 334963"/>
                <a:gd name="connsiteX90" fmla="*/ 28851 w 282575"/>
                <a:gd name="connsiteY90" fmla="*/ 173038 h 334963"/>
                <a:gd name="connsiteX91" fmla="*/ 247650 w 282575"/>
                <a:gd name="connsiteY91" fmla="*/ 139700 h 334963"/>
                <a:gd name="connsiteX92" fmla="*/ 239744 w 282575"/>
                <a:gd name="connsiteY92" fmla="*/ 172773 h 334963"/>
                <a:gd name="connsiteX93" fmla="*/ 197576 w 282575"/>
                <a:gd name="connsiteY93" fmla="*/ 213783 h 334963"/>
                <a:gd name="connsiteX94" fmla="*/ 194941 w 282575"/>
                <a:gd name="connsiteY94" fmla="*/ 217752 h 334963"/>
                <a:gd name="connsiteX95" fmla="*/ 202847 w 282575"/>
                <a:gd name="connsiteY95" fmla="*/ 215106 h 334963"/>
                <a:gd name="connsiteX96" fmla="*/ 208118 w 282575"/>
                <a:gd name="connsiteY96" fmla="*/ 241565 h 334963"/>
                <a:gd name="connsiteX97" fmla="*/ 202847 w 282575"/>
                <a:gd name="connsiteY97" fmla="*/ 241565 h 334963"/>
                <a:gd name="connsiteX98" fmla="*/ 205483 w 282575"/>
                <a:gd name="connsiteY98" fmla="*/ 252148 h 334963"/>
                <a:gd name="connsiteX99" fmla="*/ 213389 w 282575"/>
                <a:gd name="connsiteY99" fmla="*/ 283898 h 334963"/>
                <a:gd name="connsiteX100" fmla="*/ 210754 w 282575"/>
                <a:gd name="connsiteY100" fmla="*/ 289190 h 334963"/>
                <a:gd name="connsiteX101" fmla="*/ 206801 w 282575"/>
                <a:gd name="connsiteY101" fmla="*/ 290513 h 334963"/>
                <a:gd name="connsiteX102" fmla="*/ 206801 w 282575"/>
                <a:gd name="connsiteY102" fmla="*/ 298451 h 334963"/>
                <a:gd name="connsiteX103" fmla="*/ 165951 w 282575"/>
                <a:gd name="connsiteY103" fmla="*/ 306388 h 334963"/>
                <a:gd name="connsiteX104" fmla="*/ 163315 w 282575"/>
                <a:gd name="connsiteY104" fmla="*/ 299773 h 334963"/>
                <a:gd name="connsiteX105" fmla="*/ 154091 w 282575"/>
                <a:gd name="connsiteY105" fmla="*/ 301096 h 334963"/>
                <a:gd name="connsiteX106" fmla="*/ 119830 w 282575"/>
                <a:gd name="connsiteY106" fmla="*/ 298451 h 334963"/>
                <a:gd name="connsiteX107" fmla="*/ 118512 w 282575"/>
                <a:gd name="connsiteY107" fmla="*/ 305065 h 334963"/>
                <a:gd name="connsiteX108" fmla="*/ 76345 w 282575"/>
                <a:gd name="connsiteY108" fmla="*/ 295805 h 334963"/>
                <a:gd name="connsiteX109" fmla="*/ 76345 w 282575"/>
                <a:gd name="connsiteY109" fmla="*/ 285221 h 334963"/>
                <a:gd name="connsiteX110" fmla="*/ 75027 w 282575"/>
                <a:gd name="connsiteY110" fmla="*/ 285221 h 334963"/>
                <a:gd name="connsiteX111" fmla="*/ 71074 w 282575"/>
                <a:gd name="connsiteY111" fmla="*/ 275961 h 334963"/>
                <a:gd name="connsiteX112" fmla="*/ 82933 w 282575"/>
                <a:gd name="connsiteY112" fmla="*/ 238919 h 334963"/>
                <a:gd name="connsiteX113" fmla="*/ 75027 w 282575"/>
                <a:gd name="connsiteY113" fmla="*/ 238919 h 334963"/>
                <a:gd name="connsiteX114" fmla="*/ 78980 w 282575"/>
                <a:gd name="connsiteY114" fmla="*/ 212461 h 334963"/>
                <a:gd name="connsiteX115" fmla="*/ 93475 w 282575"/>
                <a:gd name="connsiteY115" fmla="*/ 216429 h 334963"/>
                <a:gd name="connsiteX116" fmla="*/ 46037 w 282575"/>
                <a:gd name="connsiteY116" fmla="*/ 155575 h 334963"/>
                <a:gd name="connsiteX117" fmla="*/ 247650 w 282575"/>
                <a:gd name="connsiteY117" fmla="*/ 139700 h 334963"/>
                <a:gd name="connsiteX118" fmla="*/ 189569 w 282575"/>
                <a:gd name="connsiteY118" fmla="*/ 74613 h 334963"/>
                <a:gd name="connsiteX119" fmla="*/ 169862 w 282575"/>
                <a:gd name="connsiteY119" fmla="*/ 95250 h 334963"/>
                <a:gd name="connsiteX120" fmla="*/ 189569 w 282575"/>
                <a:gd name="connsiteY120" fmla="*/ 115888 h 334963"/>
                <a:gd name="connsiteX121" fmla="*/ 207962 w 282575"/>
                <a:gd name="connsiteY121" fmla="*/ 95250 h 334963"/>
                <a:gd name="connsiteX122" fmla="*/ 189569 w 282575"/>
                <a:gd name="connsiteY122" fmla="*/ 74613 h 334963"/>
                <a:gd name="connsiteX123" fmla="*/ 106363 w 282575"/>
                <a:gd name="connsiteY123" fmla="*/ 74613 h 334963"/>
                <a:gd name="connsiteX124" fmla="*/ 73025 w 282575"/>
                <a:gd name="connsiteY124" fmla="*/ 107157 h 334963"/>
                <a:gd name="connsiteX125" fmla="*/ 106363 w 282575"/>
                <a:gd name="connsiteY125" fmla="*/ 139701 h 334963"/>
                <a:gd name="connsiteX126" fmla="*/ 139701 w 282575"/>
                <a:gd name="connsiteY126" fmla="*/ 107157 h 334963"/>
                <a:gd name="connsiteX127" fmla="*/ 106363 w 282575"/>
                <a:gd name="connsiteY127" fmla="*/ 74613 h 334963"/>
                <a:gd name="connsiteX128" fmla="*/ 11344 w 282575"/>
                <a:gd name="connsiteY128" fmla="*/ 63500 h 334963"/>
                <a:gd name="connsiteX129" fmla="*/ 19243 w 282575"/>
                <a:gd name="connsiteY129" fmla="*/ 71368 h 334963"/>
                <a:gd name="connsiteX130" fmla="*/ 17926 w 282575"/>
                <a:gd name="connsiteY130" fmla="*/ 75303 h 334963"/>
                <a:gd name="connsiteX131" fmla="*/ 19243 w 282575"/>
                <a:gd name="connsiteY131" fmla="*/ 75303 h 334963"/>
                <a:gd name="connsiteX132" fmla="*/ 27142 w 282575"/>
                <a:gd name="connsiteY132" fmla="*/ 76614 h 334963"/>
                <a:gd name="connsiteX133" fmla="*/ 31091 w 282575"/>
                <a:gd name="connsiteY133" fmla="*/ 84483 h 334963"/>
                <a:gd name="connsiteX134" fmla="*/ 50838 w 282575"/>
                <a:gd name="connsiteY134" fmla="*/ 66123 h 334963"/>
                <a:gd name="connsiteX135" fmla="*/ 58737 w 282575"/>
                <a:gd name="connsiteY135" fmla="*/ 72680 h 334963"/>
                <a:gd name="connsiteX136" fmla="*/ 41623 w 282575"/>
                <a:gd name="connsiteY136" fmla="*/ 97597 h 334963"/>
                <a:gd name="connsiteX137" fmla="*/ 40306 w 282575"/>
                <a:gd name="connsiteY137" fmla="*/ 105465 h 334963"/>
                <a:gd name="connsiteX138" fmla="*/ 38990 w 282575"/>
                <a:gd name="connsiteY138" fmla="*/ 123825 h 334963"/>
                <a:gd name="connsiteX139" fmla="*/ 20559 w 282575"/>
                <a:gd name="connsiteY139" fmla="*/ 117268 h 334963"/>
                <a:gd name="connsiteX140" fmla="*/ 28458 w 282575"/>
                <a:gd name="connsiteY140" fmla="*/ 89728 h 334963"/>
                <a:gd name="connsiteX141" fmla="*/ 24509 w 282575"/>
                <a:gd name="connsiteY141" fmla="*/ 83171 h 334963"/>
                <a:gd name="connsiteX142" fmla="*/ 16610 w 282575"/>
                <a:gd name="connsiteY142" fmla="*/ 79237 h 334963"/>
                <a:gd name="connsiteX143" fmla="*/ 13977 w 282575"/>
                <a:gd name="connsiteY143" fmla="*/ 79237 h 334963"/>
                <a:gd name="connsiteX144" fmla="*/ 11344 w 282575"/>
                <a:gd name="connsiteY144" fmla="*/ 79237 h 334963"/>
                <a:gd name="connsiteX145" fmla="*/ 4762 w 282575"/>
                <a:gd name="connsiteY145" fmla="*/ 71368 h 334963"/>
                <a:gd name="connsiteX146" fmla="*/ 11344 w 282575"/>
                <a:gd name="connsiteY146" fmla="*/ 63500 h 334963"/>
                <a:gd name="connsiteX147" fmla="*/ 261938 w 282575"/>
                <a:gd name="connsiteY147" fmla="*/ 53975 h 334963"/>
                <a:gd name="connsiteX148" fmla="*/ 269875 w 282575"/>
                <a:gd name="connsiteY148" fmla="*/ 60469 h 334963"/>
                <a:gd name="connsiteX149" fmla="*/ 261938 w 282575"/>
                <a:gd name="connsiteY149" fmla="*/ 68262 h 334963"/>
                <a:gd name="connsiteX150" fmla="*/ 257969 w 282575"/>
                <a:gd name="connsiteY150" fmla="*/ 66964 h 334963"/>
                <a:gd name="connsiteX151" fmla="*/ 257969 w 282575"/>
                <a:gd name="connsiteY151" fmla="*/ 74757 h 334963"/>
                <a:gd name="connsiteX152" fmla="*/ 250031 w 282575"/>
                <a:gd name="connsiteY152" fmla="*/ 81251 h 334963"/>
                <a:gd name="connsiteX153" fmla="*/ 260615 w 282575"/>
                <a:gd name="connsiteY153" fmla="*/ 102033 h 334963"/>
                <a:gd name="connsiteX154" fmla="*/ 243417 w 282575"/>
                <a:gd name="connsiteY154" fmla="*/ 111125 h 334963"/>
                <a:gd name="connsiteX155" fmla="*/ 231510 w 282575"/>
                <a:gd name="connsiteY155" fmla="*/ 87745 h 334963"/>
                <a:gd name="connsiteX156" fmla="*/ 214312 w 282575"/>
                <a:gd name="connsiteY156" fmla="*/ 66964 h 334963"/>
                <a:gd name="connsiteX157" fmla="*/ 226219 w 282575"/>
                <a:gd name="connsiteY157" fmla="*/ 55274 h 334963"/>
                <a:gd name="connsiteX158" fmla="*/ 247385 w 282575"/>
                <a:gd name="connsiteY158" fmla="*/ 76056 h 334963"/>
                <a:gd name="connsiteX159" fmla="*/ 254000 w 282575"/>
                <a:gd name="connsiteY159" fmla="*/ 72159 h 334963"/>
                <a:gd name="connsiteX160" fmla="*/ 255323 w 282575"/>
                <a:gd name="connsiteY160" fmla="*/ 61768 h 334963"/>
                <a:gd name="connsiteX161" fmla="*/ 255323 w 282575"/>
                <a:gd name="connsiteY161" fmla="*/ 60469 h 334963"/>
                <a:gd name="connsiteX162" fmla="*/ 261938 w 282575"/>
                <a:gd name="connsiteY162" fmla="*/ 53975 h 334963"/>
                <a:gd name="connsiteX163" fmla="*/ 163412 w 282575"/>
                <a:gd name="connsiteY163" fmla="*/ 42589 h 334963"/>
                <a:gd name="connsiteX164" fmla="*/ 205531 w 282575"/>
                <a:gd name="connsiteY164" fmla="*/ 60991 h 334963"/>
                <a:gd name="connsiteX165" fmla="*/ 247650 w 282575"/>
                <a:gd name="connsiteY165" fmla="*/ 134596 h 334963"/>
                <a:gd name="connsiteX166" fmla="*/ 208164 w 282575"/>
                <a:gd name="connsiteY166" fmla="*/ 151683 h 334963"/>
                <a:gd name="connsiteX167" fmla="*/ 154198 w 282575"/>
                <a:gd name="connsiteY167" fmla="*/ 162199 h 334963"/>
                <a:gd name="connsiteX168" fmla="*/ 110763 w 282575"/>
                <a:gd name="connsiteY168" fmla="*/ 162199 h 334963"/>
                <a:gd name="connsiteX169" fmla="*/ 48900 w 282575"/>
                <a:gd name="connsiteY169" fmla="*/ 152998 h 334963"/>
                <a:gd name="connsiteX170" fmla="*/ 44952 w 282575"/>
                <a:gd name="connsiteY170" fmla="*/ 149055 h 334963"/>
                <a:gd name="connsiteX171" fmla="*/ 64695 w 282575"/>
                <a:gd name="connsiteY171" fmla="*/ 74135 h 334963"/>
                <a:gd name="connsiteX172" fmla="*/ 109446 w 282575"/>
                <a:gd name="connsiteY172" fmla="*/ 47847 h 334963"/>
                <a:gd name="connsiteX173" fmla="*/ 163412 w 282575"/>
                <a:gd name="connsiteY173" fmla="*/ 42589 h 334963"/>
                <a:gd name="connsiteX174" fmla="*/ 143394 w 282575"/>
                <a:gd name="connsiteY174" fmla="*/ 0 h 334963"/>
                <a:gd name="connsiteX175" fmla="*/ 155209 w 282575"/>
                <a:gd name="connsiteY175" fmla="*/ 10459 h 334963"/>
                <a:gd name="connsiteX176" fmla="*/ 144707 w 282575"/>
                <a:gd name="connsiteY176" fmla="*/ 22225 h 334963"/>
                <a:gd name="connsiteX177" fmla="*/ 144707 w 282575"/>
                <a:gd name="connsiteY177" fmla="*/ 26147 h 334963"/>
                <a:gd name="connsiteX178" fmla="*/ 176213 w 282575"/>
                <a:gd name="connsiteY178" fmla="*/ 31376 h 334963"/>
                <a:gd name="connsiteX179" fmla="*/ 173588 w 282575"/>
                <a:gd name="connsiteY179" fmla="*/ 40528 h 334963"/>
                <a:gd name="connsiteX180" fmla="*/ 135518 w 282575"/>
                <a:gd name="connsiteY180" fmla="*/ 37913 h 334963"/>
                <a:gd name="connsiteX181" fmla="*/ 111888 w 282575"/>
                <a:gd name="connsiteY181" fmla="*/ 44450 h 334963"/>
                <a:gd name="connsiteX182" fmla="*/ 107950 w 282575"/>
                <a:gd name="connsiteY182" fmla="*/ 36606 h 334963"/>
                <a:gd name="connsiteX183" fmla="*/ 128954 w 282575"/>
                <a:gd name="connsiteY183" fmla="*/ 27454 h 334963"/>
                <a:gd name="connsiteX184" fmla="*/ 140769 w 282575"/>
                <a:gd name="connsiteY184" fmla="*/ 26147 h 334963"/>
                <a:gd name="connsiteX185" fmla="*/ 140769 w 282575"/>
                <a:gd name="connsiteY185" fmla="*/ 22225 h 334963"/>
                <a:gd name="connsiteX186" fmla="*/ 132892 w 282575"/>
                <a:gd name="connsiteY186" fmla="*/ 10459 h 334963"/>
                <a:gd name="connsiteX187" fmla="*/ 143394 w 282575"/>
                <a:gd name="connsiteY187" fmla="*/ 0 h 334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282575" h="334963">
                  <a:moveTo>
                    <a:pt x="227262" y="325438"/>
                  </a:moveTo>
                  <a:cubicBezTo>
                    <a:pt x="228600" y="326799"/>
                    <a:pt x="228600" y="334963"/>
                    <a:pt x="228600" y="334963"/>
                  </a:cubicBezTo>
                  <a:cubicBezTo>
                    <a:pt x="228600" y="334963"/>
                    <a:pt x="228600" y="334963"/>
                    <a:pt x="160337" y="334963"/>
                  </a:cubicBezTo>
                  <a:cubicBezTo>
                    <a:pt x="160337" y="334963"/>
                    <a:pt x="160337" y="334963"/>
                    <a:pt x="160337" y="332242"/>
                  </a:cubicBezTo>
                  <a:cubicBezTo>
                    <a:pt x="160337" y="332242"/>
                    <a:pt x="160337" y="332242"/>
                    <a:pt x="227262" y="325438"/>
                  </a:cubicBezTo>
                  <a:close/>
                  <a:moveTo>
                    <a:pt x="58187" y="323850"/>
                  </a:moveTo>
                  <a:cubicBezTo>
                    <a:pt x="58187" y="323850"/>
                    <a:pt x="58187" y="323850"/>
                    <a:pt x="123825" y="330654"/>
                  </a:cubicBezTo>
                  <a:cubicBezTo>
                    <a:pt x="123825" y="330654"/>
                    <a:pt x="123825" y="330654"/>
                    <a:pt x="123825" y="333375"/>
                  </a:cubicBezTo>
                  <a:cubicBezTo>
                    <a:pt x="123825" y="333375"/>
                    <a:pt x="123825" y="333375"/>
                    <a:pt x="55562" y="333375"/>
                  </a:cubicBezTo>
                  <a:cubicBezTo>
                    <a:pt x="55562" y="333375"/>
                    <a:pt x="55562" y="325211"/>
                    <a:pt x="58187" y="323850"/>
                  </a:cubicBezTo>
                  <a:close/>
                  <a:moveTo>
                    <a:pt x="206936" y="300038"/>
                  </a:moveTo>
                  <a:cubicBezTo>
                    <a:pt x="206936" y="300038"/>
                    <a:pt x="206936" y="300038"/>
                    <a:pt x="205597" y="306893"/>
                  </a:cubicBezTo>
                  <a:cubicBezTo>
                    <a:pt x="220321" y="309635"/>
                    <a:pt x="227013" y="324717"/>
                    <a:pt x="227013" y="324717"/>
                  </a:cubicBezTo>
                  <a:cubicBezTo>
                    <a:pt x="227013" y="324717"/>
                    <a:pt x="227013" y="324717"/>
                    <a:pt x="160089" y="330201"/>
                  </a:cubicBezTo>
                  <a:cubicBezTo>
                    <a:pt x="158750" y="326088"/>
                    <a:pt x="165443" y="317862"/>
                    <a:pt x="165443" y="317862"/>
                  </a:cubicBezTo>
                  <a:cubicBezTo>
                    <a:pt x="165443" y="317862"/>
                    <a:pt x="165443" y="317862"/>
                    <a:pt x="165443" y="309635"/>
                  </a:cubicBezTo>
                  <a:cubicBezTo>
                    <a:pt x="184182" y="301409"/>
                    <a:pt x="206936" y="300038"/>
                    <a:pt x="206936" y="300038"/>
                  </a:cubicBezTo>
                  <a:close/>
                  <a:moveTo>
                    <a:pt x="75819" y="300038"/>
                  </a:moveTo>
                  <a:cubicBezTo>
                    <a:pt x="75819" y="300038"/>
                    <a:pt x="99822" y="301337"/>
                    <a:pt x="117157" y="309130"/>
                  </a:cubicBezTo>
                  <a:cubicBezTo>
                    <a:pt x="117157" y="309130"/>
                    <a:pt x="117157" y="309130"/>
                    <a:pt x="117157" y="316923"/>
                  </a:cubicBezTo>
                  <a:cubicBezTo>
                    <a:pt x="117157" y="316923"/>
                    <a:pt x="123825" y="323418"/>
                    <a:pt x="122491" y="328613"/>
                  </a:cubicBezTo>
                  <a:cubicBezTo>
                    <a:pt x="122491" y="328613"/>
                    <a:pt x="122491" y="328613"/>
                    <a:pt x="57150" y="323418"/>
                  </a:cubicBezTo>
                  <a:cubicBezTo>
                    <a:pt x="57150" y="323418"/>
                    <a:pt x="62484" y="309130"/>
                    <a:pt x="77152" y="306532"/>
                  </a:cubicBezTo>
                  <a:cubicBezTo>
                    <a:pt x="77152" y="306532"/>
                    <a:pt x="77152" y="306532"/>
                    <a:pt x="75819" y="300038"/>
                  </a:cubicBezTo>
                  <a:close/>
                  <a:moveTo>
                    <a:pt x="155575" y="246063"/>
                  </a:moveTo>
                  <a:lnTo>
                    <a:pt x="155575" y="258763"/>
                  </a:lnTo>
                  <a:lnTo>
                    <a:pt x="165100" y="258763"/>
                  </a:lnTo>
                  <a:lnTo>
                    <a:pt x="163513" y="246063"/>
                  </a:lnTo>
                  <a:close/>
                  <a:moveTo>
                    <a:pt x="150532" y="239407"/>
                  </a:moveTo>
                  <a:cubicBezTo>
                    <a:pt x="150532" y="239407"/>
                    <a:pt x="150532" y="239407"/>
                    <a:pt x="157069" y="239407"/>
                  </a:cubicBezTo>
                  <a:cubicBezTo>
                    <a:pt x="171450" y="238125"/>
                    <a:pt x="170143" y="252230"/>
                    <a:pt x="170143" y="252230"/>
                  </a:cubicBezTo>
                  <a:cubicBezTo>
                    <a:pt x="170143" y="267616"/>
                    <a:pt x="157069" y="265052"/>
                    <a:pt x="157069" y="265052"/>
                  </a:cubicBezTo>
                  <a:cubicBezTo>
                    <a:pt x="157069" y="265052"/>
                    <a:pt x="157069" y="265052"/>
                    <a:pt x="157069" y="271463"/>
                  </a:cubicBezTo>
                  <a:cubicBezTo>
                    <a:pt x="157069" y="271463"/>
                    <a:pt x="157069" y="271463"/>
                    <a:pt x="149225" y="271463"/>
                  </a:cubicBezTo>
                  <a:cubicBezTo>
                    <a:pt x="149225" y="271463"/>
                    <a:pt x="149225" y="271463"/>
                    <a:pt x="150532" y="239407"/>
                  </a:cubicBezTo>
                  <a:close/>
                  <a:moveTo>
                    <a:pt x="141287" y="238125"/>
                  </a:moveTo>
                  <a:lnTo>
                    <a:pt x="142875" y="244475"/>
                  </a:lnTo>
                  <a:lnTo>
                    <a:pt x="130175" y="246063"/>
                  </a:lnTo>
                  <a:lnTo>
                    <a:pt x="131762" y="254000"/>
                  </a:lnTo>
                  <a:lnTo>
                    <a:pt x="142875" y="252413"/>
                  </a:lnTo>
                  <a:lnTo>
                    <a:pt x="142875" y="257175"/>
                  </a:lnTo>
                  <a:lnTo>
                    <a:pt x="134937" y="260350"/>
                  </a:lnTo>
                  <a:lnTo>
                    <a:pt x="136525" y="271463"/>
                  </a:lnTo>
                  <a:lnTo>
                    <a:pt x="128587" y="274638"/>
                  </a:lnTo>
                  <a:lnTo>
                    <a:pt x="123825" y="242888"/>
                  </a:lnTo>
                  <a:close/>
                  <a:moveTo>
                    <a:pt x="160338" y="223838"/>
                  </a:moveTo>
                  <a:lnTo>
                    <a:pt x="123825" y="228600"/>
                  </a:lnTo>
                  <a:lnTo>
                    <a:pt x="114300" y="258763"/>
                  </a:lnTo>
                  <a:lnTo>
                    <a:pt x="130175" y="284163"/>
                  </a:lnTo>
                  <a:lnTo>
                    <a:pt x="169863" y="279401"/>
                  </a:lnTo>
                  <a:lnTo>
                    <a:pt x="177800" y="246063"/>
                  </a:lnTo>
                  <a:close/>
                  <a:moveTo>
                    <a:pt x="219075" y="211138"/>
                  </a:moveTo>
                  <a:lnTo>
                    <a:pt x="223837" y="238125"/>
                  </a:lnTo>
                  <a:lnTo>
                    <a:pt x="211137" y="239713"/>
                  </a:lnTo>
                  <a:lnTo>
                    <a:pt x="204787" y="215900"/>
                  </a:lnTo>
                  <a:close/>
                  <a:moveTo>
                    <a:pt x="63500" y="207963"/>
                  </a:moveTo>
                  <a:lnTo>
                    <a:pt x="76200" y="212726"/>
                  </a:lnTo>
                  <a:lnTo>
                    <a:pt x="71437" y="238126"/>
                  </a:lnTo>
                  <a:lnTo>
                    <a:pt x="57150" y="238126"/>
                  </a:lnTo>
                  <a:close/>
                  <a:moveTo>
                    <a:pt x="254311" y="176213"/>
                  </a:moveTo>
                  <a:cubicBezTo>
                    <a:pt x="257002" y="182750"/>
                    <a:pt x="259694" y="189286"/>
                    <a:pt x="262386" y="195823"/>
                  </a:cubicBezTo>
                  <a:cubicBezTo>
                    <a:pt x="259694" y="197131"/>
                    <a:pt x="258348" y="198438"/>
                    <a:pt x="255657" y="199745"/>
                  </a:cubicBezTo>
                  <a:cubicBezTo>
                    <a:pt x="255657" y="199745"/>
                    <a:pt x="254311" y="201053"/>
                    <a:pt x="254311" y="201053"/>
                  </a:cubicBezTo>
                  <a:cubicBezTo>
                    <a:pt x="248927" y="204975"/>
                    <a:pt x="247581" y="210204"/>
                    <a:pt x="250273" y="214126"/>
                  </a:cubicBezTo>
                  <a:cubicBezTo>
                    <a:pt x="251619" y="218048"/>
                    <a:pt x="258348" y="220663"/>
                    <a:pt x="263732" y="219356"/>
                  </a:cubicBezTo>
                  <a:cubicBezTo>
                    <a:pt x="266424" y="218048"/>
                    <a:pt x="270462" y="216741"/>
                    <a:pt x="274500" y="215434"/>
                  </a:cubicBezTo>
                  <a:cubicBezTo>
                    <a:pt x="277192" y="220663"/>
                    <a:pt x="279883" y="225892"/>
                    <a:pt x="282575" y="231122"/>
                  </a:cubicBezTo>
                  <a:cubicBezTo>
                    <a:pt x="282575" y="231122"/>
                    <a:pt x="281229" y="233736"/>
                    <a:pt x="281229" y="233736"/>
                  </a:cubicBezTo>
                  <a:cubicBezTo>
                    <a:pt x="273154" y="240273"/>
                    <a:pt x="265078" y="242888"/>
                    <a:pt x="254311" y="242888"/>
                  </a:cubicBezTo>
                  <a:cubicBezTo>
                    <a:pt x="250273" y="241581"/>
                    <a:pt x="244889" y="240273"/>
                    <a:pt x="240851" y="238966"/>
                  </a:cubicBezTo>
                  <a:cubicBezTo>
                    <a:pt x="239505" y="238966"/>
                    <a:pt x="238159" y="238966"/>
                    <a:pt x="238159" y="237659"/>
                  </a:cubicBezTo>
                  <a:cubicBezTo>
                    <a:pt x="238159" y="237659"/>
                    <a:pt x="238159" y="237659"/>
                    <a:pt x="226046" y="238966"/>
                  </a:cubicBezTo>
                  <a:cubicBezTo>
                    <a:pt x="226046" y="238966"/>
                    <a:pt x="226046" y="238966"/>
                    <a:pt x="220662" y="211511"/>
                  </a:cubicBezTo>
                  <a:cubicBezTo>
                    <a:pt x="220662" y="211511"/>
                    <a:pt x="220662" y="211511"/>
                    <a:pt x="228738" y="208897"/>
                  </a:cubicBezTo>
                  <a:cubicBezTo>
                    <a:pt x="228738" y="207589"/>
                    <a:pt x="228738" y="206282"/>
                    <a:pt x="228738" y="204975"/>
                  </a:cubicBezTo>
                  <a:cubicBezTo>
                    <a:pt x="231430" y="191901"/>
                    <a:pt x="240851" y="184057"/>
                    <a:pt x="250273" y="177520"/>
                  </a:cubicBezTo>
                  <a:cubicBezTo>
                    <a:pt x="251619" y="177520"/>
                    <a:pt x="252965" y="177520"/>
                    <a:pt x="254311" y="176213"/>
                  </a:cubicBezTo>
                  <a:close/>
                  <a:moveTo>
                    <a:pt x="28851" y="173038"/>
                  </a:moveTo>
                  <a:cubicBezTo>
                    <a:pt x="31474" y="173038"/>
                    <a:pt x="36719" y="176976"/>
                    <a:pt x="39342" y="179602"/>
                  </a:cubicBezTo>
                  <a:cubicBezTo>
                    <a:pt x="47211" y="186165"/>
                    <a:pt x="52456" y="192729"/>
                    <a:pt x="55079" y="203231"/>
                  </a:cubicBezTo>
                  <a:cubicBezTo>
                    <a:pt x="55079" y="204544"/>
                    <a:pt x="55079" y="205857"/>
                    <a:pt x="53768" y="205857"/>
                  </a:cubicBezTo>
                  <a:cubicBezTo>
                    <a:pt x="53768" y="205857"/>
                    <a:pt x="53768" y="205857"/>
                    <a:pt x="60325" y="208482"/>
                  </a:cubicBezTo>
                  <a:cubicBezTo>
                    <a:pt x="60325" y="208482"/>
                    <a:pt x="60325" y="208482"/>
                    <a:pt x="55079" y="236050"/>
                  </a:cubicBezTo>
                  <a:lnTo>
                    <a:pt x="45899" y="236050"/>
                  </a:lnTo>
                  <a:cubicBezTo>
                    <a:pt x="44588" y="236050"/>
                    <a:pt x="44588" y="236050"/>
                    <a:pt x="43276" y="237363"/>
                  </a:cubicBezTo>
                  <a:cubicBezTo>
                    <a:pt x="35408" y="239988"/>
                    <a:pt x="27539" y="241301"/>
                    <a:pt x="19671" y="239988"/>
                  </a:cubicBezTo>
                  <a:cubicBezTo>
                    <a:pt x="6557" y="237363"/>
                    <a:pt x="0" y="228173"/>
                    <a:pt x="0" y="228173"/>
                  </a:cubicBezTo>
                  <a:cubicBezTo>
                    <a:pt x="0" y="228173"/>
                    <a:pt x="0" y="228173"/>
                    <a:pt x="10491" y="211108"/>
                  </a:cubicBezTo>
                  <a:cubicBezTo>
                    <a:pt x="26228" y="221610"/>
                    <a:pt x="31474" y="211108"/>
                    <a:pt x="31474" y="211108"/>
                  </a:cubicBezTo>
                  <a:cubicBezTo>
                    <a:pt x="38031" y="200606"/>
                    <a:pt x="19671" y="192729"/>
                    <a:pt x="19671" y="192729"/>
                  </a:cubicBezTo>
                  <a:cubicBezTo>
                    <a:pt x="19671" y="192729"/>
                    <a:pt x="19671" y="192729"/>
                    <a:pt x="28851" y="173038"/>
                  </a:cubicBezTo>
                  <a:close/>
                  <a:moveTo>
                    <a:pt x="247650" y="139700"/>
                  </a:moveTo>
                  <a:cubicBezTo>
                    <a:pt x="247650" y="151606"/>
                    <a:pt x="245015" y="162190"/>
                    <a:pt x="239744" y="172773"/>
                  </a:cubicBezTo>
                  <a:cubicBezTo>
                    <a:pt x="231837" y="191294"/>
                    <a:pt x="216025" y="204523"/>
                    <a:pt x="197576" y="213783"/>
                  </a:cubicBezTo>
                  <a:cubicBezTo>
                    <a:pt x="193623" y="215106"/>
                    <a:pt x="193623" y="215106"/>
                    <a:pt x="194941" y="217752"/>
                  </a:cubicBezTo>
                  <a:cubicBezTo>
                    <a:pt x="194941" y="217752"/>
                    <a:pt x="194941" y="217752"/>
                    <a:pt x="202847" y="215106"/>
                  </a:cubicBezTo>
                  <a:cubicBezTo>
                    <a:pt x="202847" y="215106"/>
                    <a:pt x="202847" y="215106"/>
                    <a:pt x="208118" y="241565"/>
                  </a:cubicBezTo>
                  <a:cubicBezTo>
                    <a:pt x="208118" y="241565"/>
                    <a:pt x="208118" y="241565"/>
                    <a:pt x="202847" y="241565"/>
                  </a:cubicBezTo>
                  <a:cubicBezTo>
                    <a:pt x="204165" y="245534"/>
                    <a:pt x="204165" y="249502"/>
                    <a:pt x="205483" y="252148"/>
                  </a:cubicBezTo>
                  <a:cubicBezTo>
                    <a:pt x="208118" y="262732"/>
                    <a:pt x="210754" y="273315"/>
                    <a:pt x="213389" y="283898"/>
                  </a:cubicBezTo>
                  <a:cubicBezTo>
                    <a:pt x="213389" y="286544"/>
                    <a:pt x="213389" y="287867"/>
                    <a:pt x="210754" y="289190"/>
                  </a:cubicBezTo>
                  <a:cubicBezTo>
                    <a:pt x="209436" y="289190"/>
                    <a:pt x="208118" y="290513"/>
                    <a:pt x="206801" y="290513"/>
                  </a:cubicBezTo>
                  <a:cubicBezTo>
                    <a:pt x="206801" y="294482"/>
                    <a:pt x="206801" y="297128"/>
                    <a:pt x="206801" y="298451"/>
                  </a:cubicBezTo>
                  <a:cubicBezTo>
                    <a:pt x="206801" y="298451"/>
                    <a:pt x="177810" y="301096"/>
                    <a:pt x="165951" y="306388"/>
                  </a:cubicBezTo>
                  <a:cubicBezTo>
                    <a:pt x="165951" y="306388"/>
                    <a:pt x="164633" y="301096"/>
                    <a:pt x="163315" y="299773"/>
                  </a:cubicBezTo>
                  <a:cubicBezTo>
                    <a:pt x="160680" y="301096"/>
                    <a:pt x="156727" y="301096"/>
                    <a:pt x="154091" y="301096"/>
                  </a:cubicBezTo>
                  <a:cubicBezTo>
                    <a:pt x="142231" y="301096"/>
                    <a:pt x="131689" y="299773"/>
                    <a:pt x="119830" y="298451"/>
                  </a:cubicBezTo>
                  <a:cubicBezTo>
                    <a:pt x="118512" y="298451"/>
                    <a:pt x="118512" y="305065"/>
                    <a:pt x="118512" y="305065"/>
                  </a:cubicBezTo>
                  <a:cubicBezTo>
                    <a:pt x="105335" y="299773"/>
                    <a:pt x="76345" y="295805"/>
                    <a:pt x="76345" y="295805"/>
                  </a:cubicBezTo>
                  <a:cubicBezTo>
                    <a:pt x="76345" y="295805"/>
                    <a:pt x="76345" y="287867"/>
                    <a:pt x="76345" y="285221"/>
                  </a:cubicBezTo>
                  <a:cubicBezTo>
                    <a:pt x="76345" y="285221"/>
                    <a:pt x="76345" y="285221"/>
                    <a:pt x="75027" y="285221"/>
                  </a:cubicBezTo>
                  <a:cubicBezTo>
                    <a:pt x="69756" y="281253"/>
                    <a:pt x="69756" y="281253"/>
                    <a:pt x="71074" y="275961"/>
                  </a:cubicBezTo>
                  <a:cubicBezTo>
                    <a:pt x="73709" y="264055"/>
                    <a:pt x="77662" y="250825"/>
                    <a:pt x="82933" y="238919"/>
                  </a:cubicBezTo>
                  <a:cubicBezTo>
                    <a:pt x="82933" y="238919"/>
                    <a:pt x="82933" y="238919"/>
                    <a:pt x="75027" y="238919"/>
                  </a:cubicBezTo>
                  <a:cubicBezTo>
                    <a:pt x="75027" y="238919"/>
                    <a:pt x="75027" y="238919"/>
                    <a:pt x="78980" y="212461"/>
                  </a:cubicBezTo>
                  <a:cubicBezTo>
                    <a:pt x="78980" y="212461"/>
                    <a:pt x="78980" y="212461"/>
                    <a:pt x="93475" y="216429"/>
                  </a:cubicBezTo>
                  <a:cubicBezTo>
                    <a:pt x="67120" y="204523"/>
                    <a:pt x="51308" y="184679"/>
                    <a:pt x="46037" y="155575"/>
                  </a:cubicBezTo>
                  <a:cubicBezTo>
                    <a:pt x="115877" y="176742"/>
                    <a:pt x="183081" y="174096"/>
                    <a:pt x="247650" y="139700"/>
                  </a:cubicBezTo>
                  <a:close/>
                  <a:moveTo>
                    <a:pt x="189569" y="74613"/>
                  </a:moveTo>
                  <a:cubicBezTo>
                    <a:pt x="179059" y="75903"/>
                    <a:pt x="171176" y="83642"/>
                    <a:pt x="169862" y="95250"/>
                  </a:cubicBezTo>
                  <a:cubicBezTo>
                    <a:pt x="169862" y="108149"/>
                    <a:pt x="179059" y="115888"/>
                    <a:pt x="189569" y="115888"/>
                  </a:cubicBezTo>
                  <a:cubicBezTo>
                    <a:pt x="200079" y="115888"/>
                    <a:pt x="207962" y="106859"/>
                    <a:pt x="207962" y="95250"/>
                  </a:cubicBezTo>
                  <a:cubicBezTo>
                    <a:pt x="207962" y="83642"/>
                    <a:pt x="202707" y="74613"/>
                    <a:pt x="189569" y="74613"/>
                  </a:cubicBezTo>
                  <a:close/>
                  <a:moveTo>
                    <a:pt x="106363" y="74613"/>
                  </a:moveTo>
                  <a:cubicBezTo>
                    <a:pt x="87951" y="74613"/>
                    <a:pt x="73025" y="89183"/>
                    <a:pt x="73025" y="107157"/>
                  </a:cubicBezTo>
                  <a:cubicBezTo>
                    <a:pt x="73025" y="125131"/>
                    <a:pt x="87951" y="139701"/>
                    <a:pt x="106363" y="139701"/>
                  </a:cubicBezTo>
                  <a:cubicBezTo>
                    <a:pt x="124775" y="139701"/>
                    <a:pt x="139701" y="125131"/>
                    <a:pt x="139701" y="107157"/>
                  </a:cubicBezTo>
                  <a:cubicBezTo>
                    <a:pt x="139701" y="89183"/>
                    <a:pt x="124775" y="74613"/>
                    <a:pt x="106363" y="74613"/>
                  </a:cubicBezTo>
                  <a:close/>
                  <a:moveTo>
                    <a:pt x="11344" y="63500"/>
                  </a:moveTo>
                  <a:cubicBezTo>
                    <a:pt x="15293" y="63500"/>
                    <a:pt x="19243" y="67434"/>
                    <a:pt x="19243" y="71368"/>
                  </a:cubicBezTo>
                  <a:cubicBezTo>
                    <a:pt x="19243" y="72680"/>
                    <a:pt x="19243" y="73991"/>
                    <a:pt x="17926" y="75303"/>
                  </a:cubicBezTo>
                  <a:cubicBezTo>
                    <a:pt x="19243" y="75303"/>
                    <a:pt x="19243" y="75303"/>
                    <a:pt x="19243" y="75303"/>
                  </a:cubicBezTo>
                  <a:cubicBezTo>
                    <a:pt x="24509" y="75303"/>
                    <a:pt x="24509" y="73991"/>
                    <a:pt x="27142" y="76614"/>
                  </a:cubicBezTo>
                  <a:cubicBezTo>
                    <a:pt x="28458" y="79237"/>
                    <a:pt x="29775" y="83171"/>
                    <a:pt x="31091" y="84483"/>
                  </a:cubicBezTo>
                  <a:cubicBezTo>
                    <a:pt x="40306" y="71368"/>
                    <a:pt x="50838" y="66123"/>
                    <a:pt x="50838" y="66123"/>
                  </a:cubicBezTo>
                  <a:cubicBezTo>
                    <a:pt x="50838" y="66123"/>
                    <a:pt x="50838" y="66123"/>
                    <a:pt x="58737" y="72680"/>
                  </a:cubicBezTo>
                  <a:cubicBezTo>
                    <a:pt x="58737" y="72680"/>
                    <a:pt x="45572" y="84483"/>
                    <a:pt x="41623" y="97597"/>
                  </a:cubicBezTo>
                  <a:cubicBezTo>
                    <a:pt x="41623" y="100220"/>
                    <a:pt x="40306" y="102842"/>
                    <a:pt x="40306" y="105465"/>
                  </a:cubicBezTo>
                  <a:cubicBezTo>
                    <a:pt x="38990" y="110711"/>
                    <a:pt x="38990" y="123825"/>
                    <a:pt x="38990" y="123825"/>
                  </a:cubicBezTo>
                  <a:cubicBezTo>
                    <a:pt x="38990" y="123825"/>
                    <a:pt x="38990" y="123825"/>
                    <a:pt x="20559" y="117268"/>
                  </a:cubicBezTo>
                  <a:cubicBezTo>
                    <a:pt x="20559" y="105465"/>
                    <a:pt x="25825" y="94974"/>
                    <a:pt x="28458" y="89728"/>
                  </a:cubicBezTo>
                  <a:cubicBezTo>
                    <a:pt x="27142" y="88417"/>
                    <a:pt x="24509" y="85794"/>
                    <a:pt x="24509" y="83171"/>
                  </a:cubicBezTo>
                  <a:cubicBezTo>
                    <a:pt x="21876" y="77925"/>
                    <a:pt x="21876" y="80548"/>
                    <a:pt x="16610" y="79237"/>
                  </a:cubicBezTo>
                  <a:cubicBezTo>
                    <a:pt x="15293" y="79237"/>
                    <a:pt x="13977" y="79237"/>
                    <a:pt x="13977" y="79237"/>
                  </a:cubicBezTo>
                  <a:cubicBezTo>
                    <a:pt x="12661" y="79237"/>
                    <a:pt x="12661" y="79237"/>
                    <a:pt x="11344" y="79237"/>
                  </a:cubicBezTo>
                  <a:cubicBezTo>
                    <a:pt x="7395" y="79237"/>
                    <a:pt x="4762" y="75303"/>
                    <a:pt x="4762" y="71368"/>
                  </a:cubicBezTo>
                  <a:cubicBezTo>
                    <a:pt x="4762" y="67434"/>
                    <a:pt x="7395" y="63500"/>
                    <a:pt x="11344" y="63500"/>
                  </a:cubicBezTo>
                  <a:close/>
                  <a:moveTo>
                    <a:pt x="261938" y="53975"/>
                  </a:moveTo>
                  <a:cubicBezTo>
                    <a:pt x="267229" y="53975"/>
                    <a:pt x="269875" y="56573"/>
                    <a:pt x="269875" y="60469"/>
                  </a:cubicBezTo>
                  <a:cubicBezTo>
                    <a:pt x="269875" y="65665"/>
                    <a:pt x="267229" y="68262"/>
                    <a:pt x="261938" y="68262"/>
                  </a:cubicBezTo>
                  <a:cubicBezTo>
                    <a:pt x="260615" y="68262"/>
                    <a:pt x="259292" y="68262"/>
                    <a:pt x="257969" y="66964"/>
                  </a:cubicBezTo>
                  <a:cubicBezTo>
                    <a:pt x="256646" y="68262"/>
                    <a:pt x="257969" y="70860"/>
                    <a:pt x="257969" y="74757"/>
                  </a:cubicBezTo>
                  <a:cubicBezTo>
                    <a:pt x="257969" y="78653"/>
                    <a:pt x="255323" y="79952"/>
                    <a:pt x="250031" y="81251"/>
                  </a:cubicBezTo>
                  <a:cubicBezTo>
                    <a:pt x="256646" y="92941"/>
                    <a:pt x="260615" y="102033"/>
                    <a:pt x="260615" y="102033"/>
                  </a:cubicBezTo>
                  <a:cubicBezTo>
                    <a:pt x="260615" y="102033"/>
                    <a:pt x="260615" y="102033"/>
                    <a:pt x="243417" y="111125"/>
                  </a:cubicBezTo>
                  <a:cubicBezTo>
                    <a:pt x="243417" y="111125"/>
                    <a:pt x="239448" y="98136"/>
                    <a:pt x="231510" y="87745"/>
                  </a:cubicBezTo>
                  <a:cubicBezTo>
                    <a:pt x="224896" y="77354"/>
                    <a:pt x="214312" y="66964"/>
                    <a:pt x="214312" y="66964"/>
                  </a:cubicBezTo>
                  <a:cubicBezTo>
                    <a:pt x="214312" y="66964"/>
                    <a:pt x="214312" y="66964"/>
                    <a:pt x="226219" y="55274"/>
                  </a:cubicBezTo>
                  <a:cubicBezTo>
                    <a:pt x="226219" y="55274"/>
                    <a:pt x="239448" y="63067"/>
                    <a:pt x="247385" y="76056"/>
                  </a:cubicBezTo>
                  <a:cubicBezTo>
                    <a:pt x="250031" y="76056"/>
                    <a:pt x="254000" y="74757"/>
                    <a:pt x="254000" y="72159"/>
                  </a:cubicBezTo>
                  <a:cubicBezTo>
                    <a:pt x="254000" y="69561"/>
                    <a:pt x="252677" y="64366"/>
                    <a:pt x="255323" y="61768"/>
                  </a:cubicBezTo>
                  <a:cubicBezTo>
                    <a:pt x="255323" y="61768"/>
                    <a:pt x="255323" y="61768"/>
                    <a:pt x="255323" y="60469"/>
                  </a:cubicBezTo>
                  <a:cubicBezTo>
                    <a:pt x="255323" y="56573"/>
                    <a:pt x="257969" y="53975"/>
                    <a:pt x="261938" y="53975"/>
                  </a:cubicBezTo>
                  <a:close/>
                  <a:moveTo>
                    <a:pt x="163412" y="42589"/>
                  </a:moveTo>
                  <a:cubicBezTo>
                    <a:pt x="179207" y="43904"/>
                    <a:pt x="195001" y="51790"/>
                    <a:pt x="205531" y="60991"/>
                  </a:cubicBezTo>
                  <a:cubicBezTo>
                    <a:pt x="226591" y="79392"/>
                    <a:pt x="242385" y="112252"/>
                    <a:pt x="247650" y="134596"/>
                  </a:cubicBezTo>
                  <a:cubicBezTo>
                    <a:pt x="235804" y="142483"/>
                    <a:pt x="222642" y="147740"/>
                    <a:pt x="208164" y="151683"/>
                  </a:cubicBezTo>
                  <a:cubicBezTo>
                    <a:pt x="191053" y="158255"/>
                    <a:pt x="172626" y="160884"/>
                    <a:pt x="154198" y="162199"/>
                  </a:cubicBezTo>
                  <a:cubicBezTo>
                    <a:pt x="139720" y="163513"/>
                    <a:pt x="125241" y="163513"/>
                    <a:pt x="110763" y="162199"/>
                  </a:cubicBezTo>
                  <a:cubicBezTo>
                    <a:pt x="89703" y="162199"/>
                    <a:pt x="68644" y="158255"/>
                    <a:pt x="48900" y="152998"/>
                  </a:cubicBezTo>
                  <a:cubicBezTo>
                    <a:pt x="46268" y="152998"/>
                    <a:pt x="44952" y="151683"/>
                    <a:pt x="44952" y="149055"/>
                  </a:cubicBezTo>
                  <a:cubicBezTo>
                    <a:pt x="39687" y="121453"/>
                    <a:pt x="43635" y="95165"/>
                    <a:pt x="64695" y="74135"/>
                  </a:cubicBezTo>
                  <a:cubicBezTo>
                    <a:pt x="76541" y="60991"/>
                    <a:pt x="92336" y="53104"/>
                    <a:pt x="109446" y="47847"/>
                  </a:cubicBezTo>
                  <a:cubicBezTo>
                    <a:pt x="126557" y="42589"/>
                    <a:pt x="144984" y="41275"/>
                    <a:pt x="163412" y="42589"/>
                  </a:cubicBezTo>
                  <a:close/>
                  <a:moveTo>
                    <a:pt x="143394" y="0"/>
                  </a:moveTo>
                  <a:cubicBezTo>
                    <a:pt x="149958" y="0"/>
                    <a:pt x="155209" y="5229"/>
                    <a:pt x="155209" y="10459"/>
                  </a:cubicBezTo>
                  <a:cubicBezTo>
                    <a:pt x="155209" y="16996"/>
                    <a:pt x="151271" y="22225"/>
                    <a:pt x="144707" y="22225"/>
                  </a:cubicBezTo>
                  <a:cubicBezTo>
                    <a:pt x="144707" y="22225"/>
                    <a:pt x="144707" y="22225"/>
                    <a:pt x="144707" y="26147"/>
                  </a:cubicBezTo>
                  <a:cubicBezTo>
                    <a:pt x="164398" y="26147"/>
                    <a:pt x="176213" y="31376"/>
                    <a:pt x="176213" y="31376"/>
                  </a:cubicBezTo>
                  <a:cubicBezTo>
                    <a:pt x="176213" y="31376"/>
                    <a:pt x="176213" y="31376"/>
                    <a:pt x="173588" y="40528"/>
                  </a:cubicBezTo>
                  <a:cubicBezTo>
                    <a:pt x="173588" y="40528"/>
                    <a:pt x="152583" y="36606"/>
                    <a:pt x="135518" y="37913"/>
                  </a:cubicBezTo>
                  <a:cubicBezTo>
                    <a:pt x="119765" y="40528"/>
                    <a:pt x="111888" y="44450"/>
                    <a:pt x="111888" y="44450"/>
                  </a:cubicBezTo>
                  <a:cubicBezTo>
                    <a:pt x="111888" y="44450"/>
                    <a:pt x="111888" y="44450"/>
                    <a:pt x="107950" y="36606"/>
                  </a:cubicBezTo>
                  <a:cubicBezTo>
                    <a:pt x="107950" y="36606"/>
                    <a:pt x="117139" y="30069"/>
                    <a:pt x="128954" y="27454"/>
                  </a:cubicBezTo>
                  <a:cubicBezTo>
                    <a:pt x="132892" y="27454"/>
                    <a:pt x="136830" y="26147"/>
                    <a:pt x="140769" y="26147"/>
                  </a:cubicBezTo>
                  <a:cubicBezTo>
                    <a:pt x="140769" y="26147"/>
                    <a:pt x="140769" y="26147"/>
                    <a:pt x="140769" y="22225"/>
                  </a:cubicBezTo>
                  <a:cubicBezTo>
                    <a:pt x="136830" y="19610"/>
                    <a:pt x="132892" y="15688"/>
                    <a:pt x="132892" y="10459"/>
                  </a:cubicBezTo>
                  <a:cubicBezTo>
                    <a:pt x="132892" y="5229"/>
                    <a:pt x="138143" y="0"/>
                    <a:pt x="1433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7" name="文本框 23">
              <a:extLst>
                <a:ext uri="{FF2B5EF4-FFF2-40B4-BE49-F238E27FC236}">
                  <a16:creationId xmlns:a16="http://schemas.microsoft.com/office/drawing/2014/main" id="{CBD3BF1B-76C9-48FA-AB78-C8EFFC1957EA}"/>
                </a:ext>
              </a:extLst>
            </p:cNvPr>
            <p:cNvSpPr txBox="1"/>
            <p:nvPr/>
          </p:nvSpPr>
          <p:spPr>
            <a:xfrm>
              <a:off x="6672862" y="3170131"/>
              <a:ext cx="1331005" cy="253916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32" name="文本框 28">
              <a:extLst>
                <a:ext uri="{FF2B5EF4-FFF2-40B4-BE49-F238E27FC236}">
                  <a16:creationId xmlns:a16="http://schemas.microsoft.com/office/drawing/2014/main" id="{F43876ED-9ED9-41DD-91C0-030C20CF76D5}"/>
                </a:ext>
              </a:extLst>
            </p:cNvPr>
            <p:cNvSpPr txBox="1"/>
            <p:nvPr/>
          </p:nvSpPr>
          <p:spPr>
            <a:xfrm>
              <a:off x="6716716" y="3515389"/>
              <a:ext cx="1287151" cy="601799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067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此部分内容作为文字排版占位显示（建议使用主题字体）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916101" y="2636913"/>
            <a:ext cx="2321897" cy="2852671"/>
            <a:chOff x="5187075" y="1977684"/>
            <a:chExt cx="1741423" cy="2139503"/>
          </a:xfrm>
        </p:grpSpPr>
        <p:sp>
          <p:nvSpPr>
            <p:cNvPr id="9" name="Right Arrow Callout 121">
              <a:extLst>
                <a:ext uri="{FF2B5EF4-FFF2-40B4-BE49-F238E27FC236}">
                  <a16:creationId xmlns:a16="http://schemas.microsoft.com/office/drawing/2014/main" id="{6BBC1265-2E48-4AF6-8812-483B88329632}"/>
                </a:ext>
              </a:extLst>
            </p:cNvPr>
            <p:cNvSpPr>
              <a:spLocks/>
            </p:cNvSpPr>
            <p:nvPr/>
          </p:nvSpPr>
          <p:spPr>
            <a:xfrm>
              <a:off x="5187075" y="1977684"/>
              <a:ext cx="1741423" cy="1115795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76655"/>
              </a:avLst>
            </a:prstGeom>
            <a:solidFill>
              <a:schemeClr val="accent3"/>
            </a:solidFill>
            <a:ln w="38100">
              <a:solidFill>
                <a:schemeClr val="bg1"/>
              </a:solidFill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6" name="Text Placeholder 3">
              <a:extLst>
                <a:ext uri="{FF2B5EF4-FFF2-40B4-BE49-F238E27FC236}">
                  <a16:creationId xmlns:a16="http://schemas.microsoft.com/office/drawing/2014/main" id="{3B2C4975-37DB-41B6-9B6A-B1C7AA3A9B9E}"/>
                </a:ext>
              </a:extLst>
            </p:cNvPr>
            <p:cNvSpPr txBox="1">
              <a:spLocks/>
            </p:cNvSpPr>
            <p:nvPr/>
          </p:nvSpPr>
          <p:spPr>
            <a:xfrm>
              <a:off x="6538408" y="2400724"/>
              <a:ext cx="268906" cy="266263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9F2FF5E2-D6C7-4ADA-BB1C-D594A7EFC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127" y="2290293"/>
              <a:ext cx="419808" cy="419808"/>
            </a:xfrm>
            <a:custGeom>
              <a:avLst/>
              <a:gdLst>
                <a:gd name="connsiteX0" fmla="*/ 187191 w 331850"/>
                <a:gd name="connsiteY0" fmla="*/ 75485 h 289797"/>
                <a:gd name="connsiteX1" fmla="*/ 189878 w 331850"/>
                <a:gd name="connsiteY1" fmla="*/ 82100 h 289797"/>
                <a:gd name="connsiteX2" fmla="*/ 189878 w 331850"/>
                <a:gd name="connsiteY2" fmla="*/ 242173 h 289797"/>
                <a:gd name="connsiteX3" fmla="*/ 238236 w 331850"/>
                <a:gd name="connsiteY3" fmla="*/ 242173 h 289797"/>
                <a:gd name="connsiteX4" fmla="*/ 238236 w 331850"/>
                <a:gd name="connsiteY4" fmla="*/ 82100 h 289797"/>
                <a:gd name="connsiteX5" fmla="*/ 239579 w 331850"/>
                <a:gd name="connsiteY5" fmla="*/ 75485 h 289797"/>
                <a:gd name="connsiteX6" fmla="*/ 187191 w 331850"/>
                <a:gd name="connsiteY6" fmla="*/ 75485 h 289797"/>
                <a:gd name="connsiteX7" fmla="*/ 93528 w 331850"/>
                <a:gd name="connsiteY7" fmla="*/ 75485 h 289797"/>
                <a:gd name="connsiteX8" fmla="*/ 94830 w 331850"/>
                <a:gd name="connsiteY8" fmla="*/ 82100 h 289797"/>
                <a:gd name="connsiteX9" fmla="*/ 94830 w 331850"/>
                <a:gd name="connsiteY9" fmla="*/ 242173 h 289797"/>
                <a:gd name="connsiteX10" fmla="*/ 143025 w 331850"/>
                <a:gd name="connsiteY10" fmla="*/ 242173 h 289797"/>
                <a:gd name="connsiteX11" fmla="*/ 143025 w 331850"/>
                <a:gd name="connsiteY11" fmla="*/ 82100 h 289797"/>
                <a:gd name="connsiteX12" fmla="*/ 144328 w 331850"/>
                <a:gd name="connsiteY12" fmla="*/ 75485 h 289797"/>
                <a:gd name="connsiteX13" fmla="*/ 93528 w 331850"/>
                <a:gd name="connsiteY13" fmla="*/ 75485 h 289797"/>
                <a:gd name="connsiteX14" fmla="*/ 165925 w 331850"/>
                <a:gd name="connsiteY14" fmla="*/ 0 h 289797"/>
                <a:gd name="connsiteX15" fmla="*/ 217975 w 331850"/>
                <a:gd name="connsiteY15" fmla="*/ 6907 h 289797"/>
                <a:gd name="connsiteX16" fmla="*/ 311831 w 331850"/>
                <a:gd name="connsiteY16" fmla="*/ 59538 h 289797"/>
                <a:gd name="connsiteX17" fmla="*/ 309187 w 331850"/>
                <a:gd name="connsiteY17" fmla="*/ 76643 h 289797"/>
                <a:gd name="connsiteX18" fmla="*/ 284071 w 331850"/>
                <a:gd name="connsiteY18" fmla="*/ 76643 h 289797"/>
                <a:gd name="connsiteX19" fmla="*/ 285393 w 331850"/>
                <a:gd name="connsiteY19" fmla="*/ 83222 h 289797"/>
                <a:gd name="connsiteX20" fmla="*/ 285393 w 331850"/>
                <a:gd name="connsiteY20" fmla="*/ 242429 h 289797"/>
                <a:gd name="connsiteX21" fmla="*/ 303900 w 331850"/>
                <a:gd name="connsiteY21" fmla="*/ 242429 h 289797"/>
                <a:gd name="connsiteX22" fmla="*/ 327694 w 331850"/>
                <a:gd name="connsiteY22" fmla="*/ 266113 h 289797"/>
                <a:gd name="connsiteX23" fmla="*/ 303900 w 331850"/>
                <a:gd name="connsiteY23" fmla="*/ 289797 h 289797"/>
                <a:gd name="connsiteX24" fmla="*/ 27619 w 331850"/>
                <a:gd name="connsiteY24" fmla="*/ 289797 h 289797"/>
                <a:gd name="connsiteX25" fmla="*/ 3825 w 331850"/>
                <a:gd name="connsiteY25" fmla="*/ 266113 h 289797"/>
                <a:gd name="connsiteX26" fmla="*/ 27619 w 331850"/>
                <a:gd name="connsiteY26" fmla="*/ 242429 h 289797"/>
                <a:gd name="connsiteX27" fmla="*/ 46126 w 331850"/>
                <a:gd name="connsiteY27" fmla="*/ 242429 h 289797"/>
                <a:gd name="connsiteX28" fmla="*/ 46126 w 331850"/>
                <a:gd name="connsiteY28" fmla="*/ 83222 h 289797"/>
                <a:gd name="connsiteX29" fmla="*/ 48770 w 331850"/>
                <a:gd name="connsiteY29" fmla="*/ 76643 h 289797"/>
                <a:gd name="connsiteX30" fmla="*/ 23654 w 331850"/>
                <a:gd name="connsiteY30" fmla="*/ 76643 h 289797"/>
                <a:gd name="connsiteX31" fmla="*/ 21010 w 331850"/>
                <a:gd name="connsiteY31" fmla="*/ 59538 h 289797"/>
                <a:gd name="connsiteX32" fmla="*/ 114866 w 331850"/>
                <a:gd name="connsiteY32" fmla="*/ 6907 h 289797"/>
                <a:gd name="connsiteX33" fmla="*/ 165925 w 331850"/>
                <a:gd name="connsiteY33" fmla="*/ 0 h 289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31850" h="289797">
                  <a:moveTo>
                    <a:pt x="187191" y="75485"/>
                  </a:moveTo>
                  <a:cubicBezTo>
                    <a:pt x="188535" y="76808"/>
                    <a:pt x="189878" y="79454"/>
                    <a:pt x="189878" y="82100"/>
                  </a:cubicBezTo>
                  <a:cubicBezTo>
                    <a:pt x="189878" y="82100"/>
                    <a:pt x="189878" y="82100"/>
                    <a:pt x="189878" y="242173"/>
                  </a:cubicBezTo>
                  <a:cubicBezTo>
                    <a:pt x="189878" y="242173"/>
                    <a:pt x="189878" y="242173"/>
                    <a:pt x="238236" y="242173"/>
                  </a:cubicBezTo>
                  <a:cubicBezTo>
                    <a:pt x="238236" y="242173"/>
                    <a:pt x="238236" y="242173"/>
                    <a:pt x="238236" y="82100"/>
                  </a:cubicBezTo>
                  <a:cubicBezTo>
                    <a:pt x="238236" y="79454"/>
                    <a:pt x="239579" y="76808"/>
                    <a:pt x="239579" y="75485"/>
                  </a:cubicBezTo>
                  <a:cubicBezTo>
                    <a:pt x="239579" y="75485"/>
                    <a:pt x="239579" y="75485"/>
                    <a:pt x="187191" y="75485"/>
                  </a:cubicBezTo>
                  <a:close/>
                  <a:moveTo>
                    <a:pt x="93528" y="75485"/>
                  </a:moveTo>
                  <a:cubicBezTo>
                    <a:pt x="94830" y="76808"/>
                    <a:pt x="94830" y="79454"/>
                    <a:pt x="94830" y="82100"/>
                  </a:cubicBezTo>
                  <a:cubicBezTo>
                    <a:pt x="94830" y="82100"/>
                    <a:pt x="94830" y="82100"/>
                    <a:pt x="94830" y="242173"/>
                  </a:cubicBezTo>
                  <a:cubicBezTo>
                    <a:pt x="94830" y="242173"/>
                    <a:pt x="94830" y="242173"/>
                    <a:pt x="143025" y="242173"/>
                  </a:cubicBezTo>
                  <a:lnTo>
                    <a:pt x="143025" y="82100"/>
                  </a:lnTo>
                  <a:cubicBezTo>
                    <a:pt x="143025" y="79454"/>
                    <a:pt x="143025" y="76808"/>
                    <a:pt x="144328" y="75485"/>
                  </a:cubicBezTo>
                  <a:cubicBezTo>
                    <a:pt x="144328" y="75485"/>
                    <a:pt x="144328" y="75485"/>
                    <a:pt x="93528" y="75485"/>
                  </a:cubicBezTo>
                  <a:close/>
                  <a:moveTo>
                    <a:pt x="165925" y="0"/>
                  </a:moveTo>
                  <a:cubicBezTo>
                    <a:pt x="184597" y="0"/>
                    <a:pt x="203434" y="2302"/>
                    <a:pt x="217975" y="6907"/>
                  </a:cubicBezTo>
                  <a:cubicBezTo>
                    <a:pt x="217975" y="6907"/>
                    <a:pt x="217975" y="6907"/>
                    <a:pt x="311831" y="59538"/>
                  </a:cubicBezTo>
                  <a:cubicBezTo>
                    <a:pt x="339591" y="68748"/>
                    <a:pt x="338269" y="76643"/>
                    <a:pt x="309187" y="76643"/>
                  </a:cubicBezTo>
                  <a:lnTo>
                    <a:pt x="284071" y="76643"/>
                  </a:lnTo>
                  <a:cubicBezTo>
                    <a:pt x="284071" y="77959"/>
                    <a:pt x="285393" y="80590"/>
                    <a:pt x="285393" y="83222"/>
                  </a:cubicBezTo>
                  <a:cubicBezTo>
                    <a:pt x="285393" y="83222"/>
                    <a:pt x="285393" y="83222"/>
                    <a:pt x="285393" y="242429"/>
                  </a:cubicBezTo>
                  <a:cubicBezTo>
                    <a:pt x="285393" y="242429"/>
                    <a:pt x="285393" y="242429"/>
                    <a:pt x="303900" y="242429"/>
                  </a:cubicBezTo>
                  <a:cubicBezTo>
                    <a:pt x="317119" y="242429"/>
                    <a:pt x="327694" y="252956"/>
                    <a:pt x="327694" y="266113"/>
                  </a:cubicBezTo>
                  <a:cubicBezTo>
                    <a:pt x="327694" y="279271"/>
                    <a:pt x="317119" y="289797"/>
                    <a:pt x="303900" y="289797"/>
                  </a:cubicBezTo>
                  <a:cubicBezTo>
                    <a:pt x="303900" y="289797"/>
                    <a:pt x="303900" y="289797"/>
                    <a:pt x="27619" y="289797"/>
                  </a:cubicBezTo>
                  <a:cubicBezTo>
                    <a:pt x="14400" y="289797"/>
                    <a:pt x="3825" y="279271"/>
                    <a:pt x="3825" y="266113"/>
                  </a:cubicBezTo>
                  <a:cubicBezTo>
                    <a:pt x="3825" y="252956"/>
                    <a:pt x="14400" y="242429"/>
                    <a:pt x="27619" y="242429"/>
                  </a:cubicBezTo>
                  <a:cubicBezTo>
                    <a:pt x="27619" y="242429"/>
                    <a:pt x="27619" y="242429"/>
                    <a:pt x="46126" y="242429"/>
                  </a:cubicBezTo>
                  <a:cubicBezTo>
                    <a:pt x="46126" y="242429"/>
                    <a:pt x="46126" y="242429"/>
                    <a:pt x="46126" y="83222"/>
                  </a:cubicBezTo>
                  <a:cubicBezTo>
                    <a:pt x="46126" y="80590"/>
                    <a:pt x="47448" y="77959"/>
                    <a:pt x="48770" y="76643"/>
                  </a:cubicBezTo>
                  <a:cubicBezTo>
                    <a:pt x="48770" y="76643"/>
                    <a:pt x="48770" y="76643"/>
                    <a:pt x="23654" y="76643"/>
                  </a:cubicBezTo>
                  <a:cubicBezTo>
                    <a:pt x="-6750" y="76643"/>
                    <a:pt x="-8072" y="68748"/>
                    <a:pt x="21010" y="59538"/>
                  </a:cubicBezTo>
                  <a:cubicBezTo>
                    <a:pt x="21010" y="59538"/>
                    <a:pt x="21010" y="59538"/>
                    <a:pt x="114866" y="6907"/>
                  </a:cubicBezTo>
                  <a:cubicBezTo>
                    <a:pt x="128746" y="2302"/>
                    <a:pt x="147253" y="0"/>
                    <a:pt x="1659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6" name="文本框 22">
              <a:extLst>
                <a:ext uri="{FF2B5EF4-FFF2-40B4-BE49-F238E27FC236}">
                  <a16:creationId xmlns:a16="http://schemas.microsoft.com/office/drawing/2014/main" id="{0C47CB54-E9B5-4E45-88A6-4AFDC6F633E8}"/>
                </a:ext>
              </a:extLst>
            </p:cNvPr>
            <p:cNvSpPr txBox="1"/>
            <p:nvPr/>
          </p:nvSpPr>
          <p:spPr>
            <a:xfrm>
              <a:off x="5187075" y="3170131"/>
              <a:ext cx="1331005" cy="253916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31" name="文本框 27">
              <a:extLst>
                <a:ext uri="{FF2B5EF4-FFF2-40B4-BE49-F238E27FC236}">
                  <a16:creationId xmlns:a16="http://schemas.microsoft.com/office/drawing/2014/main" id="{9D465F81-AA37-43FD-9657-50A3D5DD66FA}"/>
                </a:ext>
              </a:extLst>
            </p:cNvPr>
            <p:cNvSpPr txBox="1"/>
            <p:nvPr/>
          </p:nvSpPr>
          <p:spPr>
            <a:xfrm>
              <a:off x="5225447" y="3515388"/>
              <a:ext cx="1287151" cy="601799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067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此部分内容作为文字排版占位显示（建议使用主题字体）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935052" y="2636913"/>
            <a:ext cx="2321897" cy="2852671"/>
            <a:chOff x="3701288" y="1977684"/>
            <a:chExt cx="1741423" cy="2139503"/>
          </a:xfrm>
        </p:grpSpPr>
        <p:sp>
          <p:nvSpPr>
            <p:cNvPr id="10" name="Right Arrow Callout 120">
              <a:extLst>
                <a:ext uri="{FF2B5EF4-FFF2-40B4-BE49-F238E27FC236}">
                  <a16:creationId xmlns:a16="http://schemas.microsoft.com/office/drawing/2014/main" id="{03334BF6-B956-4913-9B21-664C465780FC}"/>
                </a:ext>
              </a:extLst>
            </p:cNvPr>
            <p:cNvSpPr>
              <a:spLocks/>
            </p:cNvSpPr>
            <p:nvPr/>
          </p:nvSpPr>
          <p:spPr>
            <a:xfrm>
              <a:off x="3701288" y="1977684"/>
              <a:ext cx="1741423" cy="1115795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76655"/>
              </a:avLst>
            </a:prstGeom>
            <a:solidFill>
              <a:schemeClr val="accent1"/>
            </a:solidFill>
            <a:ln w="38100">
              <a:solidFill>
                <a:schemeClr val="bg1"/>
              </a:solidFill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5" name="Text Placeholder 3">
              <a:extLst>
                <a:ext uri="{FF2B5EF4-FFF2-40B4-BE49-F238E27FC236}">
                  <a16:creationId xmlns:a16="http://schemas.microsoft.com/office/drawing/2014/main" id="{4525D406-E184-44EC-8872-E6DF461492F2}"/>
                </a:ext>
              </a:extLst>
            </p:cNvPr>
            <p:cNvSpPr txBox="1">
              <a:spLocks/>
            </p:cNvSpPr>
            <p:nvPr/>
          </p:nvSpPr>
          <p:spPr>
            <a:xfrm>
              <a:off x="5053669" y="2400724"/>
              <a:ext cx="268906" cy="266263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599C8E25-B1DB-4A30-BC41-41851BCD9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5055" y="2308009"/>
              <a:ext cx="419808" cy="419808"/>
            </a:xfrm>
            <a:custGeom>
              <a:avLst/>
              <a:gdLst>
                <a:gd name="connsiteX0" fmla="*/ 187191 w 331850"/>
                <a:gd name="connsiteY0" fmla="*/ 75485 h 289797"/>
                <a:gd name="connsiteX1" fmla="*/ 189878 w 331850"/>
                <a:gd name="connsiteY1" fmla="*/ 82100 h 289797"/>
                <a:gd name="connsiteX2" fmla="*/ 189878 w 331850"/>
                <a:gd name="connsiteY2" fmla="*/ 242173 h 289797"/>
                <a:gd name="connsiteX3" fmla="*/ 238236 w 331850"/>
                <a:gd name="connsiteY3" fmla="*/ 242173 h 289797"/>
                <a:gd name="connsiteX4" fmla="*/ 238236 w 331850"/>
                <a:gd name="connsiteY4" fmla="*/ 82100 h 289797"/>
                <a:gd name="connsiteX5" fmla="*/ 239579 w 331850"/>
                <a:gd name="connsiteY5" fmla="*/ 75485 h 289797"/>
                <a:gd name="connsiteX6" fmla="*/ 187191 w 331850"/>
                <a:gd name="connsiteY6" fmla="*/ 75485 h 289797"/>
                <a:gd name="connsiteX7" fmla="*/ 93528 w 331850"/>
                <a:gd name="connsiteY7" fmla="*/ 75485 h 289797"/>
                <a:gd name="connsiteX8" fmla="*/ 94830 w 331850"/>
                <a:gd name="connsiteY8" fmla="*/ 82100 h 289797"/>
                <a:gd name="connsiteX9" fmla="*/ 94830 w 331850"/>
                <a:gd name="connsiteY9" fmla="*/ 242173 h 289797"/>
                <a:gd name="connsiteX10" fmla="*/ 143025 w 331850"/>
                <a:gd name="connsiteY10" fmla="*/ 242173 h 289797"/>
                <a:gd name="connsiteX11" fmla="*/ 143025 w 331850"/>
                <a:gd name="connsiteY11" fmla="*/ 82100 h 289797"/>
                <a:gd name="connsiteX12" fmla="*/ 144328 w 331850"/>
                <a:gd name="connsiteY12" fmla="*/ 75485 h 289797"/>
                <a:gd name="connsiteX13" fmla="*/ 93528 w 331850"/>
                <a:gd name="connsiteY13" fmla="*/ 75485 h 289797"/>
                <a:gd name="connsiteX14" fmla="*/ 165925 w 331850"/>
                <a:gd name="connsiteY14" fmla="*/ 0 h 289797"/>
                <a:gd name="connsiteX15" fmla="*/ 217975 w 331850"/>
                <a:gd name="connsiteY15" fmla="*/ 6907 h 289797"/>
                <a:gd name="connsiteX16" fmla="*/ 311831 w 331850"/>
                <a:gd name="connsiteY16" fmla="*/ 59538 h 289797"/>
                <a:gd name="connsiteX17" fmla="*/ 309187 w 331850"/>
                <a:gd name="connsiteY17" fmla="*/ 76643 h 289797"/>
                <a:gd name="connsiteX18" fmla="*/ 284071 w 331850"/>
                <a:gd name="connsiteY18" fmla="*/ 76643 h 289797"/>
                <a:gd name="connsiteX19" fmla="*/ 285393 w 331850"/>
                <a:gd name="connsiteY19" fmla="*/ 83222 h 289797"/>
                <a:gd name="connsiteX20" fmla="*/ 285393 w 331850"/>
                <a:gd name="connsiteY20" fmla="*/ 242429 h 289797"/>
                <a:gd name="connsiteX21" fmla="*/ 303900 w 331850"/>
                <a:gd name="connsiteY21" fmla="*/ 242429 h 289797"/>
                <a:gd name="connsiteX22" fmla="*/ 327694 w 331850"/>
                <a:gd name="connsiteY22" fmla="*/ 266113 h 289797"/>
                <a:gd name="connsiteX23" fmla="*/ 303900 w 331850"/>
                <a:gd name="connsiteY23" fmla="*/ 289797 h 289797"/>
                <a:gd name="connsiteX24" fmla="*/ 27619 w 331850"/>
                <a:gd name="connsiteY24" fmla="*/ 289797 h 289797"/>
                <a:gd name="connsiteX25" fmla="*/ 3825 w 331850"/>
                <a:gd name="connsiteY25" fmla="*/ 266113 h 289797"/>
                <a:gd name="connsiteX26" fmla="*/ 27619 w 331850"/>
                <a:gd name="connsiteY26" fmla="*/ 242429 h 289797"/>
                <a:gd name="connsiteX27" fmla="*/ 46126 w 331850"/>
                <a:gd name="connsiteY27" fmla="*/ 242429 h 289797"/>
                <a:gd name="connsiteX28" fmla="*/ 46126 w 331850"/>
                <a:gd name="connsiteY28" fmla="*/ 83222 h 289797"/>
                <a:gd name="connsiteX29" fmla="*/ 48770 w 331850"/>
                <a:gd name="connsiteY29" fmla="*/ 76643 h 289797"/>
                <a:gd name="connsiteX30" fmla="*/ 23654 w 331850"/>
                <a:gd name="connsiteY30" fmla="*/ 76643 h 289797"/>
                <a:gd name="connsiteX31" fmla="*/ 21010 w 331850"/>
                <a:gd name="connsiteY31" fmla="*/ 59538 h 289797"/>
                <a:gd name="connsiteX32" fmla="*/ 114866 w 331850"/>
                <a:gd name="connsiteY32" fmla="*/ 6907 h 289797"/>
                <a:gd name="connsiteX33" fmla="*/ 165925 w 331850"/>
                <a:gd name="connsiteY33" fmla="*/ 0 h 289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31850" h="289797">
                  <a:moveTo>
                    <a:pt x="187191" y="75485"/>
                  </a:moveTo>
                  <a:cubicBezTo>
                    <a:pt x="188535" y="76808"/>
                    <a:pt x="189878" y="79454"/>
                    <a:pt x="189878" y="82100"/>
                  </a:cubicBezTo>
                  <a:cubicBezTo>
                    <a:pt x="189878" y="82100"/>
                    <a:pt x="189878" y="82100"/>
                    <a:pt x="189878" y="242173"/>
                  </a:cubicBezTo>
                  <a:cubicBezTo>
                    <a:pt x="189878" y="242173"/>
                    <a:pt x="189878" y="242173"/>
                    <a:pt x="238236" y="242173"/>
                  </a:cubicBezTo>
                  <a:cubicBezTo>
                    <a:pt x="238236" y="242173"/>
                    <a:pt x="238236" y="242173"/>
                    <a:pt x="238236" y="82100"/>
                  </a:cubicBezTo>
                  <a:cubicBezTo>
                    <a:pt x="238236" y="79454"/>
                    <a:pt x="239579" y="76808"/>
                    <a:pt x="239579" y="75485"/>
                  </a:cubicBezTo>
                  <a:cubicBezTo>
                    <a:pt x="239579" y="75485"/>
                    <a:pt x="239579" y="75485"/>
                    <a:pt x="187191" y="75485"/>
                  </a:cubicBezTo>
                  <a:close/>
                  <a:moveTo>
                    <a:pt x="93528" y="75485"/>
                  </a:moveTo>
                  <a:cubicBezTo>
                    <a:pt x="94830" y="76808"/>
                    <a:pt x="94830" y="79454"/>
                    <a:pt x="94830" y="82100"/>
                  </a:cubicBezTo>
                  <a:cubicBezTo>
                    <a:pt x="94830" y="82100"/>
                    <a:pt x="94830" y="82100"/>
                    <a:pt x="94830" y="242173"/>
                  </a:cubicBezTo>
                  <a:cubicBezTo>
                    <a:pt x="94830" y="242173"/>
                    <a:pt x="94830" y="242173"/>
                    <a:pt x="143025" y="242173"/>
                  </a:cubicBezTo>
                  <a:lnTo>
                    <a:pt x="143025" y="82100"/>
                  </a:lnTo>
                  <a:cubicBezTo>
                    <a:pt x="143025" y="79454"/>
                    <a:pt x="143025" y="76808"/>
                    <a:pt x="144328" y="75485"/>
                  </a:cubicBezTo>
                  <a:cubicBezTo>
                    <a:pt x="144328" y="75485"/>
                    <a:pt x="144328" y="75485"/>
                    <a:pt x="93528" y="75485"/>
                  </a:cubicBezTo>
                  <a:close/>
                  <a:moveTo>
                    <a:pt x="165925" y="0"/>
                  </a:moveTo>
                  <a:cubicBezTo>
                    <a:pt x="184597" y="0"/>
                    <a:pt x="203434" y="2302"/>
                    <a:pt x="217975" y="6907"/>
                  </a:cubicBezTo>
                  <a:cubicBezTo>
                    <a:pt x="217975" y="6907"/>
                    <a:pt x="217975" y="6907"/>
                    <a:pt x="311831" y="59538"/>
                  </a:cubicBezTo>
                  <a:cubicBezTo>
                    <a:pt x="339591" y="68748"/>
                    <a:pt x="338269" y="76643"/>
                    <a:pt x="309187" y="76643"/>
                  </a:cubicBezTo>
                  <a:lnTo>
                    <a:pt x="284071" y="76643"/>
                  </a:lnTo>
                  <a:cubicBezTo>
                    <a:pt x="284071" y="77959"/>
                    <a:pt x="285393" y="80590"/>
                    <a:pt x="285393" y="83222"/>
                  </a:cubicBezTo>
                  <a:cubicBezTo>
                    <a:pt x="285393" y="83222"/>
                    <a:pt x="285393" y="83222"/>
                    <a:pt x="285393" y="242429"/>
                  </a:cubicBezTo>
                  <a:cubicBezTo>
                    <a:pt x="285393" y="242429"/>
                    <a:pt x="285393" y="242429"/>
                    <a:pt x="303900" y="242429"/>
                  </a:cubicBezTo>
                  <a:cubicBezTo>
                    <a:pt x="317119" y="242429"/>
                    <a:pt x="327694" y="252956"/>
                    <a:pt x="327694" y="266113"/>
                  </a:cubicBezTo>
                  <a:cubicBezTo>
                    <a:pt x="327694" y="279271"/>
                    <a:pt x="317119" y="289797"/>
                    <a:pt x="303900" y="289797"/>
                  </a:cubicBezTo>
                  <a:cubicBezTo>
                    <a:pt x="303900" y="289797"/>
                    <a:pt x="303900" y="289797"/>
                    <a:pt x="27619" y="289797"/>
                  </a:cubicBezTo>
                  <a:cubicBezTo>
                    <a:pt x="14400" y="289797"/>
                    <a:pt x="3825" y="279271"/>
                    <a:pt x="3825" y="266113"/>
                  </a:cubicBezTo>
                  <a:cubicBezTo>
                    <a:pt x="3825" y="252956"/>
                    <a:pt x="14400" y="242429"/>
                    <a:pt x="27619" y="242429"/>
                  </a:cubicBezTo>
                  <a:cubicBezTo>
                    <a:pt x="27619" y="242429"/>
                    <a:pt x="27619" y="242429"/>
                    <a:pt x="46126" y="242429"/>
                  </a:cubicBezTo>
                  <a:cubicBezTo>
                    <a:pt x="46126" y="242429"/>
                    <a:pt x="46126" y="242429"/>
                    <a:pt x="46126" y="83222"/>
                  </a:cubicBezTo>
                  <a:cubicBezTo>
                    <a:pt x="46126" y="80590"/>
                    <a:pt x="47448" y="77959"/>
                    <a:pt x="48770" y="76643"/>
                  </a:cubicBezTo>
                  <a:cubicBezTo>
                    <a:pt x="48770" y="76643"/>
                    <a:pt x="48770" y="76643"/>
                    <a:pt x="23654" y="76643"/>
                  </a:cubicBezTo>
                  <a:cubicBezTo>
                    <a:pt x="-6750" y="76643"/>
                    <a:pt x="-8072" y="68748"/>
                    <a:pt x="21010" y="59538"/>
                  </a:cubicBezTo>
                  <a:cubicBezTo>
                    <a:pt x="21010" y="59538"/>
                    <a:pt x="21010" y="59538"/>
                    <a:pt x="114866" y="6907"/>
                  </a:cubicBezTo>
                  <a:cubicBezTo>
                    <a:pt x="128746" y="2302"/>
                    <a:pt x="147253" y="0"/>
                    <a:pt x="1659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5" name="文本框 21">
              <a:extLst>
                <a:ext uri="{FF2B5EF4-FFF2-40B4-BE49-F238E27FC236}">
                  <a16:creationId xmlns:a16="http://schemas.microsoft.com/office/drawing/2014/main" id="{BE7A24E3-D361-4216-9F6F-C97D2399E0BD}"/>
                </a:ext>
              </a:extLst>
            </p:cNvPr>
            <p:cNvSpPr txBox="1"/>
            <p:nvPr/>
          </p:nvSpPr>
          <p:spPr>
            <a:xfrm>
              <a:off x="3701288" y="3170131"/>
              <a:ext cx="1331005" cy="253916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30" name="文本框 26">
              <a:extLst>
                <a:ext uri="{FF2B5EF4-FFF2-40B4-BE49-F238E27FC236}">
                  <a16:creationId xmlns:a16="http://schemas.microsoft.com/office/drawing/2014/main" id="{D8C78F48-F422-499B-8C65-36A696ECE5BE}"/>
                </a:ext>
              </a:extLst>
            </p:cNvPr>
            <p:cNvSpPr txBox="1"/>
            <p:nvPr/>
          </p:nvSpPr>
          <p:spPr>
            <a:xfrm>
              <a:off x="3734179" y="3515388"/>
              <a:ext cx="1287151" cy="601799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067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此部分内容作为文字排版占</a:t>
              </a:r>
              <a:r>
                <a:rPr lang="zh-CN" altLang="en-US" sz="10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位显示（</a:t>
              </a:r>
              <a:r>
                <a:rPr lang="zh-CN" altLang="en-US" sz="1067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建议使用主题字体）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954002" y="2636913"/>
            <a:ext cx="2321897" cy="2852671"/>
            <a:chOff x="2215501" y="1977684"/>
            <a:chExt cx="1741423" cy="2139503"/>
          </a:xfrm>
        </p:grpSpPr>
        <p:sp>
          <p:nvSpPr>
            <p:cNvPr id="11" name="Right Arrow Callout 119">
              <a:extLst>
                <a:ext uri="{FF2B5EF4-FFF2-40B4-BE49-F238E27FC236}">
                  <a16:creationId xmlns:a16="http://schemas.microsoft.com/office/drawing/2014/main" id="{3009046D-C7E5-409E-9EC6-57F422F951A8}"/>
                </a:ext>
              </a:extLst>
            </p:cNvPr>
            <p:cNvSpPr>
              <a:spLocks/>
            </p:cNvSpPr>
            <p:nvPr/>
          </p:nvSpPr>
          <p:spPr>
            <a:xfrm>
              <a:off x="2215501" y="1977684"/>
              <a:ext cx="1741423" cy="1115795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76655"/>
              </a:avLst>
            </a:prstGeom>
            <a:solidFill>
              <a:schemeClr val="accent3"/>
            </a:solidFill>
            <a:ln w="38100">
              <a:solidFill>
                <a:schemeClr val="bg1"/>
              </a:solidFill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14" name="Text Placeholder 3">
              <a:extLst>
                <a:ext uri="{FF2B5EF4-FFF2-40B4-BE49-F238E27FC236}">
                  <a16:creationId xmlns:a16="http://schemas.microsoft.com/office/drawing/2014/main" id="{90D924CB-FF6F-43C6-BCBB-D2ABB4543787}"/>
                </a:ext>
              </a:extLst>
            </p:cNvPr>
            <p:cNvSpPr txBox="1">
              <a:spLocks/>
            </p:cNvSpPr>
            <p:nvPr/>
          </p:nvSpPr>
          <p:spPr>
            <a:xfrm>
              <a:off x="3584057" y="2400724"/>
              <a:ext cx="268906" cy="266263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82EEFA86-1861-4DB9-9C00-15618072D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8945" y="2308009"/>
              <a:ext cx="419808" cy="419808"/>
            </a:xfrm>
            <a:custGeom>
              <a:avLst/>
              <a:gdLst>
                <a:gd name="connsiteX0" fmla="*/ 187191 w 331850"/>
                <a:gd name="connsiteY0" fmla="*/ 75485 h 289797"/>
                <a:gd name="connsiteX1" fmla="*/ 189878 w 331850"/>
                <a:gd name="connsiteY1" fmla="*/ 82100 h 289797"/>
                <a:gd name="connsiteX2" fmla="*/ 189878 w 331850"/>
                <a:gd name="connsiteY2" fmla="*/ 242173 h 289797"/>
                <a:gd name="connsiteX3" fmla="*/ 238236 w 331850"/>
                <a:gd name="connsiteY3" fmla="*/ 242173 h 289797"/>
                <a:gd name="connsiteX4" fmla="*/ 238236 w 331850"/>
                <a:gd name="connsiteY4" fmla="*/ 82100 h 289797"/>
                <a:gd name="connsiteX5" fmla="*/ 239579 w 331850"/>
                <a:gd name="connsiteY5" fmla="*/ 75485 h 289797"/>
                <a:gd name="connsiteX6" fmla="*/ 187191 w 331850"/>
                <a:gd name="connsiteY6" fmla="*/ 75485 h 289797"/>
                <a:gd name="connsiteX7" fmla="*/ 93528 w 331850"/>
                <a:gd name="connsiteY7" fmla="*/ 75485 h 289797"/>
                <a:gd name="connsiteX8" fmla="*/ 94830 w 331850"/>
                <a:gd name="connsiteY8" fmla="*/ 82100 h 289797"/>
                <a:gd name="connsiteX9" fmla="*/ 94830 w 331850"/>
                <a:gd name="connsiteY9" fmla="*/ 242173 h 289797"/>
                <a:gd name="connsiteX10" fmla="*/ 143025 w 331850"/>
                <a:gd name="connsiteY10" fmla="*/ 242173 h 289797"/>
                <a:gd name="connsiteX11" fmla="*/ 143025 w 331850"/>
                <a:gd name="connsiteY11" fmla="*/ 82100 h 289797"/>
                <a:gd name="connsiteX12" fmla="*/ 144328 w 331850"/>
                <a:gd name="connsiteY12" fmla="*/ 75485 h 289797"/>
                <a:gd name="connsiteX13" fmla="*/ 93528 w 331850"/>
                <a:gd name="connsiteY13" fmla="*/ 75485 h 289797"/>
                <a:gd name="connsiteX14" fmla="*/ 165925 w 331850"/>
                <a:gd name="connsiteY14" fmla="*/ 0 h 289797"/>
                <a:gd name="connsiteX15" fmla="*/ 217975 w 331850"/>
                <a:gd name="connsiteY15" fmla="*/ 6907 h 289797"/>
                <a:gd name="connsiteX16" fmla="*/ 311831 w 331850"/>
                <a:gd name="connsiteY16" fmla="*/ 59538 h 289797"/>
                <a:gd name="connsiteX17" fmla="*/ 309187 w 331850"/>
                <a:gd name="connsiteY17" fmla="*/ 76643 h 289797"/>
                <a:gd name="connsiteX18" fmla="*/ 284071 w 331850"/>
                <a:gd name="connsiteY18" fmla="*/ 76643 h 289797"/>
                <a:gd name="connsiteX19" fmla="*/ 285393 w 331850"/>
                <a:gd name="connsiteY19" fmla="*/ 83222 h 289797"/>
                <a:gd name="connsiteX20" fmla="*/ 285393 w 331850"/>
                <a:gd name="connsiteY20" fmla="*/ 242429 h 289797"/>
                <a:gd name="connsiteX21" fmla="*/ 303900 w 331850"/>
                <a:gd name="connsiteY21" fmla="*/ 242429 h 289797"/>
                <a:gd name="connsiteX22" fmla="*/ 327694 w 331850"/>
                <a:gd name="connsiteY22" fmla="*/ 266113 h 289797"/>
                <a:gd name="connsiteX23" fmla="*/ 303900 w 331850"/>
                <a:gd name="connsiteY23" fmla="*/ 289797 h 289797"/>
                <a:gd name="connsiteX24" fmla="*/ 27619 w 331850"/>
                <a:gd name="connsiteY24" fmla="*/ 289797 h 289797"/>
                <a:gd name="connsiteX25" fmla="*/ 3825 w 331850"/>
                <a:gd name="connsiteY25" fmla="*/ 266113 h 289797"/>
                <a:gd name="connsiteX26" fmla="*/ 27619 w 331850"/>
                <a:gd name="connsiteY26" fmla="*/ 242429 h 289797"/>
                <a:gd name="connsiteX27" fmla="*/ 46126 w 331850"/>
                <a:gd name="connsiteY27" fmla="*/ 242429 h 289797"/>
                <a:gd name="connsiteX28" fmla="*/ 46126 w 331850"/>
                <a:gd name="connsiteY28" fmla="*/ 83222 h 289797"/>
                <a:gd name="connsiteX29" fmla="*/ 48770 w 331850"/>
                <a:gd name="connsiteY29" fmla="*/ 76643 h 289797"/>
                <a:gd name="connsiteX30" fmla="*/ 23654 w 331850"/>
                <a:gd name="connsiteY30" fmla="*/ 76643 h 289797"/>
                <a:gd name="connsiteX31" fmla="*/ 21010 w 331850"/>
                <a:gd name="connsiteY31" fmla="*/ 59538 h 289797"/>
                <a:gd name="connsiteX32" fmla="*/ 114866 w 331850"/>
                <a:gd name="connsiteY32" fmla="*/ 6907 h 289797"/>
                <a:gd name="connsiteX33" fmla="*/ 165925 w 331850"/>
                <a:gd name="connsiteY33" fmla="*/ 0 h 289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31850" h="289797">
                  <a:moveTo>
                    <a:pt x="187191" y="75485"/>
                  </a:moveTo>
                  <a:cubicBezTo>
                    <a:pt x="188535" y="76808"/>
                    <a:pt x="189878" y="79454"/>
                    <a:pt x="189878" y="82100"/>
                  </a:cubicBezTo>
                  <a:cubicBezTo>
                    <a:pt x="189878" y="82100"/>
                    <a:pt x="189878" y="82100"/>
                    <a:pt x="189878" y="242173"/>
                  </a:cubicBezTo>
                  <a:cubicBezTo>
                    <a:pt x="189878" y="242173"/>
                    <a:pt x="189878" y="242173"/>
                    <a:pt x="238236" y="242173"/>
                  </a:cubicBezTo>
                  <a:cubicBezTo>
                    <a:pt x="238236" y="242173"/>
                    <a:pt x="238236" y="242173"/>
                    <a:pt x="238236" y="82100"/>
                  </a:cubicBezTo>
                  <a:cubicBezTo>
                    <a:pt x="238236" y="79454"/>
                    <a:pt x="239579" y="76808"/>
                    <a:pt x="239579" y="75485"/>
                  </a:cubicBezTo>
                  <a:cubicBezTo>
                    <a:pt x="239579" y="75485"/>
                    <a:pt x="239579" y="75485"/>
                    <a:pt x="187191" y="75485"/>
                  </a:cubicBezTo>
                  <a:close/>
                  <a:moveTo>
                    <a:pt x="93528" y="75485"/>
                  </a:moveTo>
                  <a:cubicBezTo>
                    <a:pt x="94830" y="76808"/>
                    <a:pt x="94830" y="79454"/>
                    <a:pt x="94830" y="82100"/>
                  </a:cubicBezTo>
                  <a:cubicBezTo>
                    <a:pt x="94830" y="82100"/>
                    <a:pt x="94830" y="82100"/>
                    <a:pt x="94830" y="242173"/>
                  </a:cubicBezTo>
                  <a:cubicBezTo>
                    <a:pt x="94830" y="242173"/>
                    <a:pt x="94830" y="242173"/>
                    <a:pt x="143025" y="242173"/>
                  </a:cubicBezTo>
                  <a:lnTo>
                    <a:pt x="143025" y="82100"/>
                  </a:lnTo>
                  <a:cubicBezTo>
                    <a:pt x="143025" y="79454"/>
                    <a:pt x="143025" y="76808"/>
                    <a:pt x="144328" y="75485"/>
                  </a:cubicBezTo>
                  <a:cubicBezTo>
                    <a:pt x="144328" y="75485"/>
                    <a:pt x="144328" y="75485"/>
                    <a:pt x="93528" y="75485"/>
                  </a:cubicBezTo>
                  <a:close/>
                  <a:moveTo>
                    <a:pt x="165925" y="0"/>
                  </a:moveTo>
                  <a:cubicBezTo>
                    <a:pt x="184597" y="0"/>
                    <a:pt x="203434" y="2302"/>
                    <a:pt x="217975" y="6907"/>
                  </a:cubicBezTo>
                  <a:cubicBezTo>
                    <a:pt x="217975" y="6907"/>
                    <a:pt x="217975" y="6907"/>
                    <a:pt x="311831" y="59538"/>
                  </a:cubicBezTo>
                  <a:cubicBezTo>
                    <a:pt x="339591" y="68748"/>
                    <a:pt x="338269" y="76643"/>
                    <a:pt x="309187" y="76643"/>
                  </a:cubicBezTo>
                  <a:lnTo>
                    <a:pt x="284071" y="76643"/>
                  </a:lnTo>
                  <a:cubicBezTo>
                    <a:pt x="284071" y="77959"/>
                    <a:pt x="285393" y="80590"/>
                    <a:pt x="285393" y="83222"/>
                  </a:cubicBezTo>
                  <a:cubicBezTo>
                    <a:pt x="285393" y="83222"/>
                    <a:pt x="285393" y="83222"/>
                    <a:pt x="285393" y="242429"/>
                  </a:cubicBezTo>
                  <a:cubicBezTo>
                    <a:pt x="285393" y="242429"/>
                    <a:pt x="285393" y="242429"/>
                    <a:pt x="303900" y="242429"/>
                  </a:cubicBezTo>
                  <a:cubicBezTo>
                    <a:pt x="317119" y="242429"/>
                    <a:pt x="327694" y="252956"/>
                    <a:pt x="327694" y="266113"/>
                  </a:cubicBezTo>
                  <a:cubicBezTo>
                    <a:pt x="327694" y="279271"/>
                    <a:pt x="317119" y="289797"/>
                    <a:pt x="303900" y="289797"/>
                  </a:cubicBezTo>
                  <a:cubicBezTo>
                    <a:pt x="303900" y="289797"/>
                    <a:pt x="303900" y="289797"/>
                    <a:pt x="27619" y="289797"/>
                  </a:cubicBezTo>
                  <a:cubicBezTo>
                    <a:pt x="14400" y="289797"/>
                    <a:pt x="3825" y="279271"/>
                    <a:pt x="3825" y="266113"/>
                  </a:cubicBezTo>
                  <a:cubicBezTo>
                    <a:pt x="3825" y="252956"/>
                    <a:pt x="14400" y="242429"/>
                    <a:pt x="27619" y="242429"/>
                  </a:cubicBezTo>
                  <a:cubicBezTo>
                    <a:pt x="27619" y="242429"/>
                    <a:pt x="27619" y="242429"/>
                    <a:pt x="46126" y="242429"/>
                  </a:cubicBezTo>
                  <a:cubicBezTo>
                    <a:pt x="46126" y="242429"/>
                    <a:pt x="46126" y="242429"/>
                    <a:pt x="46126" y="83222"/>
                  </a:cubicBezTo>
                  <a:cubicBezTo>
                    <a:pt x="46126" y="80590"/>
                    <a:pt x="47448" y="77959"/>
                    <a:pt x="48770" y="76643"/>
                  </a:cubicBezTo>
                  <a:cubicBezTo>
                    <a:pt x="48770" y="76643"/>
                    <a:pt x="48770" y="76643"/>
                    <a:pt x="23654" y="76643"/>
                  </a:cubicBezTo>
                  <a:cubicBezTo>
                    <a:pt x="-6750" y="76643"/>
                    <a:pt x="-8072" y="68748"/>
                    <a:pt x="21010" y="59538"/>
                  </a:cubicBezTo>
                  <a:cubicBezTo>
                    <a:pt x="21010" y="59538"/>
                    <a:pt x="21010" y="59538"/>
                    <a:pt x="114866" y="6907"/>
                  </a:cubicBezTo>
                  <a:cubicBezTo>
                    <a:pt x="128746" y="2302"/>
                    <a:pt x="147253" y="0"/>
                    <a:pt x="1659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4" name="文本框 20">
              <a:extLst>
                <a:ext uri="{FF2B5EF4-FFF2-40B4-BE49-F238E27FC236}">
                  <a16:creationId xmlns:a16="http://schemas.microsoft.com/office/drawing/2014/main" id="{B35CDA4F-D0F7-4854-B6A2-CA24DE3F7AC0}"/>
                </a:ext>
              </a:extLst>
            </p:cNvPr>
            <p:cNvSpPr txBox="1"/>
            <p:nvPr/>
          </p:nvSpPr>
          <p:spPr>
            <a:xfrm>
              <a:off x="2215501" y="3170131"/>
              <a:ext cx="1331005" cy="253916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9" name="文本框 25">
              <a:extLst>
                <a:ext uri="{FF2B5EF4-FFF2-40B4-BE49-F238E27FC236}">
                  <a16:creationId xmlns:a16="http://schemas.microsoft.com/office/drawing/2014/main" id="{E444A12D-99EB-4DA3-8271-7A679740071F}"/>
                </a:ext>
              </a:extLst>
            </p:cNvPr>
            <p:cNvSpPr txBox="1"/>
            <p:nvPr/>
          </p:nvSpPr>
          <p:spPr>
            <a:xfrm>
              <a:off x="2242910" y="3515388"/>
              <a:ext cx="1287151" cy="601799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067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此部分内容作为文字排版占位显示（建议使用主题字体）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72953" y="2636913"/>
            <a:ext cx="2321897" cy="2852671"/>
            <a:chOff x="729714" y="1977684"/>
            <a:chExt cx="1741423" cy="2139503"/>
          </a:xfrm>
        </p:grpSpPr>
        <p:sp>
          <p:nvSpPr>
            <p:cNvPr id="12" name="Right Arrow Callout 4">
              <a:extLst>
                <a:ext uri="{FF2B5EF4-FFF2-40B4-BE49-F238E27FC236}">
                  <a16:creationId xmlns:a16="http://schemas.microsoft.com/office/drawing/2014/main" id="{E0388988-1CA7-4DB1-9C90-9A44D6CAED12}"/>
                </a:ext>
              </a:extLst>
            </p:cNvPr>
            <p:cNvSpPr>
              <a:spLocks/>
            </p:cNvSpPr>
            <p:nvPr/>
          </p:nvSpPr>
          <p:spPr>
            <a:xfrm>
              <a:off x="729714" y="1977684"/>
              <a:ext cx="1741423" cy="1115795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76655"/>
              </a:avLst>
            </a:prstGeom>
            <a:solidFill>
              <a:schemeClr val="accent1"/>
            </a:solidFill>
            <a:ln w="38100">
              <a:solidFill>
                <a:schemeClr val="bg1"/>
              </a:solidFill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id="{F02E0137-7847-4ED1-9339-D58A2115ABF9}"/>
                </a:ext>
              </a:extLst>
            </p:cNvPr>
            <p:cNvSpPr txBox="1">
              <a:spLocks/>
            </p:cNvSpPr>
            <p:nvPr/>
          </p:nvSpPr>
          <p:spPr>
            <a:xfrm>
              <a:off x="2092568" y="2400724"/>
              <a:ext cx="268906" cy="266263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8AA10102-EF40-478B-8DD1-28CC573E9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952" y="2323951"/>
              <a:ext cx="419808" cy="419808"/>
            </a:xfrm>
            <a:custGeom>
              <a:avLst/>
              <a:gdLst>
                <a:gd name="connsiteX0" fmla="*/ 187191 w 331850"/>
                <a:gd name="connsiteY0" fmla="*/ 75485 h 289797"/>
                <a:gd name="connsiteX1" fmla="*/ 189878 w 331850"/>
                <a:gd name="connsiteY1" fmla="*/ 82100 h 289797"/>
                <a:gd name="connsiteX2" fmla="*/ 189878 w 331850"/>
                <a:gd name="connsiteY2" fmla="*/ 242173 h 289797"/>
                <a:gd name="connsiteX3" fmla="*/ 238236 w 331850"/>
                <a:gd name="connsiteY3" fmla="*/ 242173 h 289797"/>
                <a:gd name="connsiteX4" fmla="*/ 238236 w 331850"/>
                <a:gd name="connsiteY4" fmla="*/ 82100 h 289797"/>
                <a:gd name="connsiteX5" fmla="*/ 239579 w 331850"/>
                <a:gd name="connsiteY5" fmla="*/ 75485 h 289797"/>
                <a:gd name="connsiteX6" fmla="*/ 187191 w 331850"/>
                <a:gd name="connsiteY6" fmla="*/ 75485 h 289797"/>
                <a:gd name="connsiteX7" fmla="*/ 93528 w 331850"/>
                <a:gd name="connsiteY7" fmla="*/ 75485 h 289797"/>
                <a:gd name="connsiteX8" fmla="*/ 94830 w 331850"/>
                <a:gd name="connsiteY8" fmla="*/ 82100 h 289797"/>
                <a:gd name="connsiteX9" fmla="*/ 94830 w 331850"/>
                <a:gd name="connsiteY9" fmla="*/ 242173 h 289797"/>
                <a:gd name="connsiteX10" fmla="*/ 143025 w 331850"/>
                <a:gd name="connsiteY10" fmla="*/ 242173 h 289797"/>
                <a:gd name="connsiteX11" fmla="*/ 143025 w 331850"/>
                <a:gd name="connsiteY11" fmla="*/ 82100 h 289797"/>
                <a:gd name="connsiteX12" fmla="*/ 144328 w 331850"/>
                <a:gd name="connsiteY12" fmla="*/ 75485 h 289797"/>
                <a:gd name="connsiteX13" fmla="*/ 93528 w 331850"/>
                <a:gd name="connsiteY13" fmla="*/ 75485 h 289797"/>
                <a:gd name="connsiteX14" fmla="*/ 165925 w 331850"/>
                <a:gd name="connsiteY14" fmla="*/ 0 h 289797"/>
                <a:gd name="connsiteX15" fmla="*/ 217975 w 331850"/>
                <a:gd name="connsiteY15" fmla="*/ 6907 h 289797"/>
                <a:gd name="connsiteX16" fmla="*/ 311831 w 331850"/>
                <a:gd name="connsiteY16" fmla="*/ 59538 h 289797"/>
                <a:gd name="connsiteX17" fmla="*/ 309187 w 331850"/>
                <a:gd name="connsiteY17" fmla="*/ 76643 h 289797"/>
                <a:gd name="connsiteX18" fmla="*/ 284071 w 331850"/>
                <a:gd name="connsiteY18" fmla="*/ 76643 h 289797"/>
                <a:gd name="connsiteX19" fmla="*/ 285393 w 331850"/>
                <a:gd name="connsiteY19" fmla="*/ 83222 h 289797"/>
                <a:gd name="connsiteX20" fmla="*/ 285393 w 331850"/>
                <a:gd name="connsiteY20" fmla="*/ 242429 h 289797"/>
                <a:gd name="connsiteX21" fmla="*/ 303900 w 331850"/>
                <a:gd name="connsiteY21" fmla="*/ 242429 h 289797"/>
                <a:gd name="connsiteX22" fmla="*/ 327694 w 331850"/>
                <a:gd name="connsiteY22" fmla="*/ 266113 h 289797"/>
                <a:gd name="connsiteX23" fmla="*/ 303900 w 331850"/>
                <a:gd name="connsiteY23" fmla="*/ 289797 h 289797"/>
                <a:gd name="connsiteX24" fmla="*/ 27619 w 331850"/>
                <a:gd name="connsiteY24" fmla="*/ 289797 h 289797"/>
                <a:gd name="connsiteX25" fmla="*/ 3825 w 331850"/>
                <a:gd name="connsiteY25" fmla="*/ 266113 h 289797"/>
                <a:gd name="connsiteX26" fmla="*/ 27619 w 331850"/>
                <a:gd name="connsiteY26" fmla="*/ 242429 h 289797"/>
                <a:gd name="connsiteX27" fmla="*/ 46126 w 331850"/>
                <a:gd name="connsiteY27" fmla="*/ 242429 h 289797"/>
                <a:gd name="connsiteX28" fmla="*/ 46126 w 331850"/>
                <a:gd name="connsiteY28" fmla="*/ 83222 h 289797"/>
                <a:gd name="connsiteX29" fmla="*/ 48770 w 331850"/>
                <a:gd name="connsiteY29" fmla="*/ 76643 h 289797"/>
                <a:gd name="connsiteX30" fmla="*/ 23654 w 331850"/>
                <a:gd name="connsiteY30" fmla="*/ 76643 h 289797"/>
                <a:gd name="connsiteX31" fmla="*/ 21010 w 331850"/>
                <a:gd name="connsiteY31" fmla="*/ 59538 h 289797"/>
                <a:gd name="connsiteX32" fmla="*/ 114866 w 331850"/>
                <a:gd name="connsiteY32" fmla="*/ 6907 h 289797"/>
                <a:gd name="connsiteX33" fmla="*/ 165925 w 331850"/>
                <a:gd name="connsiteY33" fmla="*/ 0 h 289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31850" h="289797">
                  <a:moveTo>
                    <a:pt x="187191" y="75485"/>
                  </a:moveTo>
                  <a:cubicBezTo>
                    <a:pt x="188535" y="76808"/>
                    <a:pt x="189878" y="79454"/>
                    <a:pt x="189878" y="82100"/>
                  </a:cubicBezTo>
                  <a:cubicBezTo>
                    <a:pt x="189878" y="82100"/>
                    <a:pt x="189878" y="82100"/>
                    <a:pt x="189878" y="242173"/>
                  </a:cubicBezTo>
                  <a:cubicBezTo>
                    <a:pt x="189878" y="242173"/>
                    <a:pt x="189878" y="242173"/>
                    <a:pt x="238236" y="242173"/>
                  </a:cubicBezTo>
                  <a:cubicBezTo>
                    <a:pt x="238236" y="242173"/>
                    <a:pt x="238236" y="242173"/>
                    <a:pt x="238236" y="82100"/>
                  </a:cubicBezTo>
                  <a:cubicBezTo>
                    <a:pt x="238236" y="79454"/>
                    <a:pt x="239579" y="76808"/>
                    <a:pt x="239579" y="75485"/>
                  </a:cubicBezTo>
                  <a:cubicBezTo>
                    <a:pt x="239579" y="75485"/>
                    <a:pt x="239579" y="75485"/>
                    <a:pt x="187191" y="75485"/>
                  </a:cubicBezTo>
                  <a:close/>
                  <a:moveTo>
                    <a:pt x="93528" y="75485"/>
                  </a:moveTo>
                  <a:cubicBezTo>
                    <a:pt x="94830" y="76808"/>
                    <a:pt x="94830" y="79454"/>
                    <a:pt x="94830" y="82100"/>
                  </a:cubicBezTo>
                  <a:cubicBezTo>
                    <a:pt x="94830" y="82100"/>
                    <a:pt x="94830" y="82100"/>
                    <a:pt x="94830" y="242173"/>
                  </a:cubicBezTo>
                  <a:cubicBezTo>
                    <a:pt x="94830" y="242173"/>
                    <a:pt x="94830" y="242173"/>
                    <a:pt x="143025" y="242173"/>
                  </a:cubicBezTo>
                  <a:lnTo>
                    <a:pt x="143025" y="82100"/>
                  </a:lnTo>
                  <a:cubicBezTo>
                    <a:pt x="143025" y="79454"/>
                    <a:pt x="143025" y="76808"/>
                    <a:pt x="144328" y="75485"/>
                  </a:cubicBezTo>
                  <a:cubicBezTo>
                    <a:pt x="144328" y="75485"/>
                    <a:pt x="144328" y="75485"/>
                    <a:pt x="93528" y="75485"/>
                  </a:cubicBezTo>
                  <a:close/>
                  <a:moveTo>
                    <a:pt x="165925" y="0"/>
                  </a:moveTo>
                  <a:cubicBezTo>
                    <a:pt x="184597" y="0"/>
                    <a:pt x="203434" y="2302"/>
                    <a:pt x="217975" y="6907"/>
                  </a:cubicBezTo>
                  <a:cubicBezTo>
                    <a:pt x="217975" y="6907"/>
                    <a:pt x="217975" y="6907"/>
                    <a:pt x="311831" y="59538"/>
                  </a:cubicBezTo>
                  <a:cubicBezTo>
                    <a:pt x="339591" y="68748"/>
                    <a:pt x="338269" y="76643"/>
                    <a:pt x="309187" y="76643"/>
                  </a:cubicBezTo>
                  <a:lnTo>
                    <a:pt x="284071" y="76643"/>
                  </a:lnTo>
                  <a:cubicBezTo>
                    <a:pt x="284071" y="77959"/>
                    <a:pt x="285393" y="80590"/>
                    <a:pt x="285393" y="83222"/>
                  </a:cubicBezTo>
                  <a:cubicBezTo>
                    <a:pt x="285393" y="83222"/>
                    <a:pt x="285393" y="83222"/>
                    <a:pt x="285393" y="242429"/>
                  </a:cubicBezTo>
                  <a:cubicBezTo>
                    <a:pt x="285393" y="242429"/>
                    <a:pt x="285393" y="242429"/>
                    <a:pt x="303900" y="242429"/>
                  </a:cubicBezTo>
                  <a:cubicBezTo>
                    <a:pt x="317119" y="242429"/>
                    <a:pt x="327694" y="252956"/>
                    <a:pt x="327694" y="266113"/>
                  </a:cubicBezTo>
                  <a:cubicBezTo>
                    <a:pt x="327694" y="279271"/>
                    <a:pt x="317119" y="289797"/>
                    <a:pt x="303900" y="289797"/>
                  </a:cubicBezTo>
                  <a:cubicBezTo>
                    <a:pt x="303900" y="289797"/>
                    <a:pt x="303900" y="289797"/>
                    <a:pt x="27619" y="289797"/>
                  </a:cubicBezTo>
                  <a:cubicBezTo>
                    <a:pt x="14400" y="289797"/>
                    <a:pt x="3825" y="279271"/>
                    <a:pt x="3825" y="266113"/>
                  </a:cubicBezTo>
                  <a:cubicBezTo>
                    <a:pt x="3825" y="252956"/>
                    <a:pt x="14400" y="242429"/>
                    <a:pt x="27619" y="242429"/>
                  </a:cubicBezTo>
                  <a:cubicBezTo>
                    <a:pt x="27619" y="242429"/>
                    <a:pt x="27619" y="242429"/>
                    <a:pt x="46126" y="242429"/>
                  </a:cubicBezTo>
                  <a:cubicBezTo>
                    <a:pt x="46126" y="242429"/>
                    <a:pt x="46126" y="242429"/>
                    <a:pt x="46126" y="83222"/>
                  </a:cubicBezTo>
                  <a:cubicBezTo>
                    <a:pt x="46126" y="80590"/>
                    <a:pt x="47448" y="77959"/>
                    <a:pt x="48770" y="76643"/>
                  </a:cubicBezTo>
                  <a:cubicBezTo>
                    <a:pt x="48770" y="76643"/>
                    <a:pt x="48770" y="76643"/>
                    <a:pt x="23654" y="76643"/>
                  </a:cubicBezTo>
                  <a:cubicBezTo>
                    <a:pt x="-6750" y="76643"/>
                    <a:pt x="-8072" y="68748"/>
                    <a:pt x="21010" y="59538"/>
                  </a:cubicBezTo>
                  <a:cubicBezTo>
                    <a:pt x="21010" y="59538"/>
                    <a:pt x="21010" y="59538"/>
                    <a:pt x="114866" y="6907"/>
                  </a:cubicBezTo>
                  <a:cubicBezTo>
                    <a:pt x="128746" y="2302"/>
                    <a:pt x="147253" y="0"/>
                    <a:pt x="1659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3" name="文本框 19">
              <a:extLst>
                <a:ext uri="{FF2B5EF4-FFF2-40B4-BE49-F238E27FC236}">
                  <a16:creationId xmlns:a16="http://schemas.microsoft.com/office/drawing/2014/main" id="{5E229964-510A-4E18-A253-B5BC7460995A}"/>
                </a:ext>
              </a:extLst>
            </p:cNvPr>
            <p:cNvSpPr txBox="1"/>
            <p:nvPr/>
          </p:nvSpPr>
          <p:spPr>
            <a:xfrm>
              <a:off x="729715" y="3170131"/>
              <a:ext cx="1331005" cy="253916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8" name="文本框 24">
              <a:extLst>
                <a:ext uri="{FF2B5EF4-FFF2-40B4-BE49-F238E27FC236}">
                  <a16:creationId xmlns:a16="http://schemas.microsoft.com/office/drawing/2014/main" id="{99B4E79E-06B6-4B96-9F3E-8B11AB04E7A9}"/>
                </a:ext>
              </a:extLst>
            </p:cNvPr>
            <p:cNvSpPr txBox="1"/>
            <p:nvPr/>
          </p:nvSpPr>
          <p:spPr>
            <a:xfrm>
              <a:off x="751642" y="3515388"/>
              <a:ext cx="1287151" cy="601799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067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此部分内容作为文字排版占位显示（建议使用主题字体）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7046059-AF52-4E3A-9988-F335E1BB7B4E}"/>
              </a:ext>
            </a:extLst>
          </p:cNvPr>
          <p:cNvGrpSpPr/>
          <p:nvPr/>
        </p:nvGrpSpPr>
        <p:grpSpPr>
          <a:xfrm>
            <a:off x="526331" y="497900"/>
            <a:ext cx="828718" cy="547823"/>
            <a:chOff x="225382" y="351136"/>
            <a:chExt cx="1428847" cy="944537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683E98F-6320-448F-B6F6-BB8CCDB6187C}"/>
                </a:ext>
              </a:extLst>
            </p:cNvPr>
            <p:cNvSpPr/>
            <p:nvPr/>
          </p:nvSpPr>
          <p:spPr>
            <a:xfrm rot="15067744" flipH="1">
              <a:off x="445817" y="351136"/>
              <a:ext cx="931725" cy="931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944DF30D-6BCF-424C-BA90-A39D9064BF72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225382" y="611835"/>
              <a:ext cx="268044" cy="68383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4594619B-6A92-474C-80BC-E4FEBBD9F176}"/>
                </a:ext>
              </a:extLst>
            </p:cNvPr>
            <p:cNvCxnSpPr>
              <a:cxnSpLocks/>
              <a:endCxn id="39" idx="5"/>
            </p:cNvCxnSpPr>
            <p:nvPr/>
          </p:nvCxnSpPr>
          <p:spPr>
            <a:xfrm flipH="1">
              <a:off x="1329933" y="359499"/>
              <a:ext cx="324296" cy="6626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DB9FEE37-3BFE-4A9A-90DC-707CB22F76E2}"/>
              </a:ext>
            </a:extLst>
          </p:cNvPr>
          <p:cNvSpPr txBox="1"/>
          <p:nvPr/>
        </p:nvSpPr>
        <p:spPr>
          <a:xfrm>
            <a:off x="604062" y="502750"/>
            <a:ext cx="943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01</a:t>
            </a:r>
            <a:endParaRPr lang="zh-CN" altLang="en-US" sz="2800" dirty="0"/>
          </a:p>
        </p:txBody>
      </p:sp>
      <p:sp>
        <p:nvSpPr>
          <p:cNvPr id="43" name="文本框 6">
            <a:extLst>
              <a:ext uri="{FF2B5EF4-FFF2-40B4-BE49-F238E27FC236}">
                <a16:creationId xmlns:a16="http://schemas.microsoft.com/office/drawing/2014/main" id="{D719938D-72EF-4C67-9C6D-F40B82EF6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381" y="537263"/>
            <a:ext cx="3033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选题的背景与意义</a:t>
            </a:r>
          </a:p>
        </p:txBody>
      </p:sp>
    </p:spTree>
    <p:extLst>
      <p:ext uri="{BB962C8B-B14F-4D97-AF65-F5344CB8AC3E}">
        <p14:creationId xmlns:p14="http://schemas.microsoft.com/office/powerpoint/2010/main" val="25464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98244" y="2312876"/>
            <a:ext cx="3220469" cy="1875997"/>
            <a:chOff x="998244" y="1469467"/>
            <a:chExt cx="3220470" cy="1875997"/>
          </a:xfrm>
        </p:grpSpPr>
        <p:grpSp>
          <p:nvGrpSpPr>
            <p:cNvPr id="17" name="组合 16"/>
            <p:cNvGrpSpPr/>
            <p:nvPr/>
          </p:nvGrpSpPr>
          <p:grpSpPr>
            <a:xfrm>
              <a:off x="998244" y="1469467"/>
              <a:ext cx="3220470" cy="1875997"/>
              <a:chOff x="3287072" y="1345115"/>
              <a:chExt cx="2531662" cy="1474751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3287072" y="1413122"/>
                <a:ext cx="2531662" cy="1406744"/>
              </a:xfrm>
              <a:prstGeom prst="rect">
                <a:avLst/>
              </a:prstGeom>
              <a:noFill/>
              <a:ln w="6350" cmpd="sng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2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355880" y="1345115"/>
                <a:ext cx="600362" cy="69823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b">
                <a:normAutofit/>
              </a:bodyPr>
              <a:lstStyle/>
              <a:p>
                <a:pPr algn="ctr"/>
                <a:r>
                  <a:rPr lang="en-US" sz="3333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937009" y="1774951"/>
              <a:ext cx="2214775" cy="1164253"/>
              <a:chOff x="1937009" y="2084727"/>
              <a:chExt cx="2214775" cy="1164253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937009" y="2084727"/>
                <a:ext cx="2214775" cy="228149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none" lIns="0" tIns="0" rIns="0" bIns="0" anchor="t">
                <a:normAutofit fontScale="92500" lnSpcReduction="20000"/>
              </a:bodyPr>
              <a:lstStyle/>
              <a:p>
                <a:pPr marL="0" lvl="1"/>
                <a:r>
                  <a:rPr lang="zh-CN" altLang="en-US" sz="1867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937009" y="2312876"/>
                <a:ext cx="2214775" cy="93610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square" lIns="0" tIns="0" rIns="0" bIns="0" anchor="t">
                <a:norm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zh-CN" altLang="en-US" sz="14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</a:t>
                </a:r>
                <a:br>
                  <a:rPr lang="zh-CN" altLang="en-US" sz="14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sz="14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（建议使用主题字体）</a:t>
                </a:r>
                <a:endParaRPr lang="zh-CN" altLang="en-US" sz="1467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7896910" y="2312876"/>
            <a:ext cx="3220469" cy="1875997"/>
            <a:chOff x="4479402" y="1469467"/>
            <a:chExt cx="3220470" cy="1875997"/>
          </a:xfrm>
        </p:grpSpPr>
        <p:sp>
          <p:nvSpPr>
            <p:cNvPr id="12" name="矩形 11"/>
            <p:cNvSpPr/>
            <p:nvPr/>
          </p:nvSpPr>
          <p:spPr>
            <a:xfrm>
              <a:off x="4479402" y="1555977"/>
              <a:ext cx="3220470" cy="1789487"/>
            </a:xfrm>
            <a:prstGeom prst="rect">
              <a:avLst/>
            </a:prstGeom>
            <a:noFill/>
            <a:ln w="635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566931" y="1469467"/>
              <a:ext cx="763707" cy="888209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>
              <a:normAutofit/>
            </a:bodyPr>
            <a:lstStyle/>
            <a:p>
              <a:pPr algn="ctr"/>
              <a:r>
                <a:rPr lang="en-US" sz="33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5400457" y="1774951"/>
              <a:ext cx="2214775" cy="1164253"/>
              <a:chOff x="1937009" y="2084727"/>
              <a:chExt cx="2214775" cy="1164253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937009" y="2084727"/>
                <a:ext cx="2214775" cy="228149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none" lIns="0" tIns="0" rIns="0" bIns="0" anchor="t">
                <a:normAutofit fontScale="92500" lnSpcReduction="20000"/>
              </a:bodyPr>
              <a:lstStyle/>
              <a:p>
                <a:pPr marL="0" lvl="1"/>
                <a:r>
                  <a:rPr lang="zh-CN" altLang="en-US" sz="1867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  <a:endParaRPr lang="zh-CN" altLang="en-US" sz="1867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937009" y="2312876"/>
                <a:ext cx="2214775" cy="93610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square" lIns="0" tIns="0" rIns="0" bIns="0" anchor="t">
                <a:norm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zh-CN" altLang="en-US" sz="1467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</a:t>
                </a:r>
                <a:br>
                  <a:rPr lang="zh-CN" altLang="en-US" sz="1467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sz="1467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4447578" y="2312876"/>
            <a:ext cx="3220469" cy="1875997"/>
            <a:chOff x="1027952" y="3518963"/>
            <a:chExt cx="3220470" cy="1875997"/>
          </a:xfrm>
        </p:grpSpPr>
        <p:sp>
          <p:nvSpPr>
            <p:cNvPr id="7" name="矩形 6"/>
            <p:cNvSpPr/>
            <p:nvPr/>
          </p:nvSpPr>
          <p:spPr>
            <a:xfrm>
              <a:off x="1027952" y="3605473"/>
              <a:ext cx="3220470" cy="1789487"/>
            </a:xfrm>
            <a:prstGeom prst="rect">
              <a:avLst/>
            </a:prstGeom>
            <a:noFill/>
            <a:ln w="635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115481" y="3518963"/>
              <a:ext cx="763707" cy="888209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>
              <a:normAutofit/>
            </a:bodyPr>
            <a:lstStyle/>
            <a:p>
              <a:pPr algn="ctr"/>
              <a:r>
                <a:rPr lang="en-US" sz="333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937009" y="3905128"/>
              <a:ext cx="2214775" cy="1164253"/>
              <a:chOff x="1937009" y="2084727"/>
              <a:chExt cx="2214775" cy="1164253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937009" y="2084727"/>
                <a:ext cx="2214775" cy="228149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none" lIns="0" tIns="0" rIns="0" bIns="0" anchor="t">
                <a:normAutofit fontScale="92500" lnSpcReduction="20000"/>
              </a:bodyPr>
              <a:lstStyle/>
              <a:p>
                <a:pPr marL="0" lvl="1"/>
                <a:r>
                  <a:rPr lang="zh-CN" altLang="en-US" sz="1867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  <a:endParaRPr lang="zh-CN" altLang="en-US" sz="1867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937009" y="2312876"/>
                <a:ext cx="2214775" cy="93610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square" lIns="0" tIns="0" rIns="0" bIns="0" anchor="t">
                <a:norm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zh-CN" altLang="en-US" sz="14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</a:t>
                </a:r>
                <a:br>
                  <a:rPr lang="zh-CN" altLang="en-US" sz="14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sz="14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（建议使用主题字体）</a:t>
                </a:r>
                <a:endParaRPr lang="zh-CN" altLang="en-US" sz="1467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0D3AC3E-6AB2-43B6-963E-8245DCD80713}"/>
              </a:ext>
            </a:extLst>
          </p:cNvPr>
          <p:cNvGrpSpPr/>
          <p:nvPr/>
        </p:nvGrpSpPr>
        <p:grpSpPr>
          <a:xfrm>
            <a:off x="526331" y="497900"/>
            <a:ext cx="828718" cy="547823"/>
            <a:chOff x="225382" y="351136"/>
            <a:chExt cx="1428847" cy="944537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496BC7E-E72B-410C-93E2-5755C15F944B}"/>
                </a:ext>
              </a:extLst>
            </p:cNvPr>
            <p:cNvSpPr/>
            <p:nvPr/>
          </p:nvSpPr>
          <p:spPr>
            <a:xfrm rot="15067744" flipH="1">
              <a:off x="445817" y="351136"/>
              <a:ext cx="931725" cy="931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7686ACE-FD37-46FC-BA96-4EC465BEE692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225382" y="611835"/>
              <a:ext cx="268044" cy="68383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28399E4-2136-495A-A0D4-132487313377}"/>
                </a:ext>
              </a:extLst>
            </p:cNvPr>
            <p:cNvCxnSpPr>
              <a:cxnSpLocks/>
              <a:endCxn id="24" idx="5"/>
            </p:cNvCxnSpPr>
            <p:nvPr/>
          </p:nvCxnSpPr>
          <p:spPr>
            <a:xfrm flipH="1">
              <a:off x="1329933" y="359499"/>
              <a:ext cx="324296" cy="6626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1BF4EF51-1BB9-43AA-90D8-DA6C994041CB}"/>
              </a:ext>
            </a:extLst>
          </p:cNvPr>
          <p:cNvSpPr txBox="1"/>
          <p:nvPr/>
        </p:nvSpPr>
        <p:spPr>
          <a:xfrm>
            <a:off x="604062" y="502750"/>
            <a:ext cx="943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01</a:t>
            </a:r>
            <a:endParaRPr lang="zh-CN" altLang="en-US" sz="2800" dirty="0"/>
          </a:p>
        </p:txBody>
      </p:sp>
      <p:sp>
        <p:nvSpPr>
          <p:cNvPr id="28" name="文本框 6">
            <a:extLst>
              <a:ext uri="{FF2B5EF4-FFF2-40B4-BE49-F238E27FC236}">
                <a16:creationId xmlns:a16="http://schemas.microsoft.com/office/drawing/2014/main" id="{5AB67F8C-8D3B-4677-8E01-E5240D30F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381" y="537263"/>
            <a:ext cx="3033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选题的背景与意义</a:t>
            </a:r>
          </a:p>
        </p:txBody>
      </p:sp>
    </p:spTree>
    <p:extLst>
      <p:ext uri="{BB962C8B-B14F-4D97-AF65-F5344CB8AC3E}">
        <p14:creationId xmlns:p14="http://schemas.microsoft.com/office/powerpoint/2010/main" val="382225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7852789" y="1796820"/>
            <a:ext cx="3368345" cy="3026081"/>
            <a:chOff x="5889591" y="1347614"/>
            <a:chExt cx="2526259" cy="2269561"/>
          </a:xfrm>
        </p:grpSpPr>
        <p:sp>
          <p:nvSpPr>
            <p:cNvPr id="8" name="Freeform: Shape 8"/>
            <p:cNvSpPr/>
            <p:nvPr/>
          </p:nvSpPr>
          <p:spPr>
            <a:xfrm>
              <a:off x="6278776" y="1543029"/>
              <a:ext cx="2077500" cy="714111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600">
                  <a:moveTo>
                    <a:pt x="3475" y="0"/>
                  </a:move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20044" y="21600"/>
                    <a:pt x="18125" y="21600"/>
                  </a:cubicBez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tint val="40000"/>
                <a:alpha val="90000"/>
                <a:hueOff val="461364"/>
                <a:satOff val="67252"/>
                <a:lumOff val="5018"/>
                <a:alphaOff val="0"/>
              </a:schemeClr>
            </a:lnRef>
            <a:fillRef idx="1">
              <a:schemeClr val="accent3">
                <a:tint val="40000"/>
                <a:alpha val="90000"/>
                <a:hueOff val="461364"/>
                <a:satOff val="67252"/>
                <a:lumOff val="5018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461364"/>
                <a:satOff val="67252"/>
                <a:lumOff val="5018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1536000" tIns="162452" rIns="480000" bIns="162452" anchor="ctr" anchorCtr="0">
              <a:normAutofit/>
            </a:bodyPr>
            <a:lstStyle/>
            <a:p>
              <a:pPr defTabSz="1066773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9" name="Freeform: Shape 9"/>
            <p:cNvSpPr/>
            <p:nvPr/>
          </p:nvSpPr>
          <p:spPr>
            <a:xfrm>
              <a:off x="5889591" y="1347614"/>
              <a:ext cx="1104939" cy="1104939"/>
            </a:xfrm>
            <a:custGeom>
              <a:avLst/>
              <a:gdLst>
                <a:gd name="connsiteX0" fmla="*/ 0 w 1152002"/>
                <a:gd name="connsiteY0" fmla="*/ 576001 h 1152002"/>
                <a:gd name="connsiteX1" fmla="*/ 576001 w 1152002"/>
                <a:gd name="connsiteY1" fmla="*/ 0 h 1152002"/>
                <a:gd name="connsiteX2" fmla="*/ 1152002 w 1152002"/>
                <a:gd name="connsiteY2" fmla="*/ 576001 h 1152002"/>
                <a:gd name="connsiteX3" fmla="*/ 576001 w 1152002"/>
                <a:gd name="connsiteY3" fmla="*/ 1152002 h 1152002"/>
                <a:gd name="connsiteX4" fmla="*/ 0 w 1152002"/>
                <a:gd name="connsiteY4" fmla="*/ 576001 h 115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002" h="1152002">
                  <a:moveTo>
                    <a:pt x="0" y="576001"/>
                  </a:moveTo>
                  <a:cubicBezTo>
                    <a:pt x="0" y="257884"/>
                    <a:pt x="257884" y="0"/>
                    <a:pt x="576001" y="0"/>
                  </a:cubicBezTo>
                  <a:cubicBezTo>
                    <a:pt x="894118" y="0"/>
                    <a:pt x="1152002" y="257884"/>
                    <a:pt x="1152002" y="576001"/>
                  </a:cubicBezTo>
                  <a:cubicBezTo>
                    <a:pt x="1152002" y="894118"/>
                    <a:pt x="894118" y="1152002"/>
                    <a:pt x="576001" y="1152002"/>
                  </a:cubicBezTo>
                  <a:cubicBezTo>
                    <a:pt x="257884" y="1152002"/>
                    <a:pt x="0" y="894118"/>
                    <a:pt x="0" y="576001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674876"/>
                <a:satOff val="34544"/>
                <a:lumOff val="14510"/>
                <a:alphaOff val="0"/>
              </a:schemeClr>
            </a:fillRef>
            <a:effectRef idx="0">
              <a:schemeClr val="accent3">
                <a:hueOff val="674876"/>
                <a:satOff val="34544"/>
                <a:lumOff val="1451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: Shape 14"/>
            <p:cNvSpPr>
              <a:spLocks noChangeAspect="1"/>
            </p:cNvSpPr>
            <p:nvPr/>
          </p:nvSpPr>
          <p:spPr bwMode="auto">
            <a:xfrm>
              <a:off x="6224339" y="1658861"/>
              <a:ext cx="435442" cy="437734"/>
            </a:xfrm>
            <a:custGeom>
              <a:avLst/>
              <a:gdLst>
                <a:gd name="T0" fmla="*/ 381 w 402"/>
                <a:gd name="T1" fmla="*/ 10 h 404"/>
                <a:gd name="T2" fmla="*/ 365 w 402"/>
                <a:gd name="T3" fmla="*/ 3 h 404"/>
                <a:gd name="T4" fmla="*/ 358 w 402"/>
                <a:gd name="T5" fmla="*/ 18 h 404"/>
                <a:gd name="T6" fmla="*/ 312 w 402"/>
                <a:gd name="T7" fmla="*/ 133 h 404"/>
                <a:gd name="T8" fmla="*/ 301 w 402"/>
                <a:gd name="T9" fmla="*/ 116 h 404"/>
                <a:gd name="T10" fmla="*/ 282 w 402"/>
                <a:gd name="T11" fmla="*/ 106 h 404"/>
                <a:gd name="T12" fmla="*/ 219 w 402"/>
                <a:gd name="T13" fmla="*/ 107 h 404"/>
                <a:gd name="T14" fmla="*/ 197 w 402"/>
                <a:gd name="T15" fmla="*/ 113 h 404"/>
                <a:gd name="T16" fmla="*/ 11 w 402"/>
                <a:gd name="T17" fmla="*/ 245 h 404"/>
                <a:gd name="T18" fmla="*/ 6 w 402"/>
                <a:gd name="T19" fmla="*/ 273 h 404"/>
                <a:gd name="T20" fmla="*/ 91 w 402"/>
                <a:gd name="T21" fmla="*/ 395 h 404"/>
                <a:gd name="T22" fmla="*/ 116 w 402"/>
                <a:gd name="T23" fmla="*/ 397 h 404"/>
                <a:gd name="T24" fmla="*/ 302 w 402"/>
                <a:gd name="T25" fmla="*/ 265 h 404"/>
                <a:gd name="T26" fmla="*/ 316 w 402"/>
                <a:gd name="T27" fmla="*/ 247 h 404"/>
                <a:gd name="T28" fmla="*/ 336 w 402"/>
                <a:gd name="T29" fmla="*/ 184 h 404"/>
                <a:gd name="T30" fmla="*/ 333 w 402"/>
                <a:gd name="T31" fmla="*/ 163 h 404"/>
                <a:gd name="T32" fmla="*/ 326 w 402"/>
                <a:gd name="T33" fmla="*/ 153 h 404"/>
                <a:gd name="T34" fmla="*/ 381 w 402"/>
                <a:gd name="T35" fmla="*/ 10 h 404"/>
                <a:gd name="T36" fmla="*/ 294 w 402"/>
                <a:gd name="T37" fmla="*/ 197 h 404"/>
                <a:gd name="T38" fmla="*/ 250 w 402"/>
                <a:gd name="T39" fmla="*/ 189 h 404"/>
                <a:gd name="T40" fmla="*/ 258 w 402"/>
                <a:gd name="T41" fmla="*/ 144 h 404"/>
                <a:gd name="T42" fmla="*/ 295 w 402"/>
                <a:gd name="T43" fmla="*/ 145 h 404"/>
                <a:gd name="T44" fmla="*/ 285 w 402"/>
                <a:gd name="T45" fmla="*/ 150 h 404"/>
                <a:gd name="T46" fmla="*/ 279 w 402"/>
                <a:gd name="T47" fmla="*/ 166 h 404"/>
                <a:gd name="T48" fmla="*/ 290 w 402"/>
                <a:gd name="T49" fmla="*/ 173 h 404"/>
                <a:gd name="T50" fmla="*/ 295 w 402"/>
                <a:gd name="T51" fmla="*/ 172 h 404"/>
                <a:gd name="T52" fmla="*/ 307 w 402"/>
                <a:gd name="T53" fmla="*/ 165 h 404"/>
                <a:gd name="T54" fmla="*/ 294 w 402"/>
                <a:gd name="T55" fmla="*/ 197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2" h="404">
                  <a:moveTo>
                    <a:pt x="381" y="10"/>
                  </a:moveTo>
                  <a:cubicBezTo>
                    <a:pt x="378" y="4"/>
                    <a:pt x="372" y="0"/>
                    <a:pt x="365" y="3"/>
                  </a:cubicBezTo>
                  <a:cubicBezTo>
                    <a:pt x="359" y="5"/>
                    <a:pt x="356" y="12"/>
                    <a:pt x="358" y="18"/>
                  </a:cubicBezTo>
                  <a:cubicBezTo>
                    <a:pt x="376" y="71"/>
                    <a:pt x="340" y="111"/>
                    <a:pt x="312" y="133"/>
                  </a:cubicBezTo>
                  <a:cubicBezTo>
                    <a:pt x="301" y="116"/>
                    <a:pt x="301" y="116"/>
                    <a:pt x="301" y="116"/>
                  </a:cubicBezTo>
                  <a:cubicBezTo>
                    <a:pt x="297" y="111"/>
                    <a:pt x="289" y="106"/>
                    <a:pt x="282" y="106"/>
                  </a:cubicBezTo>
                  <a:cubicBezTo>
                    <a:pt x="219" y="107"/>
                    <a:pt x="219" y="107"/>
                    <a:pt x="219" y="107"/>
                  </a:cubicBezTo>
                  <a:cubicBezTo>
                    <a:pt x="212" y="106"/>
                    <a:pt x="203" y="109"/>
                    <a:pt x="197" y="113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2" y="251"/>
                    <a:pt x="0" y="264"/>
                    <a:pt x="6" y="273"/>
                  </a:cubicBezTo>
                  <a:cubicBezTo>
                    <a:pt x="91" y="395"/>
                    <a:pt x="91" y="395"/>
                    <a:pt x="91" y="395"/>
                  </a:cubicBezTo>
                  <a:cubicBezTo>
                    <a:pt x="97" y="404"/>
                    <a:pt x="107" y="403"/>
                    <a:pt x="116" y="397"/>
                  </a:cubicBezTo>
                  <a:cubicBezTo>
                    <a:pt x="302" y="265"/>
                    <a:pt x="302" y="265"/>
                    <a:pt x="302" y="265"/>
                  </a:cubicBezTo>
                  <a:cubicBezTo>
                    <a:pt x="308" y="261"/>
                    <a:pt x="314" y="253"/>
                    <a:pt x="316" y="247"/>
                  </a:cubicBezTo>
                  <a:cubicBezTo>
                    <a:pt x="336" y="184"/>
                    <a:pt x="336" y="184"/>
                    <a:pt x="336" y="184"/>
                  </a:cubicBezTo>
                  <a:cubicBezTo>
                    <a:pt x="338" y="178"/>
                    <a:pt x="337" y="168"/>
                    <a:pt x="333" y="163"/>
                  </a:cubicBezTo>
                  <a:cubicBezTo>
                    <a:pt x="326" y="153"/>
                    <a:pt x="326" y="153"/>
                    <a:pt x="326" y="153"/>
                  </a:cubicBezTo>
                  <a:cubicBezTo>
                    <a:pt x="363" y="124"/>
                    <a:pt x="402" y="73"/>
                    <a:pt x="381" y="10"/>
                  </a:cubicBezTo>
                  <a:close/>
                  <a:moveTo>
                    <a:pt x="294" y="197"/>
                  </a:moveTo>
                  <a:cubicBezTo>
                    <a:pt x="280" y="207"/>
                    <a:pt x="260" y="204"/>
                    <a:pt x="250" y="189"/>
                  </a:cubicBezTo>
                  <a:cubicBezTo>
                    <a:pt x="240" y="175"/>
                    <a:pt x="243" y="155"/>
                    <a:pt x="258" y="144"/>
                  </a:cubicBezTo>
                  <a:cubicBezTo>
                    <a:pt x="269" y="136"/>
                    <a:pt x="284" y="137"/>
                    <a:pt x="295" y="145"/>
                  </a:cubicBezTo>
                  <a:cubicBezTo>
                    <a:pt x="289" y="148"/>
                    <a:pt x="285" y="150"/>
                    <a:pt x="285" y="150"/>
                  </a:cubicBezTo>
                  <a:cubicBezTo>
                    <a:pt x="279" y="153"/>
                    <a:pt x="276" y="160"/>
                    <a:pt x="279" y="166"/>
                  </a:cubicBezTo>
                  <a:cubicBezTo>
                    <a:pt x="281" y="171"/>
                    <a:pt x="285" y="173"/>
                    <a:pt x="290" y="173"/>
                  </a:cubicBezTo>
                  <a:cubicBezTo>
                    <a:pt x="292" y="173"/>
                    <a:pt x="293" y="173"/>
                    <a:pt x="295" y="172"/>
                  </a:cubicBezTo>
                  <a:cubicBezTo>
                    <a:pt x="299" y="170"/>
                    <a:pt x="303" y="168"/>
                    <a:pt x="307" y="165"/>
                  </a:cubicBezTo>
                  <a:cubicBezTo>
                    <a:pt x="309" y="177"/>
                    <a:pt x="304" y="190"/>
                    <a:pt x="294" y="19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Group 25"/>
            <p:cNvGrpSpPr/>
            <p:nvPr/>
          </p:nvGrpSpPr>
          <p:grpSpPr>
            <a:xfrm rot="5400000" flipV="1">
              <a:off x="6317365" y="2940009"/>
              <a:ext cx="801861" cy="552472"/>
              <a:chOff x="5978769" y="2082018"/>
              <a:chExt cx="1069148" cy="2396956"/>
            </a:xfrm>
          </p:grpSpPr>
          <p:cxnSp>
            <p:nvCxnSpPr>
              <p:cNvPr id="25" name="Straight Connector 26"/>
              <p:cNvCxnSpPr/>
              <p:nvPr/>
            </p:nvCxnSpPr>
            <p:spPr>
              <a:xfrm rot="16200000">
                <a:off x="5849439" y="3280496"/>
                <a:ext cx="2396956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7"/>
              <p:cNvCxnSpPr/>
              <p:nvPr/>
            </p:nvCxnSpPr>
            <p:spPr>
              <a:xfrm>
                <a:off x="5978769" y="2096086"/>
                <a:ext cx="1069147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oval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32"/>
            <p:cNvGrpSpPr/>
            <p:nvPr/>
          </p:nvGrpSpPr>
          <p:grpSpPr>
            <a:xfrm>
              <a:off x="6914929" y="2787717"/>
              <a:ext cx="1500921" cy="649603"/>
              <a:chOff x="9477009" y="3764961"/>
              <a:chExt cx="2001228" cy="866137"/>
            </a:xfrm>
          </p:grpSpPr>
          <p:sp>
            <p:nvSpPr>
              <p:cNvPr id="23" name="TextBox 30"/>
              <p:cNvSpPr txBox="1">
                <a:spLocks/>
              </p:cNvSpPr>
              <p:nvPr/>
            </p:nvSpPr>
            <p:spPr bwMode="auto">
              <a:xfrm>
                <a:off x="9477009" y="3764961"/>
                <a:ext cx="2001228" cy="309958"/>
              </a:xfrm>
              <a:prstGeom prst="rect">
                <a:avLst/>
              </a:prstGeom>
              <a:noFill/>
              <a:extLst/>
            </p:spPr>
            <p:txBody>
              <a:bodyPr wrap="none" lIns="48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6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24" name="TextBox 31"/>
              <p:cNvSpPr txBox="1">
                <a:spLocks/>
              </p:cNvSpPr>
              <p:nvPr/>
            </p:nvSpPr>
            <p:spPr bwMode="auto">
              <a:xfrm>
                <a:off x="9477009" y="4074919"/>
                <a:ext cx="2001228" cy="556179"/>
              </a:xfrm>
              <a:prstGeom prst="rect">
                <a:avLst/>
              </a:prstGeom>
              <a:noFill/>
              <a:extLst/>
            </p:spPr>
            <p:txBody>
              <a:bodyPr wrap="square" lIns="480000" tIns="0" rIns="0" bIns="0" anchor="ctr" anchorCtr="0">
                <a:no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 </a:t>
                </a:r>
                <a:b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4326701" y="1796819"/>
            <a:ext cx="3414371" cy="3026083"/>
            <a:chOff x="3245026" y="1347614"/>
            <a:chExt cx="2560778" cy="2269562"/>
          </a:xfrm>
        </p:grpSpPr>
        <p:sp>
          <p:nvSpPr>
            <p:cNvPr id="6" name="Freeform: Shape 6"/>
            <p:cNvSpPr/>
            <p:nvPr/>
          </p:nvSpPr>
          <p:spPr>
            <a:xfrm>
              <a:off x="3728304" y="1543029"/>
              <a:ext cx="2077500" cy="714111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600">
                  <a:moveTo>
                    <a:pt x="3475" y="0"/>
                  </a:move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20044" y="21600"/>
                    <a:pt x="18125" y="21600"/>
                  </a:cubicBez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3">
                <a:tint val="40000"/>
                <a:alpha val="90000"/>
                <a:hueOff val="230682"/>
                <a:satOff val="33626"/>
                <a:lumOff val="2509"/>
                <a:alphaOff val="0"/>
              </a:schemeClr>
            </a:lnRef>
            <a:fillRef idx="1">
              <a:schemeClr val="accent3">
                <a:tint val="40000"/>
                <a:alpha val="90000"/>
                <a:hueOff val="230682"/>
                <a:satOff val="33626"/>
                <a:lumOff val="2509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230682"/>
                <a:satOff val="33626"/>
                <a:lumOff val="250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1536000" tIns="162452" rIns="480000" bIns="162452" anchor="ctr" anchorCtr="0">
              <a:normAutofit/>
            </a:bodyPr>
            <a:lstStyle/>
            <a:p>
              <a:pPr defTabSz="1066773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67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7" name="Freeform: Shape 7"/>
            <p:cNvSpPr/>
            <p:nvPr/>
          </p:nvSpPr>
          <p:spPr>
            <a:xfrm>
              <a:off x="3245026" y="1347614"/>
              <a:ext cx="1104939" cy="1104939"/>
            </a:xfrm>
            <a:custGeom>
              <a:avLst/>
              <a:gdLst>
                <a:gd name="connsiteX0" fmla="*/ 0 w 1152002"/>
                <a:gd name="connsiteY0" fmla="*/ 576001 h 1152002"/>
                <a:gd name="connsiteX1" fmla="*/ 576001 w 1152002"/>
                <a:gd name="connsiteY1" fmla="*/ 0 h 1152002"/>
                <a:gd name="connsiteX2" fmla="*/ 1152002 w 1152002"/>
                <a:gd name="connsiteY2" fmla="*/ 576001 h 1152002"/>
                <a:gd name="connsiteX3" fmla="*/ 576001 w 1152002"/>
                <a:gd name="connsiteY3" fmla="*/ 1152002 h 1152002"/>
                <a:gd name="connsiteX4" fmla="*/ 0 w 1152002"/>
                <a:gd name="connsiteY4" fmla="*/ 576001 h 115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002" h="1152002">
                  <a:moveTo>
                    <a:pt x="0" y="576001"/>
                  </a:moveTo>
                  <a:cubicBezTo>
                    <a:pt x="0" y="257884"/>
                    <a:pt x="257884" y="0"/>
                    <a:pt x="576001" y="0"/>
                  </a:cubicBezTo>
                  <a:cubicBezTo>
                    <a:pt x="894118" y="0"/>
                    <a:pt x="1152002" y="257884"/>
                    <a:pt x="1152002" y="576001"/>
                  </a:cubicBezTo>
                  <a:cubicBezTo>
                    <a:pt x="1152002" y="894118"/>
                    <a:pt x="894118" y="1152002"/>
                    <a:pt x="576001" y="1152002"/>
                  </a:cubicBezTo>
                  <a:cubicBezTo>
                    <a:pt x="257884" y="1152002"/>
                    <a:pt x="0" y="894118"/>
                    <a:pt x="0" y="57600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37438"/>
                <a:satOff val="17272"/>
                <a:lumOff val="7255"/>
                <a:alphaOff val="0"/>
              </a:schemeClr>
            </a:fillRef>
            <a:effectRef idx="0">
              <a:schemeClr val="accent3">
                <a:hueOff val="337438"/>
                <a:satOff val="17272"/>
                <a:lumOff val="7255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: Shape 12"/>
            <p:cNvSpPr>
              <a:spLocks noChangeAspect="1"/>
            </p:cNvSpPr>
            <p:nvPr/>
          </p:nvSpPr>
          <p:spPr bwMode="auto">
            <a:xfrm>
              <a:off x="3600870" y="1669204"/>
              <a:ext cx="393251" cy="408646"/>
            </a:xfrm>
            <a:custGeom>
              <a:avLst/>
              <a:gdLst>
                <a:gd name="T0" fmla="*/ 320 w 357"/>
                <a:gd name="T1" fmla="*/ 129 h 371"/>
                <a:gd name="T2" fmla="*/ 212 w 357"/>
                <a:gd name="T3" fmla="*/ 10 h 371"/>
                <a:gd name="T4" fmla="*/ 23 w 357"/>
                <a:gd name="T5" fmla="*/ 201 h 371"/>
                <a:gd name="T6" fmla="*/ 7 w 357"/>
                <a:gd name="T7" fmla="*/ 257 h 371"/>
                <a:gd name="T8" fmla="*/ 59 w 357"/>
                <a:gd name="T9" fmla="*/ 285 h 371"/>
                <a:gd name="T10" fmla="*/ 74 w 357"/>
                <a:gd name="T11" fmla="*/ 280 h 371"/>
                <a:gd name="T12" fmla="*/ 106 w 357"/>
                <a:gd name="T13" fmla="*/ 299 h 371"/>
                <a:gd name="T14" fmla="*/ 129 w 357"/>
                <a:gd name="T15" fmla="*/ 352 h 371"/>
                <a:gd name="T16" fmla="*/ 151 w 357"/>
                <a:gd name="T17" fmla="*/ 368 h 371"/>
                <a:gd name="T18" fmla="*/ 192 w 357"/>
                <a:gd name="T19" fmla="*/ 353 h 371"/>
                <a:gd name="T20" fmla="*/ 201 w 357"/>
                <a:gd name="T21" fmla="*/ 334 h 371"/>
                <a:gd name="T22" fmla="*/ 181 w 357"/>
                <a:gd name="T23" fmla="*/ 317 h 371"/>
                <a:gd name="T24" fmla="*/ 162 w 357"/>
                <a:gd name="T25" fmla="*/ 274 h 371"/>
                <a:gd name="T26" fmla="*/ 182 w 357"/>
                <a:gd name="T27" fmla="*/ 252 h 371"/>
                <a:gd name="T28" fmla="*/ 331 w 357"/>
                <a:gd name="T29" fmla="*/ 288 h 371"/>
                <a:gd name="T30" fmla="*/ 320 w 357"/>
                <a:gd name="T31" fmla="*/ 129 h 371"/>
                <a:gd name="T32" fmla="*/ 309 w 357"/>
                <a:gd name="T33" fmla="*/ 249 h 371"/>
                <a:gd name="T34" fmla="*/ 240 w 357"/>
                <a:gd name="T35" fmla="*/ 164 h 371"/>
                <a:gd name="T36" fmla="*/ 225 w 357"/>
                <a:gd name="T37" fmla="*/ 52 h 371"/>
                <a:gd name="T38" fmla="*/ 292 w 357"/>
                <a:gd name="T39" fmla="*/ 143 h 371"/>
                <a:gd name="T40" fmla="*/ 309 w 357"/>
                <a:gd name="T41" fmla="*/ 249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371">
                  <a:moveTo>
                    <a:pt x="320" y="129"/>
                  </a:moveTo>
                  <a:cubicBezTo>
                    <a:pt x="289" y="56"/>
                    <a:pt x="238" y="0"/>
                    <a:pt x="212" y="10"/>
                  </a:cubicBezTo>
                  <a:cubicBezTo>
                    <a:pt x="168" y="28"/>
                    <a:pt x="238" y="113"/>
                    <a:pt x="23" y="201"/>
                  </a:cubicBezTo>
                  <a:cubicBezTo>
                    <a:pt x="4" y="208"/>
                    <a:pt x="0" y="239"/>
                    <a:pt x="7" y="257"/>
                  </a:cubicBezTo>
                  <a:cubicBezTo>
                    <a:pt x="15" y="275"/>
                    <a:pt x="41" y="293"/>
                    <a:pt x="59" y="285"/>
                  </a:cubicBezTo>
                  <a:cubicBezTo>
                    <a:pt x="62" y="284"/>
                    <a:pt x="74" y="280"/>
                    <a:pt x="74" y="280"/>
                  </a:cubicBezTo>
                  <a:cubicBezTo>
                    <a:pt x="87" y="298"/>
                    <a:pt x="101" y="287"/>
                    <a:pt x="106" y="299"/>
                  </a:cubicBezTo>
                  <a:cubicBezTo>
                    <a:pt x="112" y="312"/>
                    <a:pt x="125" y="342"/>
                    <a:pt x="129" y="352"/>
                  </a:cubicBezTo>
                  <a:cubicBezTo>
                    <a:pt x="134" y="362"/>
                    <a:pt x="144" y="371"/>
                    <a:pt x="151" y="368"/>
                  </a:cubicBezTo>
                  <a:cubicBezTo>
                    <a:pt x="158" y="366"/>
                    <a:pt x="182" y="356"/>
                    <a:pt x="192" y="353"/>
                  </a:cubicBezTo>
                  <a:cubicBezTo>
                    <a:pt x="201" y="349"/>
                    <a:pt x="203" y="341"/>
                    <a:pt x="201" y="334"/>
                  </a:cubicBezTo>
                  <a:cubicBezTo>
                    <a:pt x="197" y="327"/>
                    <a:pt x="185" y="325"/>
                    <a:pt x="181" y="317"/>
                  </a:cubicBezTo>
                  <a:cubicBezTo>
                    <a:pt x="178" y="309"/>
                    <a:pt x="166" y="282"/>
                    <a:pt x="162" y="274"/>
                  </a:cubicBezTo>
                  <a:cubicBezTo>
                    <a:pt x="158" y="262"/>
                    <a:pt x="168" y="253"/>
                    <a:pt x="182" y="252"/>
                  </a:cubicBezTo>
                  <a:cubicBezTo>
                    <a:pt x="280" y="241"/>
                    <a:pt x="298" y="302"/>
                    <a:pt x="331" y="288"/>
                  </a:cubicBezTo>
                  <a:cubicBezTo>
                    <a:pt x="357" y="278"/>
                    <a:pt x="352" y="203"/>
                    <a:pt x="320" y="129"/>
                  </a:cubicBezTo>
                  <a:close/>
                  <a:moveTo>
                    <a:pt x="309" y="249"/>
                  </a:moveTo>
                  <a:cubicBezTo>
                    <a:pt x="303" y="251"/>
                    <a:pt x="265" y="221"/>
                    <a:pt x="240" y="164"/>
                  </a:cubicBezTo>
                  <a:cubicBezTo>
                    <a:pt x="216" y="106"/>
                    <a:pt x="219" y="54"/>
                    <a:pt x="225" y="52"/>
                  </a:cubicBezTo>
                  <a:cubicBezTo>
                    <a:pt x="230" y="49"/>
                    <a:pt x="268" y="86"/>
                    <a:pt x="292" y="143"/>
                  </a:cubicBezTo>
                  <a:cubicBezTo>
                    <a:pt x="317" y="201"/>
                    <a:pt x="315" y="247"/>
                    <a:pt x="309" y="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Group 22"/>
            <p:cNvGrpSpPr/>
            <p:nvPr/>
          </p:nvGrpSpPr>
          <p:grpSpPr>
            <a:xfrm rot="5400000" flipV="1">
              <a:off x="3662405" y="2940009"/>
              <a:ext cx="801861" cy="552473"/>
              <a:chOff x="5978769" y="2082018"/>
              <a:chExt cx="1069148" cy="2396956"/>
            </a:xfrm>
          </p:grpSpPr>
          <p:cxnSp>
            <p:nvCxnSpPr>
              <p:cNvPr id="27" name="Straight Connector 23"/>
              <p:cNvCxnSpPr/>
              <p:nvPr/>
            </p:nvCxnSpPr>
            <p:spPr>
              <a:xfrm rot="16200000">
                <a:off x="5849439" y="3280496"/>
                <a:ext cx="2396956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4"/>
              <p:cNvCxnSpPr/>
              <p:nvPr/>
            </p:nvCxnSpPr>
            <p:spPr>
              <a:xfrm>
                <a:off x="5978769" y="2096086"/>
                <a:ext cx="1069147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oval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33"/>
            <p:cNvGrpSpPr/>
            <p:nvPr/>
          </p:nvGrpSpPr>
          <p:grpSpPr>
            <a:xfrm>
              <a:off x="4259970" y="2787717"/>
              <a:ext cx="1500921" cy="649603"/>
              <a:chOff x="9477009" y="3764961"/>
              <a:chExt cx="2001228" cy="866137"/>
            </a:xfrm>
          </p:grpSpPr>
          <p:sp>
            <p:nvSpPr>
              <p:cNvPr id="21" name="TextBox 34"/>
              <p:cNvSpPr txBox="1">
                <a:spLocks/>
              </p:cNvSpPr>
              <p:nvPr/>
            </p:nvSpPr>
            <p:spPr bwMode="auto">
              <a:xfrm>
                <a:off x="9477009" y="3764961"/>
                <a:ext cx="2001228" cy="309958"/>
              </a:xfrm>
              <a:prstGeom prst="rect">
                <a:avLst/>
              </a:prstGeom>
              <a:noFill/>
              <a:extLst/>
            </p:spPr>
            <p:txBody>
              <a:bodyPr wrap="none" lIns="48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6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22" name="TextBox 35"/>
              <p:cNvSpPr txBox="1">
                <a:spLocks/>
              </p:cNvSpPr>
              <p:nvPr/>
            </p:nvSpPr>
            <p:spPr bwMode="auto">
              <a:xfrm>
                <a:off x="9477009" y="4074919"/>
                <a:ext cx="2001228" cy="556179"/>
              </a:xfrm>
              <a:prstGeom prst="rect">
                <a:avLst/>
              </a:prstGeom>
              <a:noFill/>
              <a:extLst/>
            </p:spPr>
            <p:txBody>
              <a:bodyPr wrap="square" lIns="480000" tIns="0" rIns="0" bIns="0" anchor="ctr" anchorCtr="0">
                <a:no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 </a:t>
                </a:r>
                <a:b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800617" y="1796819"/>
            <a:ext cx="3414371" cy="3030269"/>
            <a:chOff x="600463" y="1347614"/>
            <a:chExt cx="2560778" cy="2272702"/>
          </a:xfrm>
        </p:grpSpPr>
        <p:sp>
          <p:nvSpPr>
            <p:cNvPr id="4" name="Freeform: Shape 4"/>
            <p:cNvSpPr/>
            <p:nvPr/>
          </p:nvSpPr>
          <p:spPr>
            <a:xfrm>
              <a:off x="1083741" y="1543029"/>
              <a:ext cx="2077500" cy="714111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600">
                  <a:moveTo>
                    <a:pt x="3475" y="0"/>
                  </a:move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20044" y="21600"/>
                    <a:pt x="18125" y="21600"/>
                  </a:cubicBez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1536000" tIns="162452" rIns="480000" bIns="162452" anchor="ctr" anchorCtr="0">
              <a:normAutofit/>
            </a:bodyPr>
            <a:lstStyle/>
            <a:p>
              <a:pPr defTabSz="1066773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5" name="Freeform: Shape 5"/>
            <p:cNvSpPr/>
            <p:nvPr/>
          </p:nvSpPr>
          <p:spPr>
            <a:xfrm>
              <a:off x="600463" y="1347614"/>
              <a:ext cx="1104939" cy="1104939"/>
            </a:xfrm>
            <a:custGeom>
              <a:avLst/>
              <a:gdLst>
                <a:gd name="connsiteX0" fmla="*/ 0 w 1152002"/>
                <a:gd name="connsiteY0" fmla="*/ 576001 h 1152002"/>
                <a:gd name="connsiteX1" fmla="*/ 576001 w 1152002"/>
                <a:gd name="connsiteY1" fmla="*/ 0 h 1152002"/>
                <a:gd name="connsiteX2" fmla="*/ 1152002 w 1152002"/>
                <a:gd name="connsiteY2" fmla="*/ 576001 h 1152002"/>
                <a:gd name="connsiteX3" fmla="*/ 576001 w 1152002"/>
                <a:gd name="connsiteY3" fmla="*/ 1152002 h 1152002"/>
                <a:gd name="connsiteX4" fmla="*/ 0 w 1152002"/>
                <a:gd name="connsiteY4" fmla="*/ 576001 h 115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002" h="1152002">
                  <a:moveTo>
                    <a:pt x="0" y="576001"/>
                  </a:moveTo>
                  <a:cubicBezTo>
                    <a:pt x="0" y="257884"/>
                    <a:pt x="257884" y="0"/>
                    <a:pt x="576001" y="0"/>
                  </a:cubicBezTo>
                  <a:cubicBezTo>
                    <a:pt x="894118" y="0"/>
                    <a:pt x="1152002" y="257884"/>
                    <a:pt x="1152002" y="576001"/>
                  </a:cubicBezTo>
                  <a:cubicBezTo>
                    <a:pt x="1152002" y="894118"/>
                    <a:pt x="894118" y="1152002"/>
                    <a:pt x="576001" y="1152002"/>
                  </a:cubicBezTo>
                  <a:cubicBezTo>
                    <a:pt x="257884" y="1152002"/>
                    <a:pt x="0" y="894118"/>
                    <a:pt x="0" y="576001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: Shape 10"/>
            <p:cNvSpPr>
              <a:spLocks noChangeAspect="1"/>
            </p:cNvSpPr>
            <p:nvPr/>
          </p:nvSpPr>
          <p:spPr bwMode="auto">
            <a:xfrm>
              <a:off x="999954" y="1695760"/>
              <a:ext cx="309830" cy="408646"/>
            </a:xfrm>
            <a:custGeom>
              <a:avLst/>
              <a:gdLst>
                <a:gd name="T0" fmla="*/ 256 w 256"/>
                <a:gd name="T1" fmla="*/ 48 h 336"/>
                <a:gd name="T2" fmla="*/ 208 w 256"/>
                <a:gd name="T3" fmla="*/ 0 h 336"/>
                <a:gd name="T4" fmla="*/ 160 w 256"/>
                <a:gd name="T5" fmla="*/ 48 h 336"/>
                <a:gd name="T6" fmla="*/ 188 w 256"/>
                <a:gd name="T7" fmla="*/ 92 h 336"/>
                <a:gd name="T8" fmla="*/ 122 w 256"/>
                <a:gd name="T9" fmla="*/ 150 h 336"/>
                <a:gd name="T10" fmla="*/ 67 w 256"/>
                <a:gd name="T11" fmla="*/ 174 h 336"/>
                <a:gd name="T12" fmla="*/ 67 w 256"/>
                <a:gd name="T13" fmla="*/ 92 h 336"/>
                <a:gd name="T14" fmla="*/ 96 w 256"/>
                <a:gd name="T15" fmla="*/ 48 h 336"/>
                <a:gd name="T16" fmla="*/ 48 w 256"/>
                <a:gd name="T17" fmla="*/ 0 h 336"/>
                <a:gd name="T18" fmla="*/ 0 w 256"/>
                <a:gd name="T19" fmla="*/ 48 h 336"/>
                <a:gd name="T20" fmla="*/ 29 w 256"/>
                <a:gd name="T21" fmla="*/ 92 h 336"/>
                <a:gd name="T22" fmla="*/ 29 w 256"/>
                <a:gd name="T23" fmla="*/ 244 h 336"/>
                <a:gd name="T24" fmla="*/ 0 w 256"/>
                <a:gd name="T25" fmla="*/ 288 h 336"/>
                <a:gd name="T26" fmla="*/ 48 w 256"/>
                <a:gd name="T27" fmla="*/ 336 h 336"/>
                <a:gd name="T28" fmla="*/ 96 w 256"/>
                <a:gd name="T29" fmla="*/ 288 h 336"/>
                <a:gd name="T30" fmla="*/ 68 w 256"/>
                <a:gd name="T31" fmla="*/ 244 h 336"/>
                <a:gd name="T32" fmla="*/ 133 w 256"/>
                <a:gd name="T33" fmla="*/ 186 h 336"/>
                <a:gd name="T34" fmla="*/ 226 w 256"/>
                <a:gd name="T35" fmla="*/ 92 h 336"/>
                <a:gd name="T36" fmla="*/ 256 w 256"/>
                <a:gd name="T37" fmla="*/ 48 h 336"/>
                <a:gd name="T38" fmla="*/ 20 w 256"/>
                <a:gd name="T39" fmla="*/ 48 h 336"/>
                <a:gd name="T40" fmla="*/ 48 w 256"/>
                <a:gd name="T41" fmla="*/ 20 h 336"/>
                <a:gd name="T42" fmla="*/ 75 w 256"/>
                <a:gd name="T43" fmla="*/ 48 h 336"/>
                <a:gd name="T44" fmla="*/ 48 w 256"/>
                <a:gd name="T45" fmla="*/ 76 h 336"/>
                <a:gd name="T46" fmla="*/ 20 w 256"/>
                <a:gd name="T47" fmla="*/ 48 h 336"/>
                <a:gd name="T48" fmla="*/ 48 w 256"/>
                <a:gd name="T49" fmla="*/ 316 h 336"/>
                <a:gd name="T50" fmla="*/ 20 w 256"/>
                <a:gd name="T51" fmla="*/ 288 h 336"/>
                <a:gd name="T52" fmla="*/ 48 w 256"/>
                <a:gd name="T53" fmla="*/ 260 h 336"/>
                <a:gd name="T54" fmla="*/ 75 w 256"/>
                <a:gd name="T55" fmla="*/ 288 h 336"/>
                <a:gd name="T56" fmla="*/ 48 w 256"/>
                <a:gd name="T57" fmla="*/ 316 h 336"/>
                <a:gd name="T58" fmla="*/ 208 w 256"/>
                <a:gd name="T59" fmla="*/ 76 h 336"/>
                <a:gd name="T60" fmla="*/ 180 w 256"/>
                <a:gd name="T61" fmla="*/ 48 h 336"/>
                <a:gd name="T62" fmla="*/ 208 w 256"/>
                <a:gd name="T63" fmla="*/ 20 h 336"/>
                <a:gd name="T64" fmla="*/ 235 w 256"/>
                <a:gd name="T65" fmla="*/ 48 h 336"/>
                <a:gd name="T66" fmla="*/ 208 w 256"/>
                <a:gd name="T67" fmla="*/ 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6" h="336">
                  <a:moveTo>
                    <a:pt x="256" y="48"/>
                  </a:move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7"/>
                    <a:pt x="171" y="84"/>
                    <a:pt x="188" y="92"/>
                  </a:cubicBezTo>
                  <a:cubicBezTo>
                    <a:pt x="183" y="131"/>
                    <a:pt x="158" y="138"/>
                    <a:pt x="122" y="150"/>
                  </a:cubicBezTo>
                  <a:cubicBezTo>
                    <a:pt x="105" y="155"/>
                    <a:pt x="84" y="162"/>
                    <a:pt x="67" y="17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2"/>
                    <a:pt x="68" y="244"/>
                  </a:cubicBezTo>
                  <a:cubicBezTo>
                    <a:pt x="72" y="205"/>
                    <a:pt x="97" y="197"/>
                    <a:pt x="133" y="186"/>
                  </a:cubicBezTo>
                  <a:cubicBezTo>
                    <a:pt x="170" y="175"/>
                    <a:pt x="220" y="159"/>
                    <a:pt x="226" y="92"/>
                  </a:cubicBezTo>
                  <a:cubicBezTo>
                    <a:pt x="244" y="85"/>
                    <a:pt x="256" y="68"/>
                    <a:pt x="256" y="48"/>
                  </a:cubicBezTo>
                  <a:close/>
                  <a:moveTo>
                    <a:pt x="20" y="48"/>
                  </a:move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ubicBezTo>
                    <a:pt x="32" y="76"/>
                    <a:pt x="20" y="63"/>
                    <a:pt x="20" y="48"/>
                  </a:cubicBezTo>
                  <a:close/>
                  <a:moveTo>
                    <a:pt x="48" y="316"/>
                  </a:move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ubicBezTo>
                    <a:pt x="75" y="303"/>
                    <a:pt x="63" y="316"/>
                    <a:pt x="48" y="316"/>
                  </a:cubicBezTo>
                  <a:close/>
                  <a:moveTo>
                    <a:pt x="208" y="76"/>
                  </a:moveTo>
                  <a:cubicBezTo>
                    <a:pt x="192" y="76"/>
                    <a:pt x="180" y="63"/>
                    <a:pt x="180" y="48"/>
                  </a:cubicBez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Group 19"/>
            <p:cNvGrpSpPr/>
            <p:nvPr/>
          </p:nvGrpSpPr>
          <p:grpSpPr>
            <a:xfrm rot="5400000" flipV="1">
              <a:off x="1002691" y="2943149"/>
              <a:ext cx="801861" cy="552473"/>
              <a:chOff x="5978769" y="2082018"/>
              <a:chExt cx="1069148" cy="2396956"/>
            </a:xfrm>
          </p:grpSpPr>
          <p:cxnSp>
            <p:nvCxnSpPr>
              <p:cNvPr id="29" name="Straight Connector 20"/>
              <p:cNvCxnSpPr/>
              <p:nvPr/>
            </p:nvCxnSpPr>
            <p:spPr>
              <a:xfrm rot="16200000">
                <a:off x="5849439" y="3280496"/>
                <a:ext cx="2396956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1"/>
              <p:cNvCxnSpPr/>
              <p:nvPr/>
            </p:nvCxnSpPr>
            <p:spPr>
              <a:xfrm>
                <a:off x="5978769" y="2096086"/>
                <a:ext cx="1069147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oval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36"/>
            <p:cNvGrpSpPr/>
            <p:nvPr/>
          </p:nvGrpSpPr>
          <p:grpSpPr>
            <a:xfrm>
              <a:off x="1600256" y="2787717"/>
              <a:ext cx="1500921" cy="649603"/>
              <a:chOff x="9477009" y="3764961"/>
              <a:chExt cx="2001228" cy="866137"/>
            </a:xfrm>
          </p:grpSpPr>
          <p:sp>
            <p:nvSpPr>
              <p:cNvPr id="19" name="TextBox 37"/>
              <p:cNvSpPr txBox="1">
                <a:spLocks/>
              </p:cNvSpPr>
              <p:nvPr/>
            </p:nvSpPr>
            <p:spPr bwMode="auto">
              <a:xfrm>
                <a:off x="9477009" y="3764961"/>
                <a:ext cx="2001228" cy="309958"/>
              </a:xfrm>
              <a:prstGeom prst="rect">
                <a:avLst/>
              </a:prstGeom>
              <a:noFill/>
              <a:extLst/>
            </p:spPr>
            <p:txBody>
              <a:bodyPr wrap="none" lIns="48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60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20" name="TextBox 38"/>
              <p:cNvSpPr txBox="1">
                <a:spLocks/>
              </p:cNvSpPr>
              <p:nvPr/>
            </p:nvSpPr>
            <p:spPr bwMode="auto">
              <a:xfrm>
                <a:off x="9477009" y="4074919"/>
                <a:ext cx="2001228" cy="556179"/>
              </a:xfrm>
              <a:prstGeom prst="rect">
                <a:avLst/>
              </a:prstGeom>
              <a:noFill/>
              <a:extLst/>
            </p:spPr>
            <p:txBody>
              <a:bodyPr wrap="square" lIns="480000" tIns="0" rIns="0" bIns="0" anchor="ctr" anchorCtr="0">
                <a:noAutofit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 </a:t>
                </a:r>
                <a:b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EC1D11A-648E-4853-B967-9B5E7B632851}"/>
              </a:ext>
            </a:extLst>
          </p:cNvPr>
          <p:cNvGrpSpPr/>
          <p:nvPr/>
        </p:nvGrpSpPr>
        <p:grpSpPr>
          <a:xfrm>
            <a:off x="526331" y="497900"/>
            <a:ext cx="828718" cy="547823"/>
            <a:chOff x="225382" y="351136"/>
            <a:chExt cx="1428847" cy="944537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E79939B-94A8-4C35-BEEF-64A80C370D79}"/>
                </a:ext>
              </a:extLst>
            </p:cNvPr>
            <p:cNvSpPr/>
            <p:nvPr/>
          </p:nvSpPr>
          <p:spPr>
            <a:xfrm rot="15067744" flipH="1">
              <a:off x="445817" y="351136"/>
              <a:ext cx="931725" cy="931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77F36A72-2544-482A-9F11-BD9A72BDED0D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>
              <a:off x="225382" y="611835"/>
              <a:ext cx="268044" cy="68383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F72910E-BD36-41D7-A63B-2C2878462F90}"/>
                </a:ext>
              </a:extLst>
            </p:cNvPr>
            <p:cNvCxnSpPr>
              <a:cxnSpLocks/>
              <a:endCxn id="35" idx="5"/>
            </p:cNvCxnSpPr>
            <p:nvPr/>
          </p:nvCxnSpPr>
          <p:spPr>
            <a:xfrm flipH="1">
              <a:off x="1329933" y="359499"/>
              <a:ext cx="324296" cy="6626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A6D79B03-975C-4DEC-AEC9-307EC3BD8D61}"/>
              </a:ext>
            </a:extLst>
          </p:cNvPr>
          <p:cNvSpPr txBox="1"/>
          <p:nvPr/>
        </p:nvSpPr>
        <p:spPr>
          <a:xfrm>
            <a:off x="604062" y="502750"/>
            <a:ext cx="943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01</a:t>
            </a:r>
            <a:endParaRPr lang="zh-CN" altLang="en-US" sz="2800" dirty="0"/>
          </a:p>
        </p:txBody>
      </p:sp>
      <p:sp>
        <p:nvSpPr>
          <p:cNvPr id="39" name="文本框 6">
            <a:extLst>
              <a:ext uri="{FF2B5EF4-FFF2-40B4-BE49-F238E27FC236}">
                <a16:creationId xmlns:a16="http://schemas.microsoft.com/office/drawing/2014/main" id="{4AFC58B9-2B66-4862-9039-58DF61E44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381" y="537263"/>
            <a:ext cx="3033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选题的背景与意义</a:t>
            </a:r>
          </a:p>
        </p:txBody>
      </p:sp>
    </p:spTree>
    <p:extLst>
      <p:ext uri="{BB962C8B-B14F-4D97-AF65-F5344CB8AC3E}">
        <p14:creationId xmlns:p14="http://schemas.microsoft.com/office/powerpoint/2010/main" val="361306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1e5a6afa-4f01-421b-bbf9-69e326c7f728"/>
          <p:cNvGrpSpPr>
            <a:grpSpLocks noChangeAspect="1"/>
          </p:cNvGrpSpPr>
          <p:nvPr/>
        </p:nvGrpSpPr>
        <p:grpSpPr>
          <a:xfrm>
            <a:off x="2315580" y="1448780"/>
            <a:ext cx="7560840" cy="4914547"/>
            <a:chOff x="2315580" y="971727"/>
            <a:chExt cx="7560840" cy="4914546"/>
          </a:xfrm>
        </p:grpSpPr>
        <p:sp>
          <p:nvSpPr>
            <p:cNvPr id="4" name="矩形: 圆角 3"/>
            <p:cNvSpPr/>
            <p:nvPr/>
          </p:nvSpPr>
          <p:spPr bwMode="auto">
            <a:xfrm>
              <a:off x="2315580" y="971727"/>
              <a:ext cx="3528392" cy="4914546"/>
            </a:xfrm>
            <a:prstGeom prst="roundRect">
              <a:avLst>
                <a:gd name="adj" fmla="val 9498"/>
              </a:avLst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5" name="矩形: 圆角 4"/>
            <p:cNvSpPr/>
            <p:nvPr/>
          </p:nvSpPr>
          <p:spPr bwMode="auto">
            <a:xfrm>
              <a:off x="6348028" y="971727"/>
              <a:ext cx="3528392" cy="4914546"/>
            </a:xfrm>
            <a:prstGeom prst="roundRect">
              <a:avLst>
                <a:gd name="adj" fmla="val 9498"/>
              </a:avLst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6" name="矩形: 圆角 5"/>
            <p:cNvSpPr/>
            <p:nvPr/>
          </p:nvSpPr>
          <p:spPr bwMode="auto">
            <a:xfrm>
              <a:off x="5375920" y="1448780"/>
              <a:ext cx="1440160" cy="3240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7" name="矩形: 圆角 6"/>
            <p:cNvSpPr/>
            <p:nvPr/>
          </p:nvSpPr>
          <p:spPr bwMode="auto">
            <a:xfrm>
              <a:off x="5375920" y="2660915"/>
              <a:ext cx="1440160" cy="3240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8" name="矩形: 圆角 7"/>
            <p:cNvSpPr/>
            <p:nvPr/>
          </p:nvSpPr>
          <p:spPr bwMode="auto">
            <a:xfrm>
              <a:off x="5375920" y="3873050"/>
              <a:ext cx="1440160" cy="3240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9" name="矩形: 圆角 8"/>
            <p:cNvSpPr/>
            <p:nvPr/>
          </p:nvSpPr>
          <p:spPr bwMode="auto">
            <a:xfrm>
              <a:off x="5375920" y="5085184"/>
              <a:ext cx="1440160" cy="3240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5428805" y="2695798"/>
              <a:ext cx="254270" cy="25427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5428805" y="1483663"/>
              <a:ext cx="254270" cy="25427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5428805" y="3907933"/>
              <a:ext cx="254270" cy="25427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5428805" y="5114179"/>
              <a:ext cx="254270" cy="25427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6515124" y="2695798"/>
              <a:ext cx="254270" cy="25427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6515124" y="1483663"/>
              <a:ext cx="254270" cy="25427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6515124" y="3907933"/>
              <a:ext cx="254270" cy="25427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6515124" y="5114179"/>
              <a:ext cx="254270" cy="25427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18" name="矩形: 圆角 17"/>
            <p:cNvSpPr/>
            <p:nvPr/>
          </p:nvSpPr>
          <p:spPr bwMode="auto">
            <a:xfrm>
              <a:off x="2730747" y="1300263"/>
              <a:ext cx="2484276" cy="621069"/>
            </a:xfrm>
            <a:prstGeom prst="roundRect">
              <a:avLst/>
            </a:prstGeom>
            <a:solidFill>
              <a:schemeClr val="bg1"/>
            </a:solidFill>
            <a:ln w="19050">
              <a:noFill/>
              <a:round/>
              <a:headEnd/>
              <a:tailEnd/>
            </a:ln>
          </p:spPr>
          <p:txBody>
            <a:bodyPr vert="horz" wrap="none" lIns="121920" tIns="60960" rIns="121920" bIns="6096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867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19" name="矩形: 圆角 18"/>
            <p:cNvSpPr/>
            <p:nvPr/>
          </p:nvSpPr>
          <p:spPr bwMode="auto">
            <a:xfrm>
              <a:off x="6976977" y="1300263"/>
              <a:ext cx="2484276" cy="621069"/>
            </a:xfrm>
            <a:prstGeom prst="roundRect">
              <a:avLst/>
            </a:prstGeom>
            <a:solidFill>
              <a:schemeClr val="bg1"/>
            </a:solidFill>
            <a:ln w="19050">
              <a:noFill/>
              <a:round/>
              <a:headEnd/>
              <a:tailEnd/>
            </a:ln>
          </p:spPr>
          <p:txBody>
            <a:bodyPr vert="horz" wrap="none" lIns="121920" tIns="60960" rIns="121920" bIns="6096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867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20" name="文本框 23"/>
            <p:cNvSpPr txBox="1"/>
            <p:nvPr/>
          </p:nvSpPr>
          <p:spPr>
            <a:xfrm>
              <a:off x="2729474" y="2332144"/>
              <a:ext cx="418704" cy="490789"/>
            </a:xfrm>
            <a:prstGeom prst="rect">
              <a:avLst/>
            </a:prstGeom>
            <a:noFill/>
          </p:spPr>
          <p:txBody>
            <a:bodyPr wrap="none" anchor="ctr">
              <a:normAutofit fontScale="47500" lnSpcReduction="20000"/>
            </a:bodyPr>
            <a:lstStyle/>
            <a:p>
              <a:pPr algn="ctr"/>
              <a:r>
                <a:rPr lang="en-US" altLang="zh-CN" sz="640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21" name="文本框 24"/>
            <p:cNvSpPr txBox="1"/>
            <p:nvPr/>
          </p:nvSpPr>
          <p:spPr>
            <a:xfrm>
              <a:off x="2729474" y="3393026"/>
              <a:ext cx="418704" cy="490789"/>
            </a:xfrm>
            <a:prstGeom prst="rect">
              <a:avLst/>
            </a:prstGeom>
            <a:noFill/>
          </p:spPr>
          <p:txBody>
            <a:bodyPr wrap="none" anchor="ctr">
              <a:normAutofit fontScale="47500" lnSpcReduction="20000"/>
            </a:bodyPr>
            <a:lstStyle/>
            <a:p>
              <a:pPr algn="ctr"/>
              <a:r>
                <a:rPr lang="en-US" altLang="zh-CN" sz="640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22" name="文本框 25"/>
            <p:cNvSpPr txBox="1"/>
            <p:nvPr/>
          </p:nvSpPr>
          <p:spPr>
            <a:xfrm>
              <a:off x="2729474" y="4453908"/>
              <a:ext cx="418704" cy="490789"/>
            </a:xfrm>
            <a:prstGeom prst="rect">
              <a:avLst/>
            </a:prstGeom>
            <a:noFill/>
          </p:spPr>
          <p:txBody>
            <a:bodyPr wrap="none" anchor="ctr">
              <a:normAutofit fontScale="47500" lnSpcReduction="20000"/>
            </a:bodyPr>
            <a:lstStyle/>
            <a:p>
              <a:pPr algn="ctr"/>
              <a:r>
                <a:rPr lang="en-US" altLang="zh-CN" sz="640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23" name="文本框 26"/>
            <p:cNvSpPr txBox="1"/>
            <p:nvPr/>
          </p:nvSpPr>
          <p:spPr>
            <a:xfrm>
              <a:off x="6976977" y="2332144"/>
              <a:ext cx="418704" cy="490789"/>
            </a:xfrm>
            <a:prstGeom prst="rect">
              <a:avLst/>
            </a:prstGeom>
            <a:noFill/>
          </p:spPr>
          <p:txBody>
            <a:bodyPr wrap="none" anchor="ctr">
              <a:normAutofit fontScale="47500" lnSpcReduction="20000"/>
            </a:bodyPr>
            <a:lstStyle/>
            <a:p>
              <a:pPr algn="ctr"/>
              <a:r>
                <a:rPr lang="en-US" altLang="zh-CN" sz="640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24" name="文本框 27"/>
            <p:cNvSpPr txBox="1"/>
            <p:nvPr/>
          </p:nvSpPr>
          <p:spPr>
            <a:xfrm>
              <a:off x="6976977" y="3393026"/>
              <a:ext cx="418704" cy="490789"/>
            </a:xfrm>
            <a:prstGeom prst="rect">
              <a:avLst/>
            </a:prstGeom>
            <a:noFill/>
          </p:spPr>
          <p:txBody>
            <a:bodyPr wrap="none" anchor="ctr">
              <a:normAutofit fontScale="47500" lnSpcReduction="20000"/>
            </a:bodyPr>
            <a:lstStyle/>
            <a:p>
              <a:pPr algn="ctr"/>
              <a:r>
                <a:rPr lang="en-US" altLang="zh-CN" sz="640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25" name="文本框 28"/>
            <p:cNvSpPr txBox="1"/>
            <p:nvPr/>
          </p:nvSpPr>
          <p:spPr>
            <a:xfrm>
              <a:off x="6976977" y="4453908"/>
              <a:ext cx="418704" cy="490789"/>
            </a:xfrm>
            <a:prstGeom prst="rect">
              <a:avLst/>
            </a:prstGeom>
            <a:noFill/>
          </p:spPr>
          <p:txBody>
            <a:bodyPr wrap="none" anchor="ctr">
              <a:normAutofit fontScale="47500" lnSpcReduction="20000"/>
            </a:bodyPr>
            <a:lstStyle/>
            <a:p>
              <a:pPr algn="ctr"/>
              <a:r>
                <a:rPr lang="en-US" altLang="zh-CN" sz="640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26" name="文本框 29"/>
            <p:cNvSpPr txBox="1"/>
            <p:nvPr/>
          </p:nvSpPr>
          <p:spPr>
            <a:xfrm>
              <a:off x="3148178" y="2346705"/>
              <a:ext cx="2179364" cy="461665"/>
            </a:xfrm>
            <a:prstGeom prst="rect">
              <a:avLst/>
            </a:prstGeom>
            <a:noFill/>
          </p:spPr>
          <p:txBody>
            <a:bodyPr wrap="square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33">
                  <a:solidFill>
                    <a:schemeClr val="bg1"/>
                  </a:solidFill>
                </a:rPr>
                <a:t>此部分内容作为文字排版占位显示</a:t>
              </a:r>
              <a:br>
                <a:rPr lang="zh-CN" altLang="en-US" sz="1333">
                  <a:solidFill>
                    <a:schemeClr val="bg1"/>
                  </a:solidFill>
                </a:rPr>
              </a:br>
              <a:r>
                <a:rPr lang="zh-CN" altLang="en-US" sz="1333">
                  <a:solidFill>
                    <a:schemeClr val="bg1"/>
                  </a:solidFill>
                </a:rPr>
                <a:t>（建议使用主题字体）</a:t>
              </a:r>
            </a:p>
          </p:txBody>
        </p:sp>
        <p:sp>
          <p:nvSpPr>
            <p:cNvPr id="27" name="文本框 30"/>
            <p:cNvSpPr txBox="1"/>
            <p:nvPr/>
          </p:nvSpPr>
          <p:spPr>
            <a:xfrm>
              <a:off x="3148178" y="3404634"/>
              <a:ext cx="2179364" cy="461665"/>
            </a:xfrm>
            <a:prstGeom prst="rect">
              <a:avLst/>
            </a:prstGeom>
            <a:noFill/>
          </p:spPr>
          <p:txBody>
            <a:bodyPr wrap="square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33">
                  <a:solidFill>
                    <a:schemeClr val="bg1"/>
                  </a:solidFill>
                </a:rPr>
                <a:t>此部分内容作为文字排版占位显示</a:t>
              </a:r>
              <a:br>
                <a:rPr lang="zh-CN" altLang="en-US" sz="1333">
                  <a:solidFill>
                    <a:schemeClr val="bg1"/>
                  </a:solidFill>
                </a:rPr>
              </a:br>
              <a:r>
                <a:rPr lang="zh-CN" altLang="en-US" sz="1333">
                  <a:solidFill>
                    <a:schemeClr val="bg1"/>
                  </a:solidFill>
                </a:rPr>
                <a:t>（建议使用主题字体）</a:t>
              </a:r>
            </a:p>
          </p:txBody>
        </p:sp>
        <p:sp>
          <p:nvSpPr>
            <p:cNvPr id="28" name="文本框 31"/>
            <p:cNvSpPr txBox="1"/>
            <p:nvPr/>
          </p:nvSpPr>
          <p:spPr>
            <a:xfrm>
              <a:off x="3148178" y="4462563"/>
              <a:ext cx="2179364" cy="461665"/>
            </a:xfrm>
            <a:prstGeom prst="rect">
              <a:avLst/>
            </a:prstGeom>
            <a:noFill/>
          </p:spPr>
          <p:txBody>
            <a:bodyPr wrap="square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33">
                  <a:solidFill>
                    <a:schemeClr val="bg1"/>
                  </a:solidFill>
                </a:rPr>
                <a:t>此部分内容作为文字排版占位显示</a:t>
              </a:r>
              <a:br>
                <a:rPr lang="zh-CN" altLang="en-US" sz="1333">
                  <a:solidFill>
                    <a:schemeClr val="bg1"/>
                  </a:solidFill>
                </a:rPr>
              </a:br>
              <a:r>
                <a:rPr lang="zh-CN" altLang="en-US" sz="1333">
                  <a:solidFill>
                    <a:schemeClr val="bg1"/>
                  </a:solidFill>
                </a:rPr>
                <a:t>（建议使用主题字体）</a:t>
              </a:r>
            </a:p>
          </p:txBody>
        </p:sp>
        <p:sp>
          <p:nvSpPr>
            <p:cNvPr id="29" name="文本框 32"/>
            <p:cNvSpPr txBox="1"/>
            <p:nvPr/>
          </p:nvSpPr>
          <p:spPr>
            <a:xfrm>
              <a:off x="7395681" y="2346705"/>
              <a:ext cx="2179364" cy="461665"/>
            </a:xfrm>
            <a:prstGeom prst="rect">
              <a:avLst/>
            </a:prstGeom>
            <a:noFill/>
          </p:spPr>
          <p:txBody>
            <a:bodyPr wrap="square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33">
                  <a:solidFill>
                    <a:schemeClr val="bg1"/>
                  </a:solidFill>
                </a:rPr>
                <a:t>此部分内容作为文字排版占位显示</a:t>
              </a:r>
              <a:br>
                <a:rPr lang="zh-CN" altLang="en-US" sz="1333">
                  <a:solidFill>
                    <a:schemeClr val="bg1"/>
                  </a:solidFill>
                </a:rPr>
              </a:br>
              <a:r>
                <a:rPr lang="zh-CN" altLang="en-US" sz="1333">
                  <a:solidFill>
                    <a:schemeClr val="bg1"/>
                  </a:solidFill>
                </a:rPr>
                <a:t>（建议使用主题字体）</a:t>
              </a:r>
            </a:p>
          </p:txBody>
        </p:sp>
        <p:sp>
          <p:nvSpPr>
            <p:cNvPr id="30" name="文本框 33"/>
            <p:cNvSpPr txBox="1"/>
            <p:nvPr/>
          </p:nvSpPr>
          <p:spPr>
            <a:xfrm>
              <a:off x="7395681" y="3404634"/>
              <a:ext cx="2179364" cy="461665"/>
            </a:xfrm>
            <a:prstGeom prst="rect">
              <a:avLst/>
            </a:prstGeom>
            <a:noFill/>
          </p:spPr>
          <p:txBody>
            <a:bodyPr wrap="square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33">
                  <a:solidFill>
                    <a:schemeClr val="bg1"/>
                  </a:solidFill>
                </a:rPr>
                <a:t>此部分内容作为文字排版占位显示</a:t>
              </a:r>
              <a:br>
                <a:rPr lang="zh-CN" altLang="en-US" sz="1333">
                  <a:solidFill>
                    <a:schemeClr val="bg1"/>
                  </a:solidFill>
                </a:rPr>
              </a:br>
              <a:r>
                <a:rPr lang="zh-CN" altLang="en-US" sz="1333">
                  <a:solidFill>
                    <a:schemeClr val="bg1"/>
                  </a:solidFill>
                </a:rPr>
                <a:t>（建议使用主题字体）</a:t>
              </a:r>
            </a:p>
          </p:txBody>
        </p:sp>
        <p:sp>
          <p:nvSpPr>
            <p:cNvPr id="31" name="文本框 34"/>
            <p:cNvSpPr txBox="1"/>
            <p:nvPr/>
          </p:nvSpPr>
          <p:spPr>
            <a:xfrm>
              <a:off x="7395681" y="4462563"/>
              <a:ext cx="2179364" cy="461665"/>
            </a:xfrm>
            <a:prstGeom prst="rect">
              <a:avLst/>
            </a:prstGeom>
            <a:noFill/>
          </p:spPr>
          <p:txBody>
            <a:bodyPr wrap="square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33">
                  <a:solidFill>
                    <a:schemeClr val="bg1"/>
                  </a:solidFill>
                </a:rPr>
                <a:t>此部分内容作为文字排版占位显示</a:t>
              </a:r>
              <a:br>
                <a:rPr lang="zh-CN" altLang="en-US" sz="1333">
                  <a:solidFill>
                    <a:schemeClr val="bg1"/>
                  </a:solidFill>
                </a:rPr>
              </a:br>
              <a:r>
                <a:rPr lang="zh-CN" altLang="en-US" sz="1333">
                  <a:solidFill>
                    <a:schemeClr val="bg1"/>
                  </a:solidFill>
                </a:rPr>
                <a:t>（建议使用主题字体）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FF911DF-783A-421A-AAE2-78573506A8E8}"/>
              </a:ext>
            </a:extLst>
          </p:cNvPr>
          <p:cNvGrpSpPr/>
          <p:nvPr/>
        </p:nvGrpSpPr>
        <p:grpSpPr>
          <a:xfrm>
            <a:off x="526331" y="497900"/>
            <a:ext cx="828718" cy="547823"/>
            <a:chOff x="225382" y="351136"/>
            <a:chExt cx="1428847" cy="944537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C33A8D6-9577-4EB6-AF5A-9F1F26AA019D}"/>
                </a:ext>
              </a:extLst>
            </p:cNvPr>
            <p:cNvSpPr/>
            <p:nvPr/>
          </p:nvSpPr>
          <p:spPr>
            <a:xfrm rot="15067744" flipH="1">
              <a:off x="445817" y="351136"/>
              <a:ext cx="931725" cy="931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A306C049-8242-4711-9446-275A30D29459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225382" y="611835"/>
              <a:ext cx="268044" cy="68383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6F8ED51-885A-4B08-B857-58AF2F8C9C93}"/>
                </a:ext>
              </a:extLst>
            </p:cNvPr>
            <p:cNvCxnSpPr>
              <a:cxnSpLocks/>
              <a:endCxn id="33" idx="5"/>
            </p:cNvCxnSpPr>
            <p:nvPr/>
          </p:nvCxnSpPr>
          <p:spPr>
            <a:xfrm flipH="1">
              <a:off x="1329933" y="359499"/>
              <a:ext cx="324296" cy="6626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EF7B03B6-F3E3-417B-9699-33A0D17BB091}"/>
              </a:ext>
            </a:extLst>
          </p:cNvPr>
          <p:cNvSpPr txBox="1"/>
          <p:nvPr/>
        </p:nvSpPr>
        <p:spPr>
          <a:xfrm>
            <a:off x="604062" y="502750"/>
            <a:ext cx="943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01</a:t>
            </a:r>
            <a:endParaRPr lang="zh-CN" altLang="en-US" sz="2800" dirty="0"/>
          </a:p>
        </p:txBody>
      </p:sp>
      <p:sp>
        <p:nvSpPr>
          <p:cNvPr id="37" name="文本框 6">
            <a:extLst>
              <a:ext uri="{FF2B5EF4-FFF2-40B4-BE49-F238E27FC236}">
                <a16:creationId xmlns:a16="http://schemas.microsoft.com/office/drawing/2014/main" id="{8276E2D4-112B-4B5D-97AD-88DAC6166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381" y="537263"/>
            <a:ext cx="3033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选题的背景与意义</a:t>
            </a:r>
          </a:p>
        </p:txBody>
      </p:sp>
    </p:spTree>
    <p:extLst>
      <p:ext uri="{BB962C8B-B14F-4D97-AF65-F5344CB8AC3E}">
        <p14:creationId xmlns:p14="http://schemas.microsoft.com/office/powerpoint/2010/main" val="422350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57817A-4950-411B-9CBA-70A2954DB0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38897"/>
          <a:stretch/>
        </p:blipFill>
        <p:spPr>
          <a:xfrm>
            <a:off x="0" y="-13543"/>
            <a:ext cx="12192000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886A236B-C69B-4EF6-AC40-CDBAE90D5168}"/>
              </a:ext>
            </a:extLst>
          </p:cNvPr>
          <p:cNvGrpSpPr/>
          <p:nvPr/>
        </p:nvGrpSpPr>
        <p:grpSpPr>
          <a:xfrm>
            <a:off x="4266782" y="1014231"/>
            <a:ext cx="2755476" cy="3040568"/>
            <a:chOff x="8474" y="2295"/>
            <a:chExt cx="2252" cy="248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FC66CBD-E19C-4768-8FE8-39683202044B}"/>
                </a:ext>
              </a:extLst>
            </p:cNvPr>
            <p:cNvSpPr/>
            <p:nvPr/>
          </p:nvSpPr>
          <p:spPr>
            <a:xfrm>
              <a:off x="8474" y="2295"/>
              <a:ext cx="2252" cy="22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88DCE60-1AF6-4F2A-ABFD-E55865D6634B}"/>
                </a:ext>
              </a:extLst>
            </p:cNvPr>
            <p:cNvSpPr txBox="1"/>
            <p:nvPr/>
          </p:nvSpPr>
          <p:spPr>
            <a:xfrm>
              <a:off x="9214" y="2529"/>
              <a:ext cx="822" cy="225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5333" dirty="0">
                  <a:latin typeface="华文细黑" panose="02010600040101010101" charset="-122"/>
                  <a:ea typeface="华文细黑" panose="02010600040101010101" charset="-122"/>
                </a:rPr>
                <a:t>极简</a:t>
              </a:r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0906CA1-35E1-42BE-A430-22FE5EE51EAF}"/>
              </a:ext>
            </a:extLst>
          </p:cNvPr>
          <p:cNvCxnSpPr>
            <a:cxnSpLocks/>
          </p:cNvCxnSpPr>
          <p:nvPr/>
        </p:nvCxnSpPr>
        <p:spPr>
          <a:xfrm flipV="1">
            <a:off x="5462745" y="13543"/>
            <a:ext cx="864848" cy="1000688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6F5946E-CEEA-41D6-A1B0-9D089FC6DB4F}"/>
              </a:ext>
            </a:extLst>
          </p:cNvPr>
          <p:cNvCxnSpPr>
            <a:cxnSpLocks/>
          </p:cNvCxnSpPr>
          <p:nvPr/>
        </p:nvCxnSpPr>
        <p:spPr>
          <a:xfrm flipV="1">
            <a:off x="5735513" y="3409352"/>
            <a:ext cx="856905" cy="99148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CBAA1FF-D4E5-4274-8F8B-3CA58B41CC01}"/>
              </a:ext>
            </a:extLst>
          </p:cNvPr>
          <p:cNvSpPr txBox="1"/>
          <p:nvPr/>
        </p:nvSpPr>
        <p:spPr>
          <a:xfrm>
            <a:off x="4266782" y="4272791"/>
            <a:ext cx="856628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67" dirty="0">
                <a:latin typeface="华文细黑" panose="02010600040101010101" charset="-122"/>
                <a:ea typeface="华文细黑" panose="02010600040101010101" charset="-122"/>
              </a:rPr>
              <a:t>感谢观看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37BD6F5-E8BC-4C45-AA22-5147A2988BFA}"/>
              </a:ext>
            </a:extLst>
          </p:cNvPr>
          <p:cNvSpPr txBox="1"/>
          <p:nvPr/>
        </p:nvSpPr>
        <p:spPr>
          <a:xfrm>
            <a:off x="4033877" y="5313270"/>
            <a:ext cx="5117081" cy="30880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67" dirty="0">
                <a:latin typeface="华文细黑" panose="02010600040101010101" charset="-122"/>
                <a:ea typeface="华文细黑" panose="02010600040101010101" charset="-122"/>
                <a:sym typeface="+mn-ea"/>
              </a:rPr>
              <a:t>If you are ever in trouble, don't try to be brave, just run</a:t>
            </a:r>
            <a:endParaRPr lang="zh-CN" altLang="en-US" sz="1067" b="1" dirty="0"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36C4BDB-0857-48E8-A69B-93C209750343}"/>
              </a:ext>
            </a:extLst>
          </p:cNvPr>
          <p:cNvSpPr/>
          <p:nvPr/>
        </p:nvSpPr>
        <p:spPr>
          <a:xfrm>
            <a:off x="4511596" y="5892155"/>
            <a:ext cx="2512834" cy="46166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C680E44-7B15-4315-A3D8-D34736AD425D}"/>
              </a:ext>
            </a:extLst>
          </p:cNvPr>
          <p:cNvSpPr txBox="1"/>
          <p:nvPr/>
        </p:nvSpPr>
        <p:spPr>
          <a:xfrm>
            <a:off x="4934899" y="5892155"/>
            <a:ext cx="183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答辩人：</a:t>
            </a:r>
            <a:r>
              <a:rPr lang="en-US" altLang="zh-CN" sz="2400" dirty="0"/>
              <a:t>xxx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341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0">
        <p:randomBar dir="vert"/>
      </p:transition>
    </mc:Choice>
    <mc:Fallback xmlns="">
      <p:transition spd="slow" advClick="0" advTm="1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2EC6722C-B65C-48A6-998A-198E280865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38897"/>
          <a:stretch/>
        </p:blipFill>
        <p:spPr>
          <a:xfrm>
            <a:off x="0" y="-13543"/>
            <a:ext cx="12192000" cy="6858000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A116A65D-14E6-415D-B34F-8157DE1B2B70}"/>
              </a:ext>
            </a:extLst>
          </p:cNvPr>
          <p:cNvSpPr/>
          <p:nvPr/>
        </p:nvSpPr>
        <p:spPr>
          <a:xfrm>
            <a:off x="995983" y="1733679"/>
            <a:ext cx="2840776" cy="2840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B19F4FB-06AB-449C-B5B3-C6417D5981F0}"/>
              </a:ext>
            </a:extLst>
          </p:cNvPr>
          <p:cNvCxnSpPr>
            <a:cxnSpLocks/>
          </p:cNvCxnSpPr>
          <p:nvPr/>
        </p:nvCxnSpPr>
        <p:spPr>
          <a:xfrm flipV="1">
            <a:off x="1717871" y="-114300"/>
            <a:ext cx="1865752" cy="205117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7249740-3FA9-4EE6-9836-B615F8A9ADAD}"/>
              </a:ext>
            </a:extLst>
          </p:cNvPr>
          <p:cNvCxnSpPr>
            <a:cxnSpLocks/>
          </p:cNvCxnSpPr>
          <p:nvPr/>
        </p:nvCxnSpPr>
        <p:spPr>
          <a:xfrm flipV="1">
            <a:off x="1081156" y="4089400"/>
            <a:ext cx="2392803" cy="276860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30400AF-B270-4602-876E-CABF77A86415}"/>
              </a:ext>
            </a:extLst>
          </p:cNvPr>
          <p:cNvSpPr txBox="1"/>
          <p:nvPr/>
        </p:nvSpPr>
        <p:spPr>
          <a:xfrm>
            <a:off x="1717871" y="2429436"/>
            <a:ext cx="18657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/>
              <a:t>01</a:t>
            </a:r>
            <a:endParaRPr lang="zh-CN" altLang="en-US" sz="8800" dirty="0"/>
          </a:p>
        </p:txBody>
      </p:sp>
      <p:sp>
        <p:nvSpPr>
          <p:cNvPr id="18" name="文本框 6">
            <a:extLst>
              <a:ext uri="{FF2B5EF4-FFF2-40B4-BE49-F238E27FC236}">
                <a16:creationId xmlns:a16="http://schemas.microsoft.com/office/drawing/2014/main" id="{5EBD18A4-2F87-4696-9C3A-3744C11E7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8647" y="2429436"/>
            <a:ext cx="322645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选题的背景与意义</a:t>
            </a:r>
          </a:p>
        </p:txBody>
      </p:sp>
    </p:spTree>
    <p:extLst>
      <p:ext uri="{BB962C8B-B14F-4D97-AF65-F5344CB8AC3E}">
        <p14:creationId xmlns:p14="http://schemas.microsoft.com/office/powerpoint/2010/main" val="255203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26622" y="2110155"/>
            <a:ext cx="3738759" cy="3376245"/>
            <a:chOff x="3169966" y="1582616"/>
            <a:chExt cx="2804069" cy="2532184"/>
          </a:xfrm>
        </p:grpSpPr>
        <p:sp>
          <p:nvSpPr>
            <p:cNvPr id="4" name="Freeform: Shape 19"/>
            <p:cNvSpPr>
              <a:spLocks/>
            </p:cNvSpPr>
            <p:nvPr/>
          </p:nvSpPr>
          <p:spPr bwMode="auto">
            <a:xfrm>
              <a:off x="3169966" y="2674465"/>
              <a:ext cx="2180463" cy="1440335"/>
            </a:xfrm>
            <a:custGeom>
              <a:avLst/>
              <a:gdLst>
                <a:gd name="T0" fmla="*/ 37 w 1723"/>
                <a:gd name="T1" fmla="*/ 721 h 1138"/>
                <a:gd name="T2" fmla="*/ 451 w 1723"/>
                <a:gd name="T3" fmla="*/ 0 h 1138"/>
                <a:gd name="T4" fmla="*/ 451 w 1723"/>
                <a:gd name="T5" fmla="*/ 0 h 1138"/>
                <a:gd name="T6" fmla="*/ 634 w 1723"/>
                <a:gd name="T7" fmla="*/ 605 h 1138"/>
                <a:gd name="T8" fmla="*/ 1330 w 1723"/>
                <a:gd name="T9" fmla="*/ 579 h 1138"/>
                <a:gd name="T10" fmla="*/ 1446 w 1723"/>
                <a:gd name="T11" fmla="*/ 325 h 1138"/>
                <a:gd name="T12" fmla="*/ 1277 w 1723"/>
                <a:gd name="T13" fmla="*/ 32 h 1138"/>
                <a:gd name="T14" fmla="*/ 1071 w 1723"/>
                <a:gd name="T15" fmla="*/ 1138 h 1138"/>
                <a:gd name="T16" fmla="*/ 1071 w 1723"/>
                <a:gd name="T17" fmla="*/ 1138 h 1138"/>
                <a:gd name="T18" fmla="*/ 279 w 1723"/>
                <a:gd name="T19" fmla="*/ 1138 h 1138"/>
                <a:gd name="T20" fmla="*/ 0 w 1723"/>
                <a:gd name="T21" fmla="*/ 860 h 1138"/>
                <a:gd name="T22" fmla="*/ 37 w 1723"/>
                <a:gd name="T23" fmla="*/ 721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23" h="1138">
                  <a:moveTo>
                    <a:pt x="37" y="721"/>
                  </a:moveTo>
                  <a:cubicBezTo>
                    <a:pt x="451" y="0"/>
                    <a:pt x="451" y="0"/>
                    <a:pt x="451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342" y="265"/>
                    <a:pt x="450" y="484"/>
                    <a:pt x="634" y="605"/>
                  </a:cubicBezTo>
                  <a:cubicBezTo>
                    <a:pt x="828" y="733"/>
                    <a:pt x="1106" y="750"/>
                    <a:pt x="1330" y="579"/>
                  </a:cubicBezTo>
                  <a:cubicBezTo>
                    <a:pt x="1401" y="517"/>
                    <a:pt x="1446" y="426"/>
                    <a:pt x="1446" y="325"/>
                  </a:cubicBezTo>
                  <a:cubicBezTo>
                    <a:pt x="1446" y="196"/>
                    <a:pt x="1378" y="96"/>
                    <a:pt x="1277" y="32"/>
                  </a:cubicBezTo>
                  <a:cubicBezTo>
                    <a:pt x="1723" y="311"/>
                    <a:pt x="1648" y="1131"/>
                    <a:pt x="1071" y="1138"/>
                  </a:cubicBezTo>
                  <a:cubicBezTo>
                    <a:pt x="1071" y="1138"/>
                    <a:pt x="1071" y="1138"/>
                    <a:pt x="1071" y="1138"/>
                  </a:cubicBezTo>
                  <a:cubicBezTo>
                    <a:pt x="279" y="1138"/>
                    <a:pt x="279" y="1138"/>
                    <a:pt x="279" y="1138"/>
                  </a:cubicBezTo>
                  <a:cubicBezTo>
                    <a:pt x="125" y="1138"/>
                    <a:pt x="0" y="1014"/>
                    <a:pt x="0" y="860"/>
                  </a:cubicBezTo>
                  <a:cubicBezTo>
                    <a:pt x="0" y="809"/>
                    <a:pt x="13" y="762"/>
                    <a:pt x="37" y="7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5" name="Freeform: Shape 20"/>
            <p:cNvSpPr>
              <a:spLocks/>
            </p:cNvSpPr>
            <p:nvPr/>
          </p:nvSpPr>
          <p:spPr bwMode="auto">
            <a:xfrm>
              <a:off x="3454796" y="1582616"/>
              <a:ext cx="1944183" cy="2232249"/>
            </a:xfrm>
            <a:custGeom>
              <a:avLst/>
              <a:gdLst>
                <a:gd name="T0" fmla="*/ 226 w 1537"/>
                <a:gd name="T1" fmla="*/ 862 h 1764"/>
                <a:gd name="T2" fmla="*/ 640 w 1537"/>
                <a:gd name="T3" fmla="*/ 141 h 1764"/>
                <a:gd name="T4" fmla="*/ 883 w 1537"/>
                <a:gd name="T5" fmla="*/ 0 h 1764"/>
                <a:gd name="T6" fmla="*/ 1123 w 1537"/>
                <a:gd name="T7" fmla="*/ 136 h 1764"/>
                <a:gd name="T8" fmla="*/ 1537 w 1537"/>
                <a:gd name="T9" fmla="*/ 857 h 1764"/>
                <a:gd name="T10" fmla="*/ 1537 w 1537"/>
                <a:gd name="T11" fmla="*/ 857 h 1764"/>
                <a:gd name="T12" fmla="*/ 545 w 1537"/>
                <a:gd name="T13" fmla="*/ 1188 h 1764"/>
                <a:gd name="T14" fmla="*/ 883 w 1537"/>
                <a:gd name="T15" fmla="*/ 1525 h 1764"/>
                <a:gd name="T16" fmla="*/ 1094 w 1537"/>
                <a:gd name="T17" fmla="*/ 1451 h 1764"/>
                <a:gd name="T18" fmla="*/ 226 w 1537"/>
                <a:gd name="T19" fmla="*/ 863 h 1764"/>
                <a:gd name="T20" fmla="*/ 226 w 1537"/>
                <a:gd name="T21" fmla="*/ 862 h 1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7" h="1764">
                  <a:moveTo>
                    <a:pt x="226" y="862"/>
                  </a:moveTo>
                  <a:cubicBezTo>
                    <a:pt x="640" y="141"/>
                    <a:pt x="640" y="141"/>
                    <a:pt x="640" y="141"/>
                  </a:cubicBezTo>
                  <a:cubicBezTo>
                    <a:pt x="688" y="57"/>
                    <a:pt x="779" y="0"/>
                    <a:pt x="883" y="0"/>
                  </a:cubicBezTo>
                  <a:cubicBezTo>
                    <a:pt x="985" y="0"/>
                    <a:pt x="1074" y="55"/>
                    <a:pt x="1123" y="136"/>
                  </a:cubicBezTo>
                  <a:cubicBezTo>
                    <a:pt x="1537" y="857"/>
                    <a:pt x="1537" y="857"/>
                    <a:pt x="1537" y="857"/>
                  </a:cubicBezTo>
                  <a:cubicBezTo>
                    <a:pt x="1537" y="857"/>
                    <a:pt x="1537" y="857"/>
                    <a:pt x="1537" y="857"/>
                  </a:cubicBezTo>
                  <a:cubicBezTo>
                    <a:pt x="1244" y="356"/>
                    <a:pt x="545" y="671"/>
                    <a:pt x="545" y="1188"/>
                  </a:cubicBezTo>
                  <a:cubicBezTo>
                    <a:pt x="545" y="1374"/>
                    <a:pt x="696" y="1525"/>
                    <a:pt x="883" y="1525"/>
                  </a:cubicBezTo>
                  <a:cubicBezTo>
                    <a:pt x="963" y="1525"/>
                    <a:pt x="1036" y="1498"/>
                    <a:pt x="1094" y="1451"/>
                  </a:cubicBezTo>
                  <a:cubicBezTo>
                    <a:pt x="681" y="1764"/>
                    <a:pt x="0" y="1400"/>
                    <a:pt x="226" y="863"/>
                  </a:cubicBezTo>
                  <a:lnTo>
                    <a:pt x="226" y="8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6" name="Freeform: Shape 21"/>
            <p:cNvSpPr>
              <a:spLocks/>
            </p:cNvSpPr>
            <p:nvPr/>
          </p:nvSpPr>
          <p:spPr bwMode="auto">
            <a:xfrm>
              <a:off x="4144215" y="2033597"/>
              <a:ext cx="1829820" cy="2081203"/>
            </a:xfrm>
            <a:custGeom>
              <a:avLst/>
              <a:gdLst>
                <a:gd name="T0" fmla="*/ 992 w 1446"/>
                <a:gd name="T1" fmla="*/ 501 h 1645"/>
                <a:gd name="T2" fmla="*/ 1409 w 1446"/>
                <a:gd name="T3" fmla="*/ 1228 h 1645"/>
                <a:gd name="T4" fmla="*/ 1446 w 1446"/>
                <a:gd name="T5" fmla="*/ 1367 h 1645"/>
                <a:gd name="T6" fmla="*/ 1167 w 1446"/>
                <a:gd name="T7" fmla="*/ 1645 h 1645"/>
                <a:gd name="T8" fmla="*/ 294 w 1446"/>
                <a:gd name="T9" fmla="*/ 1645 h 1645"/>
                <a:gd name="T10" fmla="*/ 507 w 1446"/>
                <a:gd name="T11" fmla="*/ 539 h 1645"/>
                <a:gd name="T12" fmla="*/ 338 w 1446"/>
                <a:gd name="T13" fmla="*/ 494 h 1645"/>
                <a:gd name="T14" fmla="*/ 0 w 1446"/>
                <a:gd name="T15" fmla="*/ 832 h 1645"/>
                <a:gd name="T16" fmla="*/ 992 w 1446"/>
                <a:gd name="T17" fmla="*/ 501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6" h="1645">
                  <a:moveTo>
                    <a:pt x="992" y="501"/>
                  </a:moveTo>
                  <a:cubicBezTo>
                    <a:pt x="1409" y="1228"/>
                    <a:pt x="1409" y="1228"/>
                    <a:pt x="1409" y="1228"/>
                  </a:cubicBezTo>
                  <a:cubicBezTo>
                    <a:pt x="1432" y="1269"/>
                    <a:pt x="1446" y="1316"/>
                    <a:pt x="1446" y="1367"/>
                  </a:cubicBezTo>
                  <a:cubicBezTo>
                    <a:pt x="1446" y="1521"/>
                    <a:pt x="1321" y="1645"/>
                    <a:pt x="1167" y="1645"/>
                  </a:cubicBezTo>
                  <a:cubicBezTo>
                    <a:pt x="294" y="1645"/>
                    <a:pt x="294" y="1645"/>
                    <a:pt x="294" y="1645"/>
                  </a:cubicBezTo>
                  <a:cubicBezTo>
                    <a:pt x="877" y="1645"/>
                    <a:pt x="955" y="819"/>
                    <a:pt x="507" y="539"/>
                  </a:cubicBezTo>
                  <a:cubicBezTo>
                    <a:pt x="457" y="510"/>
                    <a:pt x="399" y="494"/>
                    <a:pt x="338" y="494"/>
                  </a:cubicBezTo>
                  <a:cubicBezTo>
                    <a:pt x="151" y="494"/>
                    <a:pt x="0" y="645"/>
                    <a:pt x="0" y="832"/>
                  </a:cubicBezTo>
                  <a:cubicBezTo>
                    <a:pt x="0" y="315"/>
                    <a:pt x="699" y="0"/>
                    <a:pt x="992" y="5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7" name="TextBox 5"/>
            <p:cNvSpPr txBox="1"/>
            <p:nvPr/>
          </p:nvSpPr>
          <p:spPr>
            <a:xfrm rot="18033840">
              <a:off x="3577882" y="2475660"/>
              <a:ext cx="946413" cy="230833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zh-CN" altLang="en-US" sz="1867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8" name="TextBox 6"/>
            <p:cNvSpPr txBox="1"/>
            <p:nvPr/>
          </p:nvSpPr>
          <p:spPr>
            <a:xfrm rot="3667932">
              <a:off x="4868076" y="2912507"/>
              <a:ext cx="946413" cy="230833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lvl="0"/>
              <a:r>
                <a:rPr lang="zh-CN" altLang="en-US" sz="1867">
                  <a:solidFill>
                    <a:srgbClr val="FFFFFF"/>
                  </a:solidFill>
                </a:rPr>
                <a:t>标题文本预设</a:t>
              </a:r>
            </a:p>
          </p:txBody>
        </p:sp>
        <p:sp>
          <p:nvSpPr>
            <p:cNvPr id="9" name="TextBox 7"/>
            <p:cNvSpPr txBox="1"/>
            <p:nvPr/>
          </p:nvSpPr>
          <p:spPr>
            <a:xfrm>
              <a:off x="3684517" y="3787230"/>
              <a:ext cx="946413" cy="230833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lvl="0"/>
              <a:r>
                <a:rPr lang="zh-CN" altLang="en-US" sz="1867">
                  <a:solidFill>
                    <a:srgbClr val="FFFFFF"/>
                  </a:solidFill>
                </a:rPr>
                <a:t>标题文本预设</a:t>
              </a:r>
            </a:p>
          </p:txBody>
        </p:sp>
        <p:grpSp>
          <p:nvGrpSpPr>
            <p:cNvPr id="10" name="Group 8"/>
            <p:cNvGrpSpPr/>
            <p:nvPr/>
          </p:nvGrpSpPr>
          <p:grpSpPr>
            <a:xfrm rot="13975806">
              <a:off x="3353901" y="3608659"/>
              <a:ext cx="239316" cy="348853"/>
              <a:chOff x="5429367" y="4908078"/>
              <a:chExt cx="319088" cy="465138"/>
            </a:xfrm>
            <a:solidFill>
              <a:schemeClr val="bg1"/>
            </a:solidFill>
          </p:grpSpPr>
          <p:sp>
            <p:nvSpPr>
              <p:cNvPr id="33" name="Freeform: Shape 16"/>
              <p:cNvSpPr>
                <a:spLocks/>
              </p:cNvSpPr>
              <p:nvPr/>
            </p:nvSpPr>
            <p:spPr bwMode="auto">
              <a:xfrm>
                <a:off x="5429367" y="490807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4" name="Freeform: Shape 17"/>
              <p:cNvSpPr>
                <a:spLocks/>
              </p:cNvSpPr>
              <p:nvPr/>
            </p:nvSpPr>
            <p:spPr bwMode="auto">
              <a:xfrm>
                <a:off x="5559542" y="495173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5" name="Freeform: Shape 18"/>
              <p:cNvSpPr>
                <a:spLocks/>
              </p:cNvSpPr>
              <p:nvPr/>
            </p:nvSpPr>
            <p:spPr bwMode="auto">
              <a:xfrm>
                <a:off x="5574623" y="531527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grpSp>
          <p:nvGrpSpPr>
            <p:cNvPr id="11" name="Group 9"/>
            <p:cNvGrpSpPr/>
            <p:nvPr/>
          </p:nvGrpSpPr>
          <p:grpSpPr>
            <a:xfrm>
              <a:off x="4447588" y="1753611"/>
              <a:ext cx="239316" cy="348853"/>
              <a:chOff x="3582988" y="3510757"/>
              <a:chExt cx="319088" cy="465138"/>
            </a:xfrm>
            <a:solidFill>
              <a:schemeClr val="bg1"/>
            </a:solidFill>
          </p:grpSpPr>
          <p:sp>
            <p:nvSpPr>
              <p:cNvPr id="31" name="Freeform: Shape 14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2" name="Freeform: Shape 15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grpSp>
          <p:nvGrpSpPr>
            <p:cNvPr id="12" name="Group 10"/>
            <p:cNvGrpSpPr/>
            <p:nvPr/>
          </p:nvGrpSpPr>
          <p:grpSpPr>
            <a:xfrm rot="7811741">
              <a:off x="5459164" y="3646908"/>
              <a:ext cx="348853" cy="293489"/>
              <a:chOff x="5356342" y="3093565"/>
              <a:chExt cx="465138" cy="391319"/>
            </a:xfrm>
            <a:solidFill>
              <a:schemeClr val="bg1"/>
            </a:solidFill>
          </p:grpSpPr>
          <p:sp>
            <p:nvSpPr>
              <p:cNvPr id="28" name="Freeform: Shape 11"/>
              <p:cNvSpPr>
                <a:spLocks/>
              </p:cNvSpPr>
              <p:nvPr/>
            </p:nvSpPr>
            <p:spPr bwMode="auto">
              <a:xfrm>
                <a:off x="5473023" y="319516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9" name="Freeform: Shape 12"/>
              <p:cNvSpPr>
                <a:spLocks/>
              </p:cNvSpPr>
              <p:nvPr/>
            </p:nvSpPr>
            <p:spPr bwMode="auto">
              <a:xfrm>
                <a:off x="5530967" y="325310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0" name="Freeform: Shape 13"/>
              <p:cNvSpPr>
                <a:spLocks/>
              </p:cNvSpPr>
              <p:nvPr/>
            </p:nvSpPr>
            <p:spPr bwMode="auto">
              <a:xfrm>
                <a:off x="5356342" y="309356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</p:grpSp>
      <p:grpSp>
        <p:nvGrpSpPr>
          <p:cNvPr id="13" name="Group 25"/>
          <p:cNvGrpSpPr/>
          <p:nvPr/>
        </p:nvGrpSpPr>
        <p:grpSpPr>
          <a:xfrm flipH="1">
            <a:off x="6871326" y="2649606"/>
            <a:ext cx="1480652" cy="769805"/>
            <a:chOff x="1392530" y="2481978"/>
            <a:chExt cx="3124464" cy="313657"/>
          </a:xfrm>
          <a:effectLst/>
        </p:grpSpPr>
        <p:cxnSp>
          <p:nvCxnSpPr>
            <p:cNvPr id="26" name="Straight Connector 26"/>
            <p:cNvCxnSpPr/>
            <p:nvPr/>
          </p:nvCxnSpPr>
          <p:spPr>
            <a:xfrm flipH="1" flipV="1">
              <a:off x="3555062" y="2481981"/>
              <a:ext cx="961932" cy="31365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7"/>
            <p:cNvCxnSpPr/>
            <p:nvPr/>
          </p:nvCxnSpPr>
          <p:spPr>
            <a:xfrm flipH="1">
              <a:off x="1392530" y="2481978"/>
              <a:ext cx="216253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4"/>
          <p:cNvGrpSpPr/>
          <p:nvPr/>
        </p:nvGrpSpPr>
        <p:grpSpPr>
          <a:xfrm>
            <a:off x="8479611" y="2464941"/>
            <a:ext cx="2993251" cy="900247"/>
            <a:chOff x="8479612" y="2464939"/>
            <a:chExt cx="2806700" cy="900247"/>
          </a:xfrm>
        </p:grpSpPr>
        <p:sp>
          <p:nvSpPr>
            <p:cNvPr id="24" name="TextBox 28"/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lnSpcReduction="10000"/>
            </a:bodyPr>
            <a:lstStyle/>
            <a:p>
              <a:r>
                <a:rPr lang="zh-CN" altLang="en-US" sz="1867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25" name="Rectangle 29"/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 （建议使用主题字体）如需更改请在（设置形状格式）菜单下（文本选项）中调整</a:t>
              </a:r>
            </a:p>
          </p:txBody>
        </p:sp>
      </p:grpSp>
      <p:cxnSp>
        <p:nvCxnSpPr>
          <p:cNvPr id="15" name="Straight Connector 30"/>
          <p:cNvCxnSpPr/>
          <p:nvPr/>
        </p:nvCxnSpPr>
        <p:spPr>
          <a:xfrm>
            <a:off x="3872754" y="2338148"/>
            <a:ext cx="197346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"/>
          <p:cNvGrpSpPr/>
          <p:nvPr/>
        </p:nvGrpSpPr>
        <p:grpSpPr>
          <a:xfrm>
            <a:off x="719669" y="2141186"/>
            <a:ext cx="3024548" cy="900247"/>
            <a:chOff x="940690" y="2141185"/>
            <a:chExt cx="2803525" cy="900247"/>
          </a:xfrm>
        </p:grpSpPr>
        <p:sp>
          <p:nvSpPr>
            <p:cNvPr id="22" name="TextBox 31"/>
            <p:cNvSpPr txBox="1"/>
            <p:nvPr/>
          </p:nvSpPr>
          <p:spPr>
            <a:xfrm>
              <a:off x="940690" y="2141185"/>
              <a:ext cx="2803525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rmAutofit lnSpcReduction="10000"/>
            </a:bodyPr>
            <a:lstStyle/>
            <a:p>
              <a:pPr algn="r"/>
              <a:r>
                <a:rPr lang="zh-CN" altLang="en-US" sz="1867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23" name="Rectangle 32"/>
            <p:cNvSpPr/>
            <p:nvPr/>
          </p:nvSpPr>
          <p:spPr>
            <a:xfrm>
              <a:off x="940690" y="2418184"/>
              <a:ext cx="2803525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933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 （建议使用主题字体）如需更改请在（设置形状格式）菜单下（文本选项）中调整</a:t>
              </a:r>
            </a:p>
          </p:txBody>
        </p:sp>
      </p:grpSp>
      <p:grpSp>
        <p:nvGrpSpPr>
          <p:cNvPr id="17" name="Group 33"/>
          <p:cNvGrpSpPr/>
          <p:nvPr/>
        </p:nvGrpSpPr>
        <p:grpSpPr>
          <a:xfrm>
            <a:off x="3877265" y="4246470"/>
            <a:ext cx="1174768" cy="598311"/>
            <a:chOff x="1392536" y="2481978"/>
            <a:chExt cx="3229538" cy="393200"/>
          </a:xfrm>
          <a:effectLst/>
        </p:grpSpPr>
        <p:cxnSp>
          <p:nvCxnSpPr>
            <p:cNvPr id="20" name="Straight Connector 34"/>
            <p:cNvCxnSpPr/>
            <p:nvPr/>
          </p:nvCxnSpPr>
          <p:spPr>
            <a:xfrm flipH="1" flipV="1">
              <a:off x="2654765" y="2481978"/>
              <a:ext cx="1967309" cy="3932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35"/>
            <p:cNvCxnSpPr/>
            <p:nvPr/>
          </p:nvCxnSpPr>
          <p:spPr>
            <a:xfrm flipH="1">
              <a:off x="1392536" y="2481978"/>
              <a:ext cx="129869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36"/>
          <p:cNvSpPr txBox="1"/>
          <p:nvPr/>
        </p:nvSpPr>
        <p:spPr>
          <a:xfrm>
            <a:off x="940690" y="4061795"/>
            <a:ext cx="2803525" cy="276999"/>
          </a:xfrm>
          <a:prstGeom prst="rect">
            <a:avLst/>
          </a:prstGeom>
          <a:noFill/>
          <a:effectLst/>
        </p:spPr>
        <p:txBody>
          <a:bodyPr wrap="none" lIns="0" tIns="0" rIns="0" bIns="0" anchor="ctr" anchorCtr="0">
            <a:normAutofit lnSpcReduction="10000"/>
          </a:bodyPr>
          <a:lstStyle/>
          <a:p>
            <a:pPr algn="r"/>
            <a:r>
              <a:rPr lang="zh-CN" altLang="en-US" sz="1867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19" name="Rectangle 37"/>
          <p:cNvSpPr/>
          <p:nvPr/>
        </p:nvSpPr>
        <p:spPr>
          <a:xfrm>
            <a:off x="940690" y="4544119"/>
            <a:ext cx="2803525" cy="623248"/>
          </a:xfrm>
          <a:prstGeom prst="rect">
            <a:avLst/>
          </a:prstGeom>
          <a:effectLst/>
        </p:spPr>
        <p:txBody>
          <a:bodyPr wrap="square" lIns="0" tIns="0" rIns="0" bIns="0" anchor="ctr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9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此部分内容作为文字排版占位显示 （建议使用主题字体）如需更改请在（设置形状格式）菜单下（文本选项）中调整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AA9CBC7-FBAC-4AFA-BB85-8312FE234FA9}"/>
              </a:ext>
            </a:extLst>
          </p:cNvPr>
          <p:cNvGrpSpPr/>
          <p:nvPr/>
        </p:nvGrpSpPr>
        <p:grpSpPr>
          <a:xfrm>
            <a:off x="526331" y="497900"/>
            <a:ext cx="828718" cy="547823"/>
            <a:chOff x="225382" y="351136"/>
            <a:chExt cx="1428847" cy="944537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9C19810B-A6D1-4C15-9970-9F8726F2226E}"/>
                </a:ext>
              </a:extLst>
            </p:cNvPr>
            <p:cNvSpPr/>
            <p:nvPr/>
          </p:nvSpPr>
          <p:spPr>
            <a:xfrm rot="15067744" flipH="1">
              <a:off x="445817" y="351136"/>
              <a:ext cx="931725" cy="931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8AA613A-A9BD-481E-8932-C138FF6D54AD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>
              <a:off x="225382" y="611835"/>
              <a:ext cx="268044" cy="68383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3B6F61B-3B4D-4817-B599-BE4A68F0BE93}"/>
                </a:ext>
              </a:extLst>
            </p:cNvPr>
            <p:cNvCxnSpPr>
              <a:cxnSpLocks/>
              <a:endCxn id="40" idx="5"/>
            </p:cNvCxnSpPr>
            <p:nvPr/>
          </p:nvCxnSpPr>
          <p:spPr>
            <a:xfrm flipH="1">
              <a:off x="1329933" y="359499"/>
              <a:ext cx="324296" cy="6626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EBEAFE37-F000-48D0-A92C-01CC2C7169C8}"/>
              </a:ext>
            </a:extLst>
          </p:cNvPr>
          <p:cNvSpPr txBox="1"/>
          <p:nvPr/>
        </p:nvSpPr>
        <p:spPr>
          <a:xfrm>
            <a:off x="604062" y="502750"/>
            <a:ext cx="943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01</a:t>
            </a:r>
            <a:endParaRPr lang="zh-CN" altLang="en-US" sz="2800" dirty="0"/>
          </a:p>
        </p:txBody>
      </p:sp>
      <p:sp>
        <p:nvSpPr>
          <p:cNvPr id="48" name="文本框 6">
            <a:extLst>
              <a:ext uri="{FF2B5EF4-FFF2-40B4-BE49-F238E27FC236}">
                <a16:creationId xmlns:a16="http://schemas.microsoft.com/office/drawing/2014/main" id="{0A642523-3850-4FEE-A6FE-A256959A6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381" y="537263"/>
            <a:ext cx="3033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选题的背景与意义</a:t>
            </a:r>
          </a:p>
        </p:txBody>
      </p:sp>
    </p:spTree>
    <p:extLst>
      <p:ext uri="{BB962C8B-B14F-4D97-AF65-F5344CB8AC3E}">
        <p14:creationId xmlns:p14="http://schemas.microsoft.com/office/powerpoint/2010/main" val="389694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583831" y="1232756"/>
            <a:ext cx="6889032" cy="4591051"/>
            <a:chOff x="4299836" y="1592796"/>
            <a:chExt cx="8675947" cy="4725068"/>
          </a:xfrm>
        </p:grpSpPr>
        <p:sp>
          <p:nvSpPr>
            <p:cNvPr id="19" name="任意多边形: 形状 18"/>
            <p:cNvSpPr>
              <a:spLocks/>
            </p:cNvSpPr>
            <p:nvPr/>
          </p:nvSpPr>
          <p:spPr bwMode="auto">
            <a:xfrm>
              <a:off x="4299837" y="1592796"/>
              <a:ext cx="2757970" cy="753976"/>
            </a:xfrm>
            <a:custGeom>
              <a:avLst/>
              <a:gdLst>
                <a:gd name="T0" fmla="*/ 1330 w 2653"/>
                <a:gd name="T1" fmla="*/ 0 h 855"/>
                <a:gd name="T2" fmla="*/ 0 w 2653"/>
                <a:gd name="T3" fmla="*/ 855 h 855"/>
                <a:gd name="T4" fmla="*/ 2653 w 2653"/>
                <a:gd name="T5" fmla="*/ 855 h 855"/>
                <a:gd name="T6" fmla="*/ 1330 w 2653"/>
                <a:gd name="T7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3" h="855">
                  <a:moveTo>
                    <a:pt x="1330" y="0"/>
                  </a:moveTo>
                  <a:lnTo>
                    <a:pt x="0" y="855"/>
                  </a:lnTo>
                  <a:lnTo>
                    <a:pt x="2653" y="855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0" name="任意多边形: 形状 19"/>
            <p:cNvSpPr>
              <a:spLocks/>
            </p:cNvSpPr>
            <p:nvPr/>
          </p:nvSpPr>
          <p:spPr bwMode="auto">
            <a:xfrm>
              <a:off x="5682461" y="1592796"/>
              <a:ext cx="1375346" cy="753976"/>
            </a:xfrm>
            <a:custGeom>
              <a:avLst/>
              <a:gdLst>
                <a:gd name="T0" fmla="*/ 0 w 1323"/>
                <a:gd name="T1" fmla="*/ 0 h 855"/>
                <a:gd name="T2" fmla="*/ 0 w 1323"/>
                <a:gd name="T3" fmla="*/ 855 h 855"/>
                <a:gd name="T4" fmla="*/ 1323 w 1323"/>
                <a:gd name="T5" fmla="*/ 855 h 855"/>
                <a:gd name="T6" fmla="*/ 0 w 1323"/>
                <a:gd name="T7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3" h="855">
                  <a:moveTo>
                    <a:pt x="0" y="0"/>
                  </a:moveTo>
                  <a:lnTo>
                    <a:pt x="0" y="855"/>
                  </a:lnTo>
                  <a:lnTo>
                    <a:pt x="1323" y="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1" name="任意多边形: 形状 20"/>
            <p:cNvSpPr>
              <a:spLocks/>
            </p:cNvSpPr>
            <p:nvPr/>
          </p:nvSpPr>
          <p:spPr bwMode="auto">
            <a:xfrm>
              <a:off x="10660729" y="5911922"/>
              <a:ext cx="2315054" cy="405942"/>
            </a:xfrm>
            <a:custGeom>
              <a:avLst/>
              <a:gdLst>
                <a:gd name="T0" fmla="*/ 397 w 1363"/>
                <a:gd name="T1" fmla="*/ 0 h 239"/>
                <a:gd name="T2" fmla="*/ 0 w 1363"/>
                <a:gd name="T3" fmla="*/ 239 h 239"/>
                <a:gd name="T4" fmla="*/ 968 w 1363"/>
                <a:gd name="T5" fmla="*/ 239 h 239"/>
                <a:gd name="T6" fmla="*/ 1363 w 1363"/>
                <a:gd name="T7" fmla="*/ 0 h 239"/>
                <a:gd name="T8" fmla="*/ 397 w 1363"/>
                <a:gd name="T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3" h="239">
                  <a:moveTo>
                    <a:pt x="397" y="0"/>
                  </a:moveTo>
                  <a:lnTo>
                    <a:pt x="0" y="239"/>
                  </a:lnTo>
                  <a:lnTo>
                    <a:pt x="968" y="239"/>
                  </a:lnTo>
                  <a:lnTo>
                    <a:pt x="1363" y="0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2" name="矩形 21"/>
            <p:cNvSpPr>
              <a:spLocks/>
            </p:cNvSpPr>
            <p:nvPr/>
          </p:nvSpPr>
          <p:spPr bwMode="auto">
            <a:xfrm>
              <a:off x="4299836" y="5370101"/>
              <a:ext cx="8675947" cy="54182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  <a:effectLst/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3" name="矩形 22"/>
            <p:cNvSpPr>
              <a:spLocks/>
            </p:cNvSpPr>
            <p:nvPr/>
          </p:nvSpPr>
          <p:spPr bwMode="auto">
            <a:xfrm>
              <a:off x="4299836" y="4826582"/>
              <a:ext cx="8675947" cy="54352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  <a:effectLst/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4" name="矩形 23"/>
            <p:cNvSpPr>
              <a:spLocks/>
            </p:cNvSpPr>
            <p:nvPr/>
          </p:nvSpPr>
          <p:spPr bwMode="auto">
            <a:xfrm>
              <a:off x="4299836" y="4284760"/>
              <a:ext cx="8675947" cy="541822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  <a:effectLst/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5" name="矩形 24"/>
            <p:cNvSpPr>
              <a:spLocks/>
            </p:cNvSpPr>
            <p:nvPr/>
          </p:nvSpPr>
          <p:spPr bwMode="auto">
            <a:xfrm>
              <a:off x="4299836" y="3741240"/>
              <a:ext cx="8675947" cy="54352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  <a:effectLst/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6" name="矩形 25"/>
            <p:cNvSpPr>
              <a:spLocks/>
            </p:cNvSpPr>
            <p:nvPr/>
          </p:nvSpPr>
          <p:spPr bwMode="auto">
            <a:xfrm>
              <a:off x="4299836" y="3199419"/>
              <a:ext cx="8675947" cy="54182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  <a:effectLst/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7" name="矩形 26"/>
            <p:cNvSpPr>
              <a:spLocks/>
            </p:cNvSpPr>
            <p:nvPr/>
          </p:nvSpPr>
          <p:spPr bwMode="auto">
            <a:xfrm>
              <a:off x="4299836" y="2655899"/>
              <a:ext cx="8675947" cy="5435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8" name="任意多边形: 形状 27"/>
            <p:cNvSpPr>
              <a:spLocks/>
            </p:cNvSpPr>
            <p:nvPr/>
          </p:nvSpPr>
          <p:spPr bwMode="auto">
            <a:xfrm>
              <a:off x="4299837" y="2346772"/>
              <a:ext cx="2315054" cy="309127"/>
            </a:xfrm>
            <a:custGeom>
              <a:avLst/>
              <a:gdLst>
                <a:gd name="T0" fmla="*/ 397 w 1363"/>
                <a:gd name="T1" fmla="*/ 0 h 239"/>
                <a:gd name="T2" fmla="*/ 0 w 1363"/>
                <a:gd name="T3" fmla="*/ 239 h 239"/>
                <a:gd name="T4" fmla="*/ 968 w 1363"/>
                <a:gd name="T5" fmla="*/ 239 h 239"/>
                <a:gd name="T6" fmla="*/ 1363 w 1363"/>
                <a:gd name="T7" fmla="*/ 0 h 239"/>
                <a:gd name="T8" fmla="*/ 397 w 1363"/>
                <a:gd name="T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3" h="239">
                  <a:moveTo>
                    <a:pt x="397" y="0"/>
                  </a:moveTo>
                  <a:lnTo>
                    <a:pt x="0" y="239"/>
                  </a:lnTo>
                  <a:lnTo>
                    <a:pt x="968" y="239"/>
                  </a:lnTo>
                  <a:lnTo>
                    <a:pt x="1363" y="0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ffectLst>
              <a:innerShdw blurRad="533400" dist="50800" dir="16200000">
                <a:prstClr val="black">
                  <a:alpha val="28000"/>
                </a:prstClr>
              </a:innerShdw>
            </a:effectLst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9" name="任意多边形: 形状 28"/>
            <p:cNvSpPr>
              <a:spLocks/>
            </p:cNvSpPr>
            <p:nvPr/>
          </p:nvSpPr>
          <p:spPr bwMode="auto">
            <a:xfrm>
              <a:off x="4586595" y="3361358"/>
              <a:ext cx="217943" cy="217944"/>
            </a:xfrm>
            <a:custGeom>
              <a:avLst/>
              <a:gdLst>
                <a:gd name="T0" fmla="*/ 144 w 201"/>
                <a:gd name="T1" fmla="*/ 57 h 201"/>
                <a:gd name="T2" fmla="*/ 144 w 201"/>
                <a:gd name="T3" fmla="*/ 0 h 201"/>
                <a:gd name="T4" fmla="*/ 0 w 201"/>
                <a:gd name="T5" fmla="*/ 0 h 201"/>
                <a:gd name="T6" fmla="*/ 0 w 201"/>
                <a:gd name="T7" fmla="*/ 143 h 201"/>
                <a:gd name="T8" fmla="*/ 58 w 201"/>
                <a:gd name="T9" fmla="*/ 143 h 201"/>
                <a:gd name="T10" fmla="*/ 58 w 201"/>
                <a:gd name="T11" fmla="*/ 201 h 201"/>
                <a:gd name="T12" fmla="*/ 201 w 201"/>
                <a:gd name="T13" fmla="*/ 201 h 201"/>
                <a:gd name="T14" fmla="*/ 201 w 201"/>
                <a:gd name="T15" fmla="*/ 57 h 201"/>
                <a:gd name="T16" fmla="*/ 144 w 201"/>
                <a:gd name="T17" fmla="*/ 57 h 201"/>
                <a:gd name="T18" fmla="*/ 187 w 201"/>
                <a:gd name="T19" fmla="*/ 187 h 201"/>
                <a:gd name="T20" fmla="*/ 72 w 201"/>
                <a:gd name="T21" fmla="*/ 187 h 201"/>
                <a:gd name="T22" fmla="*/ 72 w 201"/>
                <a:gd name="T23" fmla="*/ 72 h 201"/>
                <a:gd name="T24" fmla="*/ 187 w 201"/>
                <a:gd name="T25" fmla="*/ 72 h 201"/>
                <a:gd name="T26" fmla="*/ 187 w 201"/>
                <a:gd name="T27" fmla="*/ 18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1" h="201">
                  <a:moveTo>
                    <a:pt x="144" y="57"/>
                  </a:moveTo>
                  <a:lnTo>
                    <a:pt x="144" y="0"/>
                  </a:lnTo>
                  <a:lnTo>
                    <a:pt x="0" y="0"/>
                  </a:lnTo>
                  <a:lnTo>
                    <a:pt x="0" y="143"/>
                  </a:lnTo>
                  <a:lnTo>
                    <a:pt x="58" y="143"/>
                  </a:lnTo>
                  <a:lnTo>
                    <a:pt x="58" y="201"/>
                  </a:lnTo>
                  <a:lnTo>
                    <a:pt x="201" y="201"/>
                  </a:lnTo>
                  <a:lnTo>
                    <a:pt x="201" y="57"/>
                  </a:lnTo>
                  <a:lnTo>
                    <a:pt x="144" y="57"/>
                  </a:lnTo>
                  <a:close/>
                  <a:moveTo>
                    <a:pt x="187" y="187"/>
                  </a:moveTo>
                  <a:lnTo>
                    <a:pt x="72" y="187"/>
                  </a:lnTo>
                  <a:lnTo>
                    <a:pt x="72" y="72"/>
                  </a:lnTo>
                  <a:lnTo>
                    <a:pt x="187" y="72"/>
                  </a:lnTo>
                  <a:lnTo>
                    <a:pt x="187" y="1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30" name="任意多边形: 形状 29"/>
            <p:cNvSpPr>
              <a:spLocks/>
            </p:cNvSpPr>
            <p:nvPr/>
          </p:nvSpPr>
          <p:spPr bwMode="auto">
            <a:xfrm>
              <a:off x="4583012" y="3900446"/>
              <a:ext cx="225109" cy="225109"/>
            </a:xfrm>
            <a:custGeom>
              <a:avLst/>
              <a:gdLst>
                <a:gd name="T0" fmla="*/ 21 w 66"/>
                <a:gd name="T1" fmla="*/ 66 h 66"/>
                <a:gd name="T2" fmla="*/ 49 w 66"/>
                <a:gd name="T3" fmla="*/ 66 h 66"/>
                <a:gd name="T4" fmla="*/ 63 w 66"/>
                <a:gd name="T5" fmla="*/ 29 h 66"/>
                <a:gd name="T6" fmla="*/ 55 w 66"/>
                <a:gd name="T7" fmla="*/ 26 h 66"/>
                <a:gd name="T8" fmla="*/ 51 w 66"/>
                <a:gd name="T9" fmla="*/ 33 h 66"/>
                <a:gd name="T10" fmla="*/ 49 w 66"/>
                <a:gd name="T11" fmla="*/ 30 h 66"/>
                <a:gd name="T12" fmla="*/ 52 w 66"/>
                <a:gd name="T13" fmla="*/ 10 h 66"/>
                <a:gd name="T14" fmla="*/ 43 w 66"/>
                <a:gd name="T15" fmla="*/ 9 h 66"/>
                <a:gd name="T16" fmla="*/ 40 w 66"/>
                <a:gd name="T17" fmla="*/ 28 h 66"/>
                <a:gd name="T18" fmla="*/ 36 w 66"/>
                <a:gd name="T19" fmla="*/ 26 h 66"/>
                <a:gd name="T20" fmla="*/ 36 w 66"/>
                <a:gd name="T21" fmla="*/ 6 h 66"/>
                <a:gd name="T22" fmla="*/ 26 w 66"/>
                <a:gd name="T23" fmla="*/ 6 h 66"/>
                <a:gd name="T24" fmla="*/ 27 w 66"/>
                <a:gd name="T25" fmla="*/ 29 h 66"/>
                <a:gd name="T26" fmla="*/ 23 w 66"/>
                <a:gd name="T27" fmla="*/ 29 h 66"/>
                <a:gd name="T28" fmla="*/ 17 w 66"/>
                <a:gd name="T29" fmla="*/ 14 h 66"/>
                <a:gd name="T30" fmla="*/ 9 w 66"/>
                <a:gd name="T31" fmla="*/ 17 h 66"/>
                <a:gd name="T32" fmla="*/ 17 w 66"/>
                <a:gd name="T33" fmla="*/ 36 h 66"/>
                <a:gd name="T34" fmla="*/ 16 w 66"/>
                <a:gd name="T35" fmla="*/ 43 h 66"/>
                <a:gd name="T36" fmla="*/ 7 w 66"/>
                <a:gd name="T37" fmla="*/ 36 h 66"/>
                <a:gd name="T38" fmla="*/ 1 w 66"/>
                <a:gd name="T39" fmla="*/ 40 h 66"/>
                <a:gd name="T40" fmla="*/ 14 w 66"/>
                <a:gd name="T41" fmla="*/ 57 h 66"/>
                <a:gd name="T42" fmla="*/ 21 w 66"/>
                <a:gd name="T4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6" h="66">
                  <a:moveTo>
                    <a:pt x="21" y="66"/>
                  </a:moveTo>
                  <a:cubicBezTo>
                    <a:pt x="49" y="66"/>
                    <a:pt x="49" y="66"/>
                    <a:pt x="49" y="66"/>
                  </a:cubicBezTo>
                  <a:cubicBezTo>
                    <a:pt x="49" y="66"/>
                    <a:pt x="60" y="38"/>
                    <a:pt x="63" y="29"/>
                  </a:cubicBezTo>
                  <a:cubicBezTo>
                    <a:pt x="66" y="20"/>
                    <a:pt x="58" y="18"/>
                    <a:pt x="55" y="26"/>
                  </a:cubicBezTo>
                  <a:cubicBezTo>
                    <a:pt x="53" y="32"/>
                    <a:pt x="51" y="33"/>
                    <a:pt x="51" y="33"/>
                  </a:cubicBezTo>
                  <a:cubicBezTo>
                    <a:pt x="51" y="33"/>
                    <a:pt x="48" y="33"/>
                    <a:pt x="49" y="30"/>
                  </a:cubicBezTo>
                  <a:cubicBezTo>
                    <a:pt x="49" y="25"/>
                    <a:pt x="50" y="19"/>
                    <a:pt x="52" y="10"/>
                  </a:cubicBezTo>
                  <a:cubicBezTo>
                    <a:pt x="53" y="5"/>
                    <a:pt x="44" y="4"/>
                    <a:pt x="43" y="9"/>
                  </a:cubicBezTo>
                  <a:cubicBezTo>
                    <a:pt x="43" y="13"/>
                    <a:pt x="41" y="25"/>
                    <a:pt x="40" y="28"/>
                  </a:cubicBezTo>
                  <a:cubicBezTo>
                    <a:pt x="40" y="31"/>
                    <a:pt x="37" y="33"/>
                    <a:pt x="36" y="26"/>
                  </a:cubicBezTo>
                  <a:cubicBezTo>
                    <a:pt x="36" y="22"/>
                    <a:pt x="36" y="15"/>
                    <a:pt x="36" y="6"/>
                  </a:cubicBezTo>
                  <a:cubicBezTo>
                    <a:pt x="36" y="0"/>
                    <a:pt x="26" y="1"/>
                    <a:pt x="26" y="6"/>
                  </a:cubicBezTo>
                  <a:cubicBezTo>
                    <a:pt x="26" y="10"/>
                    <a:pt x="27" y="26"/>
                    <a:pt x="27" y="29"/>
                  </a:cubicBezTo>
                  <a:cubicBezTo>
                    <a:pt x="27" y="32"/>
                    <a:pt x="25" y="33"/>
                    <a:pt x="23" y="29"/>
                  </a:cubicBezTo>
                  <a:cubicBezTo>
                    <a:pt x="21" y="24"/>
                    <a:pt x="19" y="19"/>
                    <a:pt x="17" y="14"/>
                  </a:cubicBezTo>
                  <a:cubicBezTo>
                    <a:pt x="15" y="8"/>
                    <a:pt x="7" y="12"/>
                    <a:pt x="9" y="17"/>
                  </a:cubicBezTo>
                  <a:cubicBezTo>
                    <a:pt x="10" y="21"/>
                    <a:pt x="14" y="30"/>
                    <a:pt x="17" y="36"/>
                  </a:cubicBezTo>
                  <a:cubicBezTo>
                    <a:pt x="18" y="40"/>
                    <a:pt x="20" y="47"/>
                    <a:pt x="16" y="43"/>
                  </a:cubicBezTo>
                  <a:cubicBezTo>
                    <a:pt x="12" y="41"/>
                    <a:pt x="11" y="38"/>
                    <a:pt x="7" y="36"/>
                  </a:cubicBezTo>
                  <a:cubicBezTo>
                    <a:pt x="4" y="33"/>
                    <a:pt x="0" y="39"/>
                    <a:pt x="1" y="40"/>
                  </a:cubicBezTo>
                  <a:cubicBezTo>
                    <a:pt x="5" y="44"/>
                    <a:pt x="10" y="51"/>
                    <a:pt x="14" y="57"/>
                  </a:cubicBezTo>
                  <a:cubicBezTo>
                    <a:pt x="17" y="61"/>
                    <a:pt x="21" y="66"/>
                    <a:pt x="21" y="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2400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4584460" y="5529695"/>
              <a:ext cx="222213" cy="222635"/>
              <a:chOff x="5346700" y="-104775"/>
              <a:chExt cx="835025" cy="836613"/>
            </a:xfrm>
            <a:solidFill>
              <a:schemeClr val="bg1"/>
            </a:solidFill>
          </p:grpSpPr>
          <p:sp>
            <p:nvSpPr>
              <p:cNvPr id="51" name="任意多边形: 形状 50"/>
              <p:cNvSpPr>
                <a:spLocks/>
              </p:cNvSpPr>
              <p:nvPr/>
            </p:nvSpPr>
            <p:spPr bwMode="auto">
              <a:xfrm>
                <a:off x="5346700" y="-104775"/>
                <a:ext cx="835025" cy="836613"/>
              </a:xfrm>
              <a:custGeom>
                <a:avLst/>
                <a:gdLst>
                  <a:gd name="T0" fmla="*/ 138 w 220"/>
                  <a:gd name="T1" fmla="*/ 0 h 220"/>
                  <a:gd name="T2" fmla="*/ 55 w 220"/>
                  <a:gd name="T3" fmla="*/ 83 h 220"/>
                  <a:gd name="T4" fmla="*/ 65 w 220"/>
                  <a:gd name="T5" fmla="*/ 121 h 220"/>
                  <a:gd name="T6" fmla="*/ 7 w 220"/>
                  <a:gd name="T7" fmla="*/ 178 h 220"/>
                  <a:gd name="T8" fmla="*/ 7 w 220"/>
                  <a:gd name="T9" fmla="*/ 178 h 220"/>
                  <a:gd name="T10" fmla="*/ 0 w 220"/>
                  <a:gd name="T11" fmla="*/ 196 h 220"/>
                  <a:gd name="T12" fmla="*/ 24 w 220"/>
                  <a:gd name="T13" fmla="*/ 220 h 220"/>
                  <a:gd name="T14" fmla="*/ 42 w 220"/>
                  <a:gd name="T15" fmla="*/ 213 h 220"/>
                  <a:gd name="T16" fmla="*/ 42 w 220"/>
                  <a:gd name="T17" fmla="*/ 213 h 220"/>
                  <a:gd name="T18" fmla="*/ 99 w 220"/>
                  <a:gd name="T19" fmla="*/ 155 h 220"/>
                  <a:gd name="T20" fmla="*/ 138 w 220"/>
                  <a:gd name="T21" fmla="*/ 165 h 220"/>
                  <a:gd name="T22" fmla="*/ 220 w 220"/>
                  <a:gd name="T23" fmla="*/ 83 h 220"/>
                  <a:gd name="T24" fmla="*/ 138 w 220"/>
                  <a:gd name="T25" fmla="*/ 0 h 220"/>
                  <a:gd name="T26" fmla="*/ 33 w 220"/>
                  <a:gd name="T27" fmla="*/ 204 h 220"/>
                  <a:gd name="T28" fmla="*/ 24 w 220"/>
                  <a:gd name="T29" fmla="*/ 208 h 220"/>
                  <a:gd name="T30" fmla="*/ 12 w 220"/>
                  <a:gd name="T31" fmla="*/ 196 h 220"/>
                  <a:gd name="T32" fmla="*/ 16 w 220"/>
                  <a:gd name="T33" fmla="*/ 187 h 220"/>
                  <a:gd name="T34" fmla="*/ 16 w 220"/>
                  <a:gd name="T35" fmla="*/ 187 h 220"/>
                  <a:gd name="T36" fmla="*/ 71 w 220"/>
                  <a:gd name="T37" fmla="*/ 132 h 220"/>
                  <a:gd name="T38" fmla="*/ 88 w 220"/>
                  <a:gd name="T39" fmla="*/ 149 h 220"/>
                  <a:gd name="T40" fmla="*/ 33 w 220"/>
                  <a:gd name="T41" fmla="*/ 204 h 220"/>
                  <a:gd name="T42" fmla="*/ 138 w 220"/>
                  <a:gd name="T43" fmla="*/ 151 h 220"/>
                  <a:gd name="T44" fmla="*/ 69 w 220"/>
                  <a:gd name="T45" fmla="*/ 83 h 220"/>
                  <a:gd name="T46" fmla="*/ 138 w 220"/>
                  <a:gd name="T47" fmla="*/ 14 h 220"/>
                  <a:gd name="T48" fmla="*/ 206 w 220"/>
                  <a:gd name="T49" fmla="*/ 83 h 220"/>
                  <a:gd name="T50" fmla="*/ 138 w 220"/>
                  <a:gd name="T51" fmla="*/ 151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0" h="220">
                    <a:moveTo>
                      <a:pt x="138" y="0"/>
                    </a:moveTo>
                    <a:cubicBezTo>
                      <a:pt x="92" y="0"/>
                      <a:pt x="55" y="37"/>
                      <a:pt x="55" y="83"/>
                    </a:cubicBezTo>
                    <a:cubicBezTo>
                      <a:pt x="55" y="96"/>
                      <a:pt x="58" y="110"/>
                      <a:pt x="65" y="121"/>
                    </a:cubicBezTo>
                    <a:cubicBezTo>
                      <a:pt x="7" y="178"/>
                      <a:pt x="7" y="178"/>
                      <a:pt x="7" y="178"/>
                    </a:cubicBezTo>
                    <a:cubicBezTo>
                      <a:pt x="7" y="178"/>
                      <a:pt x="7" y="178"/>
                      <a:pt x="7" y="178"/>
                    </a:cubicBezTo>
                    <a:cubicBezTo>
                      <a:pt x="3" y="183"/>
                      <a:pt x="0" y="189"/>
                      <a:pt x="0" y="196"/>
                    </a:cubicBezTo>
                    <a:cubicBezTo>
                      <a:pt x="0" y="209"/>
                      <a:pt x="11" y="220"/>
                      <a:pt x="24" y="220"/>
                    </a:cubicBezTo>
                    <a:cubicBezTo>
                      <a:pt x="31" y="220"/>
                      <a:pt x="37" y="217"/>
                      <a:pt x="42" y="213"/>
                    </a:cubicBezTo>
                    <a:cubicBezTo>
                      <a:pt x="42" y="213"/>
                      <a:pt x="42" y="213"/>
                      <a:pt x="42" y="213"/>
                    </a:cubicBezTo>
                    <a:cubicBezTo>
                      <a:pt x="99" y="155"/>
                      <a:pt x="99" y="155"/>
                      <a:pt x="99" y="155"/>
                    </a:cubicBezTo>
                    <a:cubicBezTo>
                      <a:pt x="110" y="162"/>
                      <a:pt x="124" y="165"/>
                      <a:pt x="138" y="165"/>
                    </a:cubicBezTo>
                    <a:cubicBezTo>
                      <a:pt x="183" y="165"/>
                      <a:pt x="220" y="128"/>
                      <a:pt x="220" y="83"/>
                    </a:cubicBezTo>
                    <a:cubicBezTo>
                      <a:pt x="220" y="37"/>
                      <a:pt x="183" y="0"/>
                      <a:pt x="138" y="0"/>
                    </a:cubicBezTo>
                    <a:close/>
                    <a:moveTo>
                      <a:pt x="33" y="204"/>
                    </a:moveTo>
                    <a:cubicBezTo>
                      <a:pt x="31" y="206"/>
                      <a:pt x="28" y="208"/>
                      <a:pt x="24" y="208"/>
                    </a:cubicBezTo>
                    <a:cubicBezTo>
                      <a:pt x="18" y="208"/>
                      <a:pt x="12" y="202"/>
                      <a:pt x="12" y="196"/>
                    </a:cubicBezTo>
                    <a:cubicBezTo>
                      <a:pt x="12" y="192"/>
                      <a:pt x="14" y="189"/>
                      <a:pt x="16" y="187"/>
                    </a:cubicBezTo>
                    <a:cubicBezTo>
                      <a:pt x="16" y="187"/>
                      <a:pt x="16" y="187"/>
                      <a:pt x="16" y="187"/>
                    </a:cubicBezTo>
                    <a:cubicBezTo>
                      <a:pt x="71" y="132"/>
                      <a:pt x="71" y="132"/>
                      <a:pt x="71" y="132"/>
                    </a:cubicBezTo>
                    <a:cubicBezTo>
                      <a:pt x="76" y="138"/>
                      <a:pt x="82" y="144"/>
                      <a:pt x="88" y="149"/>
                    </a:cubicBezTo>
                    <a:lnTo>
                      <a:pt x="33" y="204"/>
                    </a:lnTo>
                    <a:close/>
                    <a:moveTo>
                      <a:pt x="138" y="151"/>
                    </a:moveTo>
                    <a:cubicBezTo>
                      <a:pt x="100" y="151"/>
                      <a:pt x="69" y="120"/>
                      <a:pt x="69" y="83"/>
                    </a:cubicBezTo>
                    <a:cubicBezTo>
                      <a:pt x="69" y="45"/>
                      <a:pt x="100" y="14"/>
                      <a:pt x="138" y="14"/>
                    </a:cubicBezTo>
                    <a:cubicBezTo>
                      <a:pt x="175" y="14"/>
                      <a:pt x="206" y="45"/>
                      <a:pt x="206" y="83"/>
                    </a:cubicBezTo>
                    <a:cubicBezTo>
                      <a:pt x="206" y="120"/>
                      <a:pt x="175" y="151"/>
                      <a:pt x="138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2" name="任意多边形: 形状 51"/>
              <p:cNvSpPr>
                <a:spLocks/>
              </p:cNvSpPr>
              <p:nvPr/>
            </p:nvSpPr>
            <p:spPr bwMode="auto">
              <a:xfrm>
                <a:off x="5684838" y="25400"/>
                <a:ext cx="196850" cy="196850"/>
              </a:xfrm>
              <a:custGeom>
                <a:avLst/>
                <a:gdLst>
                  <a:gd name="T0" fmla="*/ 49 w 52"/>
                  <a:gd name="T1" fmla="*/ 0 h 52"/>
                  <a:gd name="T2" fmla="*/ 0 w 52"/>
                  <a:gd name="T3" fmla="*/ 49 h 52"/>
                  <a:gd name="T4" fmla="*/ 4 w 52"/>
                  <a:gd name="T5" fmla="*/ 52 h 52"/>
                  <a:gd name="T6" fmla="*/ 7 w 52"/>
                  <a:gd name="T7" fmla="*/ 49 h 52"/>
                  <a:gd name="T8" fmla="*/ 49 w 52"/>
                  <a:gd name="T9" fmla="*/ 7 h 52"/>
                  <a:gd name="T10" fmla="*/ 52 w 52"/>
                  <a:gd name="T11" fmla="*/ 4 h 52"/>
                  <a:gd name="T12" fmla="*/ 49 w 52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2">
                    <a:moveTo>
                      <a:pt x="49" y="0"/>
                    </a:moveTo>
                    <a:cubicBezTo>
                      <a:pt x="22" y="0"/>
                      <a:pt x="0" y="22"/>
                      <a:pt x="0" y="49"/>
                    </a:cubicBezTo>
                    <a:cubicBezTo>
                      <a:pt x="0" y="50"/>
                      <a:pt x="2" y="52"/>
                      <a:pt x="4" y="52"/>
                    </a:cubicBezTo>
                    <a:cubicBezTo>
                      <a:pt x="6" y="52"/>
                      <a:pt x="7" y="50"/>
                      <a:pt x="7" y="49"/>
                    </a:cubicBezTo>
                    <a:cubicBezTo>
                      <a:pt x="7" y="26"/>
                      <a:pt x="26" y="7"/>
                      <a:pt x="49" y="7"/>
                    </a:cubicBezTo>
                    <a:cubicBezTo>
                      <a:pt x="50" y="7"/>
                      <a:pt x="52" y="6"/>
                      <a:pt x="52" y="4"/>
                    </a:cubicBezTo>
                    <a:cubicBezTo>
                      <a:pt x="52" y="2"/>
                      <a:pt x="50" y="0"/>
                      <a:pt x="4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4566829" y="4467234"/>
              <a:ext cx="257474" cy="176874"/>
              <a:chOff x="4548985" y="4443018"/>
              <a:chExt cx="257474" cy="176874"/>
            </a:xfrm>
            <a:solidFill>
              <a:schemeClr val="bg1"/>
            </a:solidFill>
          </p:grpSpPr>
          <p:sp>
            <p:nvSpPr>
              <p:cNvPr id="46" name="任意多边形: 形状 45"/>
              <p:cNvSpPr>
                <a:spLocks/>
              </p:cNvSpPr>
              <p:nvPr/>
            </p:nvSpPr>
            <p:spPr bwMode="auto">
              <a:xfrm>
                <a:off x="4581449" y="4475483"/>
                <a:ext cx="76123" cy="67167"/>
              </a:xfrm>
              <a:custGeom>
                <a:avLst/>
                <a:gdLst>
                  <a:gd name="T0" fmla="*/ 18 w 19"/>
                  <a:gd name="T1" fmla="*/ 17 h 17"/>
                  <a:gd name="T2" fmla="*/ 18 w 19"/>
                  <a:gd name="T3" fmla="*/ 14 h 17"/>
                  <a:gd name="T4" fmla="*/ 14 w 19"/>
                  <a:gd name="T5" fmla="*/ 12 h 17"/>
                  <a:gd name="T6" fmla="*/ 12 w 19"/>
                  <a:gd name="T7" fmla="*/ 11 h 17"/>
                  <a:gd name="T8" fmla="*/ 12 w 19"/>
                  <a:gd name="T9" fmla="*/ 9 h 17"/>
                  <a:gd name="T10" fmla="*/ 12 w 19"/>
                  <a:gd name="T11" fmla="*/ 7 h 17"/>
                  <a:gd name="T12" fmla="*/ 13 w 19"/>
                  <a:gd name="T13" fmla="*/ 6 h 17"/>
                  <a:gd name="T14" fmla="*/ 13 w 19"/>
                  <a:gd name="T15" fmla="*/ 5 h 17"/>
                  <a:gd name="T16" fmla="*/ 13 w 19"/>
                  <a:gd name="T17" fmla="*/ 3 h 17"/>
                  <a:gd name="T18" fmla="*/ 9 w 19"/>
                  <a:gd name="T19" fmla="*/ 0 h 17"/>
                  <a:gd name="T20" fmla="*/ 6 w 19"/>
                  <a:gd name="T21" fmla="*/ 3 h 17"/>
                  <a:gd name="T22" fmla="*/ 6 w 19"/>
                  <a:gd name="T23" fmla="*/ 5 h 17"/>
                  <a:gd name="T24" fmla="*/ 5 w 19"/>
                  <a:gd name="T25" fmla="*/ 6 h 17"/>
                  <a:gd name="T26" fmla="*/ 6 w 19"/>
                  <a:gd name="T27" fmla="*/ 7 h 17"/>
                  <a:gd name="T28" fmla="*/ 7 w 19"/>
                  <a:gd name="T29" fmla="*/ 9 h 17"/>
                  <a:gd name="T30" fmla="*/ 7 w 19"/>
                  <a:gd name="T31" fmla="*/ 11 h 17"/>
                  <a:gd name="T32" fmla="*/ 5 w 19"/>
                  <a:gd name="T33" fmla="*/ 12 h 17"/>
                  <a:gd name="T34" fmla="*/ 0 w 19"/>
                  <a:gd name="T35" fmla="*/ 14 h 17"/>
                  <a:gd name="T36" fmla="*/ 0 w 19"/>
                  <a:gd name="T37" fmla="*/ 17 h 17"/>
                  <a:gd name="T38" fmla="*/ 18 w 19"/>
                  <a:gd name="T3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17">
                    <a:moveTo>
                      <a:pt x="18" y="17"/>
                    </a:moveTo>
                    <a:cubicBezTo>
                      <a:pt x="18" y="17"/>
                      <a:pt x="19" y="15"/>
                      <a:pt x="18" y="14"/>
                    </a:cubicBezTo>
                    <a:cubicBezTo>
                      <a:pt x="18" y="14"/>
                      <a:pt x="16" y="13"/>
                      <a:pt x="14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7"/>
                    </a:cubicBezTo>
                    <a:cubicBezTo>
                      <a:pt x="13" y="7"/>
                      <a:pt x="13" y="7"/>
                      <a:pt x="13" y="6"/>
                    </a:cubicBezTo>
                    <a:cubicBezTo>
                      <a:pt x="13" y="6"/>
                      <a:pt x="13" y="5"/>
                      <a:pt x="13" y="5"/>
                    </a:cubicBezTo>
                    <a:cubicBezTo>
                      <a:pt x="13" y="4"/>
                      <a:pt x="13" y="3"/>
                      <a:pt x="13" y="3"/>
                    </a:cubicBezTo>
                    <a:cubicBezTo>
                      <a:pt x="13" y="1"/>
                      <a:pt x="11" y="0"/>
                      <a:pt x="9" y="0"/>
                    </a:cubicBezTo>
                    <a:cubicBezTo>
                      <a:pt x="7" y="0"/>
                      <a:pt x="6" y="1"/>
                      <a:pt x="6" y="3"/>
                    </a:cubicBezTo>
                    <a:cubicBezTo>
                      <a:pt x="6" y="3"/>
                      <a:pt x="6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9"/>
                      <a:pt x="7" y="9"/>
                      <a:pt x="7" y="9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6" y="11"/>
                      <a:pt x="5" y="12"/>
                    </a:cubicBezTo>
                    <a:cubicBezTo>
                      <a:pt x="3" y="13"/>
                      <a:pt x="1" y="14"/>
                      <a:pt x="0" y="14"/>
                    </a:cubicBezTo>
                    <a:cubicBezTo>
                      <a:pt x="0" y="15"/>
                      <a:pt x="0" y="17"/>
                      <a:pt x="0" y="17"/>
                    </a:cubicBezTo>
                    <a:lnTo>
                      <a:pt x="1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7" name="矩形 46"/>
              <p:cNvSpPr>
                <a:spLocks/>
              </p:cNvSpPr>
              <p:nvPr/>
            </p:nvSpPr>
            <p:spPr bwMode="auto">
              <a:xfrm>
                <a:off x="4677722" y="4475483"/>
                <a:ext cx="63808" cy="15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8" name="矩形 47"/>
              <p:cNvSpPr>
                <a:spLocks/>
              </p:cNvSpPr>
              <p:nvPr/>
            </p:nvSpPr>
            <p:spPr bwMode="auto">
              <a:xfrm>
                <a:off x="4677722" y="4506827"/>
                <a:ext cx="96273" cy="1679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9" name="矩形 48"/>
              <p:cNvSpPr>
                <a:spLocks/>
              </p:cNvSpPr>
              <p:nvPr/>
            </p:nvSpPr>
            <p:spPr bwMode="auto">
              <a:xfrm>
                <a:off x="4677722" y="4539291"/>
                <a:ext cx="80601" cy="15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0" name="任意多边形: 形状 49"/>
              <p:cNvSpPr>
                <a:spLocks/>
              </p:cNvSpPr>
              <p:nvPr/>
            </p:nvSpPr>
            <p:spPr bwMode="auto">
              <a:xfrm>
                <a:off x="4548985" y="4443018"/>
                <a:ext cx="257474" cy="176874"/>
              </a:xfrm>
              <a:custGeom>
                <a:avLst/>
                <a:gdLst>
                  <a:gd name="T0" fmla="*/ 0 w 64"/>
                  <a:gd name="T1" fmla="*/ 0 h 44"/>
                  <a:gd name="T2" fmla="*/ 0 w 64"/>
                  <a:gd name="T3" fmla="*/ 44 h 44"/>
                  <a:gd name="T4" fmla="*/ 64 w 64"/>
                  <a:gd name="T5" fmla="*/ 44 h 44"/>
                  <a:gd name="T6" fmla="*/ 64 w 64"/>
                  <a:gd name="T7" fmla="*/ 0 h 44"/>
                  <a:gd name="T8" fmla="*/ 0 w 64"/>
                  <a:gd name="T9" fmla="*/ 0 h 44"/>
                  <a:gd name="T10" fmla="*/ 60 w 64"/>
                  <a:gd name="T11" fmla="*/ 40 h 44"/>
                  <a:gd name="T12" fmla="*/ 52 w 64"/>
                  <a:gd name="T13" fmla="*/ 40 h 44"/>
                  <a:gd name="T14" fmla="*/ 52 w 64"/>
                  <a:gd name="T15" fmla="*/ 38 h 44"/>
                  <a:gd name="T16" fmla="*/ 46 w 64"/>
                  <a:gd name="T17" fmla="*/ 32 h 44"/>
                  <a:gd name="T18" fmla="*/ 40 w 64"/>
                  <a:gd name="T19" fmla="*/ 38 h 44"/>
                  <a:gd name="T20" fmla="*/ 40 w 64"/>
                  <a:gd name="T21" fmla="*/ 40 h 44"/>
                  <a:gd name="T22" fmla="*/ 24 w 64"/>
                  <a:gd name="T23" fmla="*/ 40 h 44"/>
                  <a:gd name="T24" fmla="*/ 24 w 64"/>
                  <a:gd name="T25" fmla="*/ 38 h 44"/>
                  <a:gd name="T26" fmla="*/ 18 w 64"/>
                  <a:gd name="T27" fmla="*/ 32 h 44"/>
                  <a:gd name="T28" fmla="*/ 12 w 64"/>
                  <a:gd name="T29" fmla="*/ 38 h 44"/>
                  <a:gd name="T30" fmla="*/ 12 w 64"/>
                  <a:gd name="T31" fmla="*/ 40 h 44"/>
                  <a:gd name="T32" fmla="*/ 4 w 64"/>
                  <a:gd name="T33" fmla="*/ 40 h 44"/>
                  <a:gd name="T34" fmla="*/ 4 w 64"/>
                  <a:gd name="T35" fmla="*/ 4 h 44"/>
                  <a:gd name="T36" fmla="*/ 60 w 64"/>
                  <a:gd name="T37" fmla="*/ 4 h 44"/>
                  <a:gd name="T38" fmla="*/ 60 w 64"/>
                  <a:gd name="T39" fmla="*/ 4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44">
                    <a:moveTo>
                      <a:pt x="0" y="0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4" y="0"/>
                      <a:pt x="64" y="0"/>
                      <a:pt x="64" y="0"/>
                    </a:cubicBezTo>
                    <a:lnTo>
                      <a:pt x="0" y="0"/>
                    </a:lnTo>
                    <a:close/>
                    <a:moveTo>
                      <a:pt x="60" y="40"/>
                    </a:move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39"/>
                      <a:pt x="52" y="39"/>
                      <a:pt x="52" y="38"/>
                    </a:cubicBezTo>
                    <a:cubicBezTo>
                      <a:pt x="52" y="35"/>
                      <a:pt x="49" y="32"/>
                      <a:pt x="46" y="32"/>
                    </a:cubicBezTo>
                    <a:cubicBezTo>
                      <a:pt x="43" y="32"/>
                      <a:pt x="40" y="35"/>
                      <a:pt x="40" y="38"/>
                    </a:cubicBezTo>
                    <a:cubicBezTo>
                      <a:pt x="40" y="39"/>
                      <a:pt x="40" y="39"/>
                      <a:pt x="40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39"/>
                      <a:pt x="24" y="39"/>
                      <a:pt x="24" y="38"/>
                    </a:cubicBezTo>
                    <a:cubicBezTo>
                      <a:pt x="24" y="35"/>
                      <a:pt x="21" y="32"/>
                      <a:pt x="18" y="32"/>
                    </a:cubicBezTo>
                    <a:cubicBezTo>
                      <a:pt x="15" y="32"/>
                      <a:pt x="12" y="35"/>
                      <a:pt x="12" y="38"/>
                    </a:cubicBezTo>
                    <a:cubicBezTo>
                      <a:pt x="12" y="39"/>
                      <a:pt x="12" y="39"/>
                      <a:pt x="12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0" y="4"/>
                      <a:pt x="60" y="4"/>
                      <a:pt x="60" y="4"/>
                    </a:cubicBezTo>
                    <a:lnTo>
                      <a:pt x="6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4562602" y="2794695"/>
              <a:ext cx="265928" cy="265928"/>
              <a:chOff x="6894513" y="5880100"/>
              <a:chExt cx="376238" cy="376238"/>
            </a:xfrm>
            <a:solidFill>
              <a:schemeClr val="bg1"/>
            </a:solidFill>
            <a:effectLst/>
          </p:grpSpPr>
          <p:sp>
            <p:nvSpPr>
              <p:cNvPr id="41" name="任意多边形: 形状 40"/>
              <p:cNvSpPr>
                <a:spLocks/>
              </p:cNvSpPr>
              <p:nvPr/>
            </p:nvSpPr>
            <p:spPr bwMode="auto">
              <a:xfrm>
                <a:off x="7005638" y="5880100"/>
                <a:ext cx="265113" cy="265113"/>
              </a:xfrm>
              <a:custGeom>
                <a:avLst/>
                <a:gdLst>
                  <a:gd name="T0" fmla="*/ 31 w 45"/>
                  <a:gd name="T1" fmla="*/ 5 h 45"/>
                  <a:gd name="T2" fmla="*/ 18 w 45"/>
                  <a:gd name="T3" fmla="*/ 13 h 45"/>
                  <a:gd name="T4" fmla="*/ 1 w 45"/>
                  <a:gd name="T5" fmla="*/ 30 h 45"/>
                  <a:gd name="T6" fmla="*/ 1 w 45"/>
                  <a:gd name="T7" fmla="*/ 35 h 45"/>
                  <a:gd name="T8" fmla="*/ 10 w 45"/>
                  <a:gd name="T9" fmla="*/ 44 h 45"/>
                  <a:gd name="T10" fmla="*/ 15 w 45"/>
                  <a:gd name="T11" fmla="*/ 44 h 45"/>
                  <a:gd name="T12" fmla="*/ 32 w 45"/>
                  <a:gd name="T13" fmla="*/ 27 h 45"/>
                  <a:gd name="T14" fmla="*/ 40 w 45"/>
                  <a:gd name="T15" fmla="*/ 14 h 45"/>
                  <a:gd name="T16" fmla="*/ 45 w 45"/>
                  <a:gd name="T17" fmla="*/ 0 h 45"/>
                  <a:gd name="T18" fmla="*/ 31 w 45"/>
                  <a:gd name="T19" fmla="*/ 5 h 45"/>
                  <a:gd name="T20" fmla="*/ 20 w 45"/>
                  <a:gd name="T21" fmla="*/ 34 h 45"/>
                  <a:gd name="T22" fmla="*/ 11 w 45"/>
                  <a:gd name="T23" fmla="*/ 34 h 45"/>
                  <a:gd name="T24" fmla="*/ 11 w 45"/>
                  <a:gd name="T25" fmla="*/ 25 h 45"/>
                  <a:gd name="T26" fmla="*/ 20 w 45"/>
                  <a:gd name="T27" fmla="*/ 25 h 45"/>
                  <a:gd name="T28" fmla="*/ 20 w 45"/>
                  <a:gd name="T29" fmla="*/ 34 h 45"/>
                  <a:gd name="T30" fmla="*/ 31 w 45"/>
                  <a:gd name="T31" fmla="*/ 23 h 45"/>
                  <a:gd name="T32" fmla="*/ 22 w 45"/>
                  <a:gd name="T33" fmla="*/ 23 h 45"/>
                  <a:gd name="T34" fmla="*/ 22 w 45"/>
                  <a:gd name="T35" fmla="*/ 14 h 45"/>
                  <a:gd name="T36" fmla="*/ 31 w 45"/>
                  <a:gd name="T37" fmla="*/ 14 h 45"/>
                  <a:gd name="T38" fmla="*/ 31 w 45"/>
                  <a:gd name="T39" fmla="*/ 2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5" h="45">
                    <a:moveTo>
                      <a:pt x="31" y="5"/>
                    </a:moveTo>
                    <a:cubicBezTo>
                      <a:pt x="27" y="6"/>
                      <a:pt x="21" y="10"/>
                      <a:pt x="18" y="13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4"/>
                      <a:pt x="1" y="35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1" y="45"/>
                      <a:pt x="14" y="45"/>
                      <a:pt x="15" y="44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5" y="24"/>
                      <a:pt x="39" y="18"/>
                      <a:pt x="40" y="14"/>
                    </a:cubicBezTo>
                    <a:cubicBezTo>
                      <a:pt x="45" y="0"/>
                      <a:pt x="45" y="0"/>
                      <a:pt x="45" y="0"/>
                    </a:cubicBezTo>
                    <a:lnTo>
                      <a:pt x="31" y="5"/>
                    </a:lnTo>
                    <a:close/>
                    <a:moveTo>
                      <a:pt x="20" y="34"/>
                    </a:moveTo>
                    <a:cubicBezTo>
                      <a:pt x="17" y="36"/>
                      <a:pt x="13" y="36"/>
                      <a:pt x="11" y="34"/>
                    </a:cubicBezTo>
                    <a:cubicBezTo>
                      <a:pt x="9" y="32"/>
                      <a:pt x="9" y="28"/>
                      <a:pt x="11" y="25"/>
                    </a:cubicBezTo>
                    <a:cubicBezTo>
                      <a:pt x="13" y="23"/>
                      <a:pt x="17" y="23"/>
                      <a:pt x="20" y="25"/>
                    </a:cubicBezTo>
                    <a:cubicBezTo>
                      <a:pt x="22" y="28"/>
                      <a:pt x="22" y="32"/>
                      <a:pt x="20" y="34"/>
                    </a:cubicBezTo>
                    <a:close/>
                    <a:moveTo>
                      <a:pt x="31" y="23"/>
                    </a:moveTo>
                    <a:cubicBezTo>
                      <a:pt x="29" y="25"/>
                      <a:pt x="25" y="25"/>
                      <a:pt x="22" y="23"/>
                    </a:cubicBezTo>
                    <a:cubicBezTo>
                      <a:pt x="20" y="20"/>
                      <a:pt x="20" y="16"/>
                      <a:pt x="22" y="14"/>
                    </a:cubicBezTo>
                    <a:cubicBezTo>
                      <a:pt x="25" y="12"/>
                      <a:pt x="29" y="12"/>
                      <a:pt x="31" y="14"/>
                    </a:cubicBezTo>
                    <a:cubicBezTo>
                      <a:pt x="33" y="16"/>
                      <a:pt x="33" y="20"/>
                      <a:pt x="31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2" name="任意多边形: 形状 41"/>
              <p:cNvSpPr>
                <a:spLocks/>
              </p:cNvSpPr>
              <p:nvPr/>
            </p:nvSpPr>
            <p:spPr bwMode="auto">
              <a:xfrm>
                <a:off x="6905626" y="5986463"/>
                <a:ext cx="123825" cy="111125"/>
              </a:xfrm>
              <a:custGeom>
                <a:avLst/>
                <a:gdLst>
                  <a:gd name="T0" fmla="*/ 7 w 21"/>
                  <a:gd name="T1" fmla="*/ 17 h 19"/>
                  <a:gd name="T2" fmla="*/ 21 w 21"/>
                  <a:gd name="T3" fmla="*/ 3 h 19"/>
                  <a:gd name="T4" fmla="*/ 10 w 21"/>
                  <a:gd name="T5" fmla="*/ 3 h 19"/>
                  <a:gd name="T6" fmla="*/ 1 w 21"/>
                  <a:gd name="T7" fmla="*/ 12 h 19"/>
                  <a:gd name="T8" fmla="*/ 1 w 21"/>
                  <a:gd name="T9" fmla="*/ 17 h 19"/>
                  <a:gd name="T10" fmla="*/ 7 w 21"/>
                  <a:gd name="T11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9">
                    <a:moveTo>
                      <a:pt x="7" y="17"/>
                    </a:moveTo>
                    <a:cubicBezTo>
                      <a:pt x="21" y="3"/>
                      <a:pt x="21" y="3"/>
                      <a:pt x="21" y="3"/>
                    </a:cubicBezTo>
                    <a:cubicBezTo>
                      <a:pt x="18" y="0"/>
                      <a:pt x="13" y="0"/>
                      <a:pt x="10" y="3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3"/>
                      <a:pt x="0" y="16"/>
                      <a:pt x="1" y="17"/>
                    </a:cubicBezTo>
                    <a:cubicBezTo>
                      <a:pt x="3" y="19"/>
                      <a:pt x="5" y="19"/>
                      <a:pt x="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3" name="任意多边形: 形状 42"/>
              <p:cNvSpPr>
                <a:spLocks/>
              </p:cNvSpPr>
              <p:nvPr/>
            </p:nvSpPr>
            <p:spPr bwMode="auto">
              <a:xfrm>
                <a:off x="7053263" y="6121400"/>
                <a:ext cx="111125" cy="123825"/>
              </a:xfrm>
              <a:custGeom>
                <a:avLst/>
                <a:gdLst>
                  <a:gd name="T0" fmla="*/ 2 w 19"/>
                  <a:gd name="T1" fmla="*/ 14 h 21"/>
                  <a:gd name="T2" fmla="*/ 2 w 19"/>
                  <a:gd name="T3" fmla="*/ 20 h 21"/>
                  <a:gd name="T4" fmla="*/ 7 w 19"/>
                  <a:gd name="T5" fmla="*/ 20 h 21"/>
                  <a:gd name="T6" fmla="*/ 16 w 19"/>
                  <a:gd name="T7" fmla="*/ 11 h 21"/>
                  <a:gd name="T8" fmla="*/ 16 w 19"/>
                  <a:gd name="T9" fmla="*/ 0 h 21"/>
                  <a:gd name="T10" fmla="*/ 2 w 19"/>
                  <a:gd name="T11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21">
                    <a:moveTo>
                      <a:pt x="2" y="14"/>
                    </a:moveTo>
                    <a:cubicBezTo>
                      <a:pt x="0" y="16"/>
                      <a:pt x="0" y="18"/>
                      <a:pt x="2" y="20"/>
                    </a:cubicBezTo>
                    <a:cubicBezTo>
                      <a:pt x="3" y="21"/>
                      <a:pt x="6" y="21"/>
                      <a:pt x="7" y="20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9" y="8"/>
                      <a:pt x="19" y="3"/>
                      <a:pt x="16" y="0"/>
                    </a:cubicBezTo>
                    <a:lnTo>
                      <a:pt x="2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4" name="任意多边形: 形状 43"/>
              <p:cNvSpPr>
                <a:spLocks/>
              </p:cNvSpPr>
              <p:nvPr/>
            </p:nvSpPr>
            <p:spPr bwMode="auto">
              <a:xfrm>
                <a:off x="6981828" y="6103937"/>
                <a:ext cx="65088" cy="63500"/>
              </a:xfrm>
              <a:custGeom>
                <a:avLst/>
                <a:gdLst>
                  <a:gd name="T0" fmla="*/ 1 w 11"/>
                  <a:gd name="T1" fmla="*/ 2 h 11"/>
                  <a:gd name="T2" fmla="*/ 1 w 11"/>
                  <a:gd name="T3" fmla="*/ 4 h 11"/>
                  <a:gd name="T4" fmla="*/ 7 w 11"/>
                  <a:gd name="T5" fmla="*/ 10 h 11"/>
                  <a:gd name="T6" fmla="*/ 9 w 11"/>
                  <a:gd name="T7" fmla="*/ 10 h 11"/>
                  <a:gd name="T8" fmla="*/ 11 w 11"/>
                  <a:gd name="T9" fmla="*/ 9 h 11"/>
                  <a:gd name="T10" fmla="*/ 2 w 11"/>
                  <a:gd name="T11" fmla="*/ 0 h 11"/>
                  <a:gd name="T12" fmla="*/ 1 w 11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" y="2"/>
                    </a:moveTo>
                    <a:cubicBezTo>
                      <a:pt x="0" y="2"/>
                      <a:pt x="0" y="4"/>
                      <a:pt x="1" y="4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1"/>
                      <a:pt x="9" y="11"/>
                      <a:pt x="9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5" name="任意多边形: 形状 44"/>
              <p:cNvSpPr>
                <a:spLocks/>
              </p:cNvSpPr>
              <p:nvPr/>
            </p:nvSpPr>
            <p:spPr bwMode="auto">
              <a:xfrm>
                <a:off x="6894513" y="6138863"/>
                <a:ext cx="117475" cy="117475"/>
              </a:xfrm>
              <a:custGeom>
                <a:avLst/>
                <a:gdLst>
                  <a:gd name="T0" fmla="*/ 0 w 20"/>
                  <a:gd name="T1" fmla="*/ 20 h 20"/>
                  <a:gd name="T2" fmla="*/ 16 w 20"/>
                  <a:gd name="T3" fmla="*/ 4 h 20"/>
                  <a:gd name="T4" fmla="*/ 0 w 20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20">
                    <a:moveTo>
                      <a:pt x="0" y="20"/>
                    </a:moveTo>
                    <a:cubicBezTo>
                      <a:pt x="8" y="16"/>
                      <a:pt x="20" y="8"/>
                      <a:pt x="16" y="4"/>
                    </a:cubicBezTo>
                    <a:cubicBezTo>
                      <a:pt x="12" y="0"/>
                      <a:pt x="4" y="12"/>
                      <a:pt x="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sp>
          <p:nvSpPr>
            <p:cNvPr id="34" name="任意多边形: 形状 33"/>
            <p:cNvSpPr>
              <a:spLocks/>
            </p:cNvSpPr>
            <p:nvPr/>
          </p:nvSpPr>
          <p:spPr bwMode="auto">
            <a:xfrm>
              <a:off x="4587594" y="4990370"/>
              <a:ext cx="215945" cy="215945"/>
            </a:xfrm>
            <a:custGeom>
              <a:avLst/>
              <a:gdLst>
                <a:gd name="T0" fmla="*/ 188 w 231"/>
                <a:gd name="T1" fmla="*/ 145 h 231"/>
                <a:gd name="T2" fmla="*/ 188 w 231"/>
                <a:gd name="T3" fmla="*/ 101 h 231"/>
                <a:gd name="T4" fmla="*/ 130 w 231"/>
                <a:gd name="T5" fmla="*/ 101 h 231"/>
                <a:gd name="T6" fmla="*/ 130 w 231"/>
                <a:gd name="T7" fmla="*/ 87 h 231"/>
                <a:gd name="T8" fmla="*/ 173 w 231"/>
                <a:gd name="T9" fmla="*/ 87 h 231"/>
                <a:gd name="T10" fmla="*/ 173 w 231"/>
                <a:gd name="T11" fmla="*/ 0 h 231"/>
                <a:gd name="T12" fmla="*/ 72 w 231"/>
                <a:gd name="T13" fmla="*/ 0 h 231"/>
                <a:gd name="T14" fmla="*/ 72 w 231"/>
                <a:gd name="T15" fmla="*/ 87 h 231"/>
                <a:gd name="T16" fmla="*/ 115 w 231"/>
                <a:gd name="T17" fmla="*/ 87 h 231"/>
                <a:gd name="T18" fmla="*/ 115 w 231"/>
                <a:gd name="T19" fmla="*/ 101 h 231"/>
                <a:gd name="T20" fmla="*/ 43 w 231"/>
                <a:gd name="T21" fmla="*/ 101 h 231"/>
                <a:gd name="T22" fmla="*/ 43 w 231"/>
                <a:gd name="T23" fmla="*/ 145 h 231"/>
                <a:gd name="T24" fmla="*/ 0 w 231"/>
                <a:gd name="T25" fmla="*/ 145 h 231"/>
                <a:gd name="T26" fmla="*/ 0 w 231"/>
                <a:gd name="T27" fmla="*/ 231 h 231"/>
                <a:gd name="T28" fmla="*/ 101 w 231"/>
                <a:gd name="T29" fmla="*/ 231 h 231"/>
                <a:gd name="T30" fmla="*/ 101 w 231"/>
                <a:gd name="T31" fmla="*/ 145 h 231"/>
                <a:gd name="T32" fmla="*/ 58 w 231"/>
                <a:gd name="T33" fmla="*/ 145 h 231"/>
                <a:gd name="T34" fmla="*/ 58 w 231"/>
                <a:gd name="T35" fmla="*/ 116 h 231"/>
                <a:gd name="T36" fmla="*/ 173 w 231"/>
                <a:gd name="T37" fmla="*/ 116 h 231"/>
                <a:gd name="T38" fmla="*/ 173 w 231"/>
                <a:gd name="T39" fmla="*/ 145 h 231"/>
                <a:gd name="T40" fmla="*/ 130 w 231"/>
                <a:gd name="T41" fmla="*/ 145 h 231"/>
                <a:gd name="T42" fmla="*/ 130 w 231"/>
                <a:gd name="T43" fmla="*/ 231 h 231"/>
                <a:gd name="T44" fmla="*/ 231 w 231"/>
                <a:gd name="T45" fmla="*/ 231 h 231"/>
                <a:gd name="T46" fmla="*/ 231 w 231"/>
                <a:gd name="T47" fmla="*/ 145 h 231"/>
                <a:gd name="T48" fmla="*/ 188 w 231"/>
                <a:gd name="T49" fmla="*/ 145 h 231"/>
                <a:gd name="T50" fmla="*/ 87 w 231"/>
                <a:gd name="T51" fmla="*/ 159 h 231"/>
                <a:gd name="T52" fmla="*/ 87 w 231"/>
                <a:gd name="T53" fmla="*/ 173 h 231"/>
                <a:gd name="T54" fmla="*/ 14 w 231"/>
                <a:gd name="T55" fmla="*/ 173 h 231"/>
                <a:gd name="T56" fmla="*/ 14 w 231"/>
                <a:gd name="T57" fmla="*/ 159 h 231"/>
                <a:gd name="T58" fmla="*/ 87 w 231"/>
                <a:gd name="T59" fmla="*/ 159 h 231"/>
                <a:gd name="T60" fmla="*/ 87 w 231"/>
                <a:gd name="T61" fmla="*/ 29 h 231"/>
                <a:gd name="T62" fmla="*/ 87 w 231"/>
                <a:gd name="T63" fmla="*/ 15 h 231"/>
                <a:gd name="T64" fmla="*/ 159 w 231"/>
                <a:gd name="T65" fmla="*/ 15 h 231"/>
                <a:gd name="T66" fmla="*/ 159 w 231"/>
                <a:gd name="T67" fmla="*/ 29 h 231"/>
                <a:gd name="T68" fmla="*/ 87 w 231"/>
                <a:gd name="T69" fmla="*/ 29 h 231"/>
                <a:gd name="T70" fmla="*/ 217 w 231"/>
                <a:gd name="T71" fmla="*/ 173 h 231"/>
                <a:gd name="T72" fmla="*/ 144 w 231"/>
                <a:gd name="T73" fmla="*/ 173 h 231"/>
                <a:gd name="T74" fmla="*/ 144 w 231"/>
                <a:gd name="T75" fmla="*/ 159 h 231"/>
                <a:gd name="T76" fmla="*/ 217 w 231"/>
                <a:gd name="T77" fmla="*/ 159 h 231"/>
                <a:gd name="T78" fmla="*/ 217 w 231"/>
                <a:gd name="T79" fmla="*/ 17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1" h="231">
                  <a:moveTo>
                    <a:pt x="188" y="145"/>
                  </a:moveTo>
                  <a:lnTo>
                    <a:pt x="188" y="101"/>
                  </a:lnTo>
                  <a:lnTo>
                    <a:pt x="130" y="101"/>
                  </a:lnTo>
                  <a:lnTo>
                    <a:pt x="130" y="87"/>
                  </a:lnTo>
                  <a:lnTo>
                    <a:pt x="173" y="87"/>
                  </a:lnTo>
                  <a:lnTo>
                    <a:pt x="173" y="0"/>
                  </a:lnTo>
                  <a:lnTo>
                    <a:pt x="72" y="0"/>
                  </a:lnTo>
                  <a:lnTo>
                    <a:pt x="72" y="87"/>
                  </a:lnTo>
                  <a:lnTo>
                    <a:pt x="115" y="87"/>
                  </a:lnTo>
                  <a:lnTo>
                    <a:pt x="115" y="101"/>
                  </a:lnTo>
                  <a:lnTo>
                    <a:pt x="43" y="101"/>
                  </a:lnTo>
                  <a:lnTo>
                    <a:pt x="43" y="145"/>
                  </a:lnTo>
                  <a:lnTo>
                    <a:pt x="0" y="145"/>
                  </a:lnTo>
                  <a:lnTo>
                    <a:pt x="0" y="231"/>
                  </a:lnTo>
                  <a:lnTo>
                    <a:pt x="101" y="231"/>
                  </a:lnTo>
                  <a:lnTo>
                    <a:pt x="101" y="145"/>
                  </a:lnTo>
                  <a:lnTo>
                    <a:pt x="58" y="145"/>
                  </a:lnTo>
                  <a:lnTo>
                    <a:pt x="58" y="116"/>
                  </a:lnTo>
                  <a:lnTo>
                    <a:pt x="173" y="116"/>
                  </a:lnTo>
                  <a:lnTo>
                    <a:pt x="173" y="145"/>
                  </a:lnTo>
                  <a:lnTo>
                    <a:pt x="130" y="145"/>
                  </a:lnTo>
                  <a:lnTo>
                    <a:pt x="130" y="231"/>
                  </a:lnTo>
                  <a:lnTo>
                    <a:pt x="231" y="231"/>
                  </a:lnTo>
                  <a:lnTo>
                    <a:pt x="231" y="145"/>
                  </a:lnTo>
                  <a:lnTo>
                    <a:pt x="188" y="145"/>
                  </a:lnTo>
                  <a:close/>
                  <a:moveTo>
                    <a:pt x="87" y="159"/>
                  </a:moveTo>
                  <a:lnTo>
                    <a:pt x="87" y="173"/>
                  </a:lnTo>
                  <a:lnTo>
                    <a:pt x="14" y="173"/>
                  </a:lnTo>
                  <a:lnTo>
                    <a:pt x="14" y="159"/>
                  </a:lnTo>
                  <a:lnTo>
                    <a:pt x="87" y="159"/>
                  </a:lnTo>
                  <a:close/>
                  <a:moveTo>
                    <a:pt x="87" y="29"/>
                  </a:moveTo>
                  <a:lnTo>
                    <a:pt x="87" y="15"/>
                  </a:lnTo>
                  <a:lnTo>
                    <a:pt x="159" y="15"/>
                  </a:lnTo>
                  <a:lnTo>
                    <a:pt x="159" y="29"/>
                  </a:lnTo>
                  <a:lnTo>
                    <a:pt x="87" y="29"/>
                  </a:lnTo>
                  <a:close/>
                  <a:moveTo>
                    <a:pt x="217" y="173"/>
                  </a:moveTo>
                  <a:lnTo>
                    <a:pt x="144" y="173"/>
                  </a:lnTo>
                  <a:lnTo>
                    <a:pt x="144" y="159"/>
                  </a:lnTo>
                  <a:lnTo>
                    <a:pt x="217" y="159"/>
                  </a:lnTo>
                  <a:lnTo>
                    <a:pt x="217" y="1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35" name="文本框 29"/>
            <p:cNvSpPr txBox="1"/>
            <p:nvPr/>
          </p:nvSpPr>
          <p:spPr>
            <a:xfrm>
              <a:off x="4857704" y="2627181"/>
              <a:ext cx="2875785" cy="590504"/>
            </a:xfrm>
            <a:prstGeom prst="rect">
              <a:avLst/>
            </a:prstGeom>
            <a:noFill/>
          </p:spPr>
          <p:txBody>
            <a:bodyPr wrap="none" anchor="ctr" anchorCtr="0">
              <a:normAutofit/>
            </a:bodyPr>
            <a:lstStyle/>
            <a:p>
              <a:r>
                <a:rPr lang="zh-CN" altLang="en-US" sz="2133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36" name="文本框 30"/>
            <p:cNvSpPr txBox="1"/>
            <p:nvPr/>
          </p:nvSpPr>
          <p:spPr>
            <a:xfrm>
              <a:off x="4857704" y="3169852"/>
              <a:ext cx="2875785" cy="590504"/>
            </a:xfrm>
            <a:prstGeom prst="rect">
              <a:avLst/>
            </a:prstGeom>
            <a:noFill/>
          </p:spPr>
          <p:txBody>
            <a:bodyPr wrap="none" anchor="ctr" anchorCtr="0">
              <a:normAutofit/>
            </a:bodyPr>
            <a:lstStyle/>
            <a:p>
              <a:r>
                <a:rPr lang="zh-CN" altLang="en-US" sz="2133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37" name="文本框 31"/>
            <p:cNvSpPr txBox="1"/>
            <p:nvPr/>
          </p:nvSpPr>
          <p:spPr>
            <a:xfrm>
              <a:off x="4857704" y="3712522"/>
              <a:ext cx="2875785" cy="590504"/>
            </a:xfrm>
            <a:prstGeom prst="rect">
              <a:avLst/>
            </a:prstGeom>
            <a:noFill/>
          </p:spPr>
          <p:txBody>
            <a:bodyPr wrap="none" anchor="ctr" anchorCtr="0">
              <a:normAutofit/>
            </a:bodyPr>
            <a:lstStyle/>
            <a:p>
              <a:r>
                <a:rPr lang="zh-CN" altLang="en-US" sz="2133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38" name="文本框 32"/>
            <p:cNvSpPr txBox="1"/>
            <p:nvPr/>
          </p:nvSpPr>
          <p:spPr>
            <a:xfrm>
              <a:off x="4857704" y="4255193"/>
              <a:ext cx="2875785" cy="590504"/>
            </a:xfrm>
            <a:prstGeom prst="rect">
              <a:avLst/>
            </a:prstGeom>
            <a:noFill/>
          </p:spPr>
          <p:txBody>
            <a:bodyPr wrap="none" anchor="ctr" anchorCtr="0">
              <a:normAutofit/>
            </a:bodyPr>
            <a:lstStyle/>
            <a:p>
              <a:r>
                <a:rPr lang="zh-CN" altLang="en-US" sz="2133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39" name="文本框 33"/>
            <p:cNvSpPr txBox="1"/>
            <p:nvPr/>
          </p:nvSpPr>
          <p:spPr>
            <a:xfrm>
              <a:off x="4857704" y="4797864"/>
              <a:ext cx="2875785" cy="590504"/>
            </a:xfrm>
            <a:prstGeom prst="rect">
              <a:avLst/>
            </a:prstGeom>
            <a:noFill/>
          </p:spPr>
          <p:txBody>
            <a:bodyPr wrap="none" anchor="ctr" anchorCtr="0">
              <a:normAutofit/>
            </a:bodyPr>
            <a:lstStyle/>
            <a:p>
              <a:r>
                <a:rPr lang="zh-CN" altLang="en-US" sz="2133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40" name="文本框 34"/>
            <p:cNvSpPr txBox="1"/>
            <p:nvPr/>
          </p:nvSpPr>
          <p:spPr>
            <a:xfrm>
              <a:off x="4857704" y="5343852"/>
              <a:ext cx="2875785" cy="571174"/>
            </a:xfrm>
            <a:prstGeom prst="rect">
              <a:avLst/>
            </a:prstGeom>
            <a:noFill/>
          </p:spPr>
          <p:txBody>
            <a:bodyPr wrap="none" anchor="ctr" anchorCtr="0">
              <a:normAutofit/>
            </a:bodyPr>
            <a:lstStyle/>
            <a:p>
              <a:r>
                <a:rPr lang="zh-CN" altLang="en-US" sz="2133" b="1">
                  <a:solidFill>
                    <a:schemeClr val="bg1"/>
                  </a:solidFill>
                </a:rPr>
                <a:t>标题文本预设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32855" y="2116655"/>
            <a:ext cx="2713719" cy="3463424"/>
            <a:chOff x="1307468" y="1697288"/>
            <a:chExt cx="2713719" cy="3463424"/>
          </a:xfrm>
        </p:grpSpPr>
        <p:grpSp>
          <p:nvGrpSpPr>
            <p:cNvPr id="6" name="组合 5"/>
            <p:cNvGrpSpPr/>
            <p:nvPr/>
          </p:nvGrpSpPr>
          <p:grpSpPr>
            <a:xfrm>
              <a:off x="1410010" y="1697288"/>
              <a:ext cx="2611177" cy="3463424"/>
              <a:chOff x="1193500" y="1491637"/>
              <a:chExt cx="3761195" cy="3463424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7" name="文本框 61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67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此部分内容作为文字排版占位显示</a:t>
                  </a:r>
                  <a:br>
                    <a:rPr lang="zh-CN" altLang="en-US" sz="1067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</a:br>
                  <a:r>
                    <a:rPr lang="zh-CN" altLang="en-US" sz="1067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（建议使用主题字体）</a:t>
                  </a: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标题文本预设</a:t>
                  </a: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5" name="文本框 59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67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此部分内容作为文字排版占位显示</a:t>
                  </a:r>
                  <a:br>
                    <a:rPr lang="zh-CN" altLang="en-US" sz="1067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</a:br>
                  <a:r>
                    <a:rPr lang="zh-CN" altLang="en-US" sz="1067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（建议使用主题字体）</a:t>
                  </a: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标题文本预设</a:t>
                  </a: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3" name="文本框 57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67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此部分内容作为文字排版占位显示</a:t>
                  </a:r>
                  <a:br>
                    <a:rPr lang="zh-CN" altLang="en-US" sz="1067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</a:br>
                  <a:r>
                    <a:rPr lang="zh-CN" altLang="en-US" sz="1067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（建议使用主题字体）</a:t>
                  </a: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/>
                </a:bodyPr>
                <a:lstStyle/>
                <a:p>
                  <a:r>
                    <a:rPr lang="zh-CN" altLang="en-US" sz="1600" b="1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标题文本预设</a:t>
                  </a:r>
                </a:p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1307468" y="2710116"/>
              <a:ext cx="2448272" cy="1338747"/>
              <a:chOff x="1307468" y="2924944"/>
              <a:chExt cx="2448272" cy="1338747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0F1CE84-3988-49F5-A028-009F95910752}"/>
              </a:ext>
            </a:extLst>
          </p:cNvPr>
          <p:cNvGrpSpPr/>
          <p:nvPr/>
        </p:nvGrpSpPr>
        <p:grpSpPr>
          <a:xfrm>
            <a:off x="526331" y="497900"/>
            <a:ext cx="828718" cy="547823"/>
            <a:chOff x="225382" y="351136"/>
            <a:chExt cx="1428847" cy="944537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8A5458D7-2872-4436-BD02-201865C2C65F}"/>
                </a:ext>
              </a:extLst>
            </p:cNvPr>
            <p:cNvSpPr/>
            <p:nvPr/>
          </p:nvSpPr>
          <p:spPr>
            <a:xfrm rot="15067744" flipH="1">
              <a:off x="445817" y="351136"/>
              <a:ext cx="931725" cy="931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B0BCC84C-85A0-4F7A-9976-BE7972A6E161}"/>
                </a:ext>
              </a:extLst>
            </p:cNvPr>
            <p:cNvCxnSpPr>
              <a:cxnSpLocks/>
              <a:stCxn id="54" idx="1"/>
            </p:cNvCxnSpPr>
            <p:nvPr/>
          </p:nvCxnSpPr>
          <p:spPr>
            <a:xfrm flipH="1">
              <a:off x="225382" y="611835"/>
              <a:ext cx="268044" cy="68383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89668C0A-12D5-417E-9359-21B72E391359}"/>
                </a:ext>
              </a:extLst>
            </p:cNvPr>
            <p:cNvCxnSpPr>
              <a:cxnSpLocks/>
              <a:endCxn id="54" idx="5"/>
            </p:cNvCxnSpPr>
            <p:nvPr/>
          </p:nvCxnSpPr>
          <p:spPr>
            <a:xfrm flipH="1">
              <a:off x="1329933" y="359499"/>
              <a:ext cx="324296" cy="6626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A44E331B-E80C-479A-887E-50ADC7954743}"/>
              </a:ext>
            </a:extLst>
          </p:cNvPr>
          <p:cNvSpPr txBox="1"/>
          <p:nvPr/>
        </p:nvSpPr>
        <p:spPr>
          <a:xfrm>
            <a:off x="604062" y="502750"/>
            <a:ext cx="943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01</a:t>
            </a:r>
            <a:endParaRPr lang="zh-CN" altLang="en-US" sz="2800" dirty="0"/>
          </a:p>
        </p:txBody>
      </p:sp>
      <p:sp>
        <p:nvSpPr>
          <p:cNvPr id="58" name="文本框 6">
            <a:extLst>
              <a:ext uri="{FF2B5EF4-FFF2-40B4-BE49-F238E27FC236}">
                <a16:creationId xmlns:a16="http://schemas.microsoft.com/office/drawing/2014/main" id="{E6744CF3-27D5-413C-9A2C-F59BA5D19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381" y="537263"/>
            <a:ext cx="3033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选题的背景与意义</a:t>
            </a:r>
          </a:p>
        </p:txBody>
      </p:sp>
    </p:spTree>
    <p:extLst>
      <p:ext uri="{BB962C8B-B14F-4D97-AF65-F5344CB8AC3E}">
        <p14:creationId xmlns:p14="http://schemas.microsoft.com/office/powerpoint/2010/main" val="14295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02"/>
          <p:cNvSpPr txBox="1">
            <a:spLocks/>
          </p:cNvSpPr>
          <p:nvPr/>
        </p:nvSpPr>
        <p:spPr bwMode="auto">
          <a:xfrm>
            <a:off x="1722508" y="5901436"/>
            <a:ext cx="8246229" cy="242373"/>
          </a:xfrm>
          <a:prstGeom prst="rect">
            <a:avLst/>
          </a:prstGeom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67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此部分内容作为文字排版占位显示 （建议使用主题字体）如需更改请在（设置形状格式）菜单下（文本选项）中调整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79797" y="1912697"/>
            <a:ext cx="3928672" cy="3402209"/>
            <a:chOff x="809848" y="1434522"/>
            <a:chExt cx="2946504" cy="2551657"/>
          </a:xfrm>
        </p:grpSpPr>
        <p:cxnSp>
          <p:nvCxnSpPr>
            <p:cNvPr id="6" name="Straight Connector 90"/>
            <p:cNvCxnSpPr/>
            <p:nvPr/>
          </p:nvCxnSpPr>
          <p:spPr>
            <a:xfrm flipH="1">
              <a:off x="1702048" y="2738748"/>
              <a:ext cx="2045614" cy="36246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88"/>
            <p:cNvCxnSpPr/>
            <p:nvPr/>
          </p:nvCxnSpPr>
          <p:spPr>
            <a:xfrm>
              <a:off x="1710738" y="1605972"/>
              <a:ext cx="2045614" cy="36246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2"/>
            <p:cNvSpPr/>
            <p:nvPr/>
          </p:nvSpPr>
          <p:spPr bwMode="auto">
            <a:xfrm>
              <a:off x="1486395" y="2922087"/>
              <a:ext cx="342900" cy="3429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Oval 65"/>
            <p:cNvSpPr/>
            <p:nvPr/>
          </p:nvSpPr>
          <p:spPr bwMode="auto">
            <a:xfrm>
              <a:off x="1491158" y="1434522"/>
              <a:ext cx="342900" cy="3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Group 64"/>
            <p:cNvGrpSpPr/>
            <p:nvPr/>
          </p:nvGrpSpPr>
          <p:grpSpPr>
            <a:xfrm>
              <a:off x="809848" y="3264987"/>
              <a:ext cx="1659857" cy="721192"/>
              <a:chOff x="1732858" y="4896921"/>
              <a:chExt cx="2213143" cy="961589"/>
            </a:xfrm>
          </p:grpSpPr>
          <p:sp>
            <p:nvSpPr>
              <p:cNvPr id="24" name="TextBox 66"/>
              <p:cNvSpPr txBox="1">
                <a:spLocks/>
              </p:cNvSpPr>
              <p:nvPr/>
            </p:nvSpPr>
            <p:spPr bwMode="auto">
              <a:xfrm>
                <a:off x="1732858" y="4896921"/>
                <a:ext cx="2213143" cy="387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25" name="TextBox 67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 </a:t>
                </a:r>
                <a:b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</p:grpSp>
        <p:grpSp>
          <p:nvGrpSpPr>
            <p:cNvPr id="16" name="Group 71"/>
            <p:cNvGrpSpPr/>
            <p:nvPr/>
          </p:nvGrpSpPr>
          <p:grpSpPr>
            <a:xfrm>
              <a:off x="809848" y="1777422"/>
              <a:ext cx="1659857" cy="721192"/>
              <a:chOff x="1732858" y="4896921"/>
              <a:chExt cx="2213143" cy="961589"/>
            </a:xfrm>
          </p:grpSpPr>
          <p:sp>
            <p:nvSpPr>
              <p:cNvPr id="20" name="TextBox 72"/>
              <p:cNvSpPr txBox="1">
                <a:spLocks/>
              </p:cNvSpPr>
              <p:nvPr/>
            </p:nvSpPr>
            <p:spPr bwMode="auto">
              <a:xfrm>
                <a:off x="1732858" y="4896921"/>
                <a:ext cx="2213143" cy="387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600" b="1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21" name="TextBox 73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 </a:t>
                </a:r>
                <a:b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7045618" y="1912697"/>
            <a:ext cx="3900068" cy="3451145"/>
            <a:chOff x="5284213" y="1434522"/>
            <a:chExt cx="2925051" cy="2588359"/>
          </a:xfrm>
        </p:grpSpPr>
        <p:cxnSp>
          <p:nvCxnSpPr>
            <p:cNvPr id="4" name="Straight Connector 97"/>
            <p:cNvCxnSpPr/>
            <p:nvPr/>
          </p:nvCxnSpPr>
          <p:spPr>
            <a:xfrm>
              <a:off x="5284213" y="2761608"/>
              <a:ext cx="2045614" cy="36246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98"/>
            <p:cNvCxnSpPr/>
            <p:nvPr/>
          </p:nvCxnSpPr>
          <p:spPr>
            <a:xfrm flipH="1">
              <a:off x="5292903" y="1628832"/>
              <a:ext cx="2045614" cy="36246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91"/>
            <p:cNvSpPr/>
            <p:nvPr/>
          </p:nvSpPr>
          <p:spPr bwMode="auto">
            <a:xfrm>
              <a:off x="7207886" y="2922087"/>
              <a:ext cx="342900" cy="3429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Oval 92"/>
            <p:cNvSpPr/>
            <p:nvPr/>
          </p:nvSpPr>
          <p:spPr bwMode="auto">
            <a:xfrm>
              <a:off x="7212648" y="1434522"/>
              <a:ext cx="342900" cy="3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Group 68"/>
            <p:cNvGrpSpPr/>
            <p:nvPr/>
          </p:nvGrpSpPr>
          <p:grpSpPr>
            <a:xfrm>
              <a:off x="6549407" y="3301689"/>
              <a:ext cx="1659857" cy="721192"/>
              <a:chOff x="1732858" y="4896921"/>
              <a:chExt cx="2213143" cy="961589"/>
            </a:xfrm>
          </p:grpSpPr>
          <p:sp>
            <p:nvSpPr>
              <p:cNvPr id="22" name="TextBox 69"/>
              <p:cNvSpPr txBox="1">
                <a:spLocks/>
              </p:cNvSpPr>
              <p:nvPr/>
            </p:nvSpPr>
            <p:spPr bwMode="auto">
              <a:xfrm>
                <a:off x="1732858" y="4896921"/>
                <a:ext cx="2213143" cy="387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23" name="TextBox 70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 </a:t>
                </a:r>
                <a:b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</p:grpSp>
        <p:grpSp>
          <p:nvGrpSpPr>
            <p:cNvPr id="17" name="Group 74"/>
            <p:cNvGrpSpPr/>
            <p:nvPr/>
          </p:nvGrpSpPr>
          <p:grpSpPr>
            <a:xfrm>
              <a:off x="6549407" y="1777422"/>
              <a:ext cx="1659857" cy="721192"/>
              <a:chOff x="1732858" y="4896921"/>
              <a:chExt cx="2213143" cy="961589"/>
            </a:xfrm>
          </p:grpSpPr>
          <p:sp>
            <p:nvSpPr>
              <p:cNvPr id="18" name="TextBox 75"/>
              <p:cNvSpPr txBox="1">
                <a:spLocks/>
              </p:cNvSpPr>
              <p:nvPr/>
            </p:nvSpPr>
            <p:spPr bwMode="auto">
              <a:xfrm>
                <a:off x="1732858" y="4896921"/>
                <a:ext cx="2213143" cy="387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6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标题文本预设</a:t>
                </a:r>
              </a:p>
            </p:txBody>
          </p:sp>
          <p:sp>
            <p:nvSpPr>
              <p:cNvPr id="19" name="TextBox 76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此部分内容作为文字排版占位显示 </a:t>
                </a:r>
                <a:b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sz="10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（建议使用主题字体）</a:t>
                </a:r>
              </a:p>
            </p:txBody>
          </p:sp>
        </p:grpSp>
      </p:grpSp>
      <p:grpSp>
        <p:nvGrpSpPr>
          <p:cNvPr id="9" name="Group 1"/>
          <p:cNvGrpSpPr/>
          <p:nvPr/>
        </p:nvGrpSpPr>
        <p:grpSpPr>
          <a:xfrm>
            <a:off x="4122558" y="1636323"/>
            <a:ext cx="3949700" cy="3795712"/>
            <a:chOff x="4122557" y="1636323"/>
            <a:chExt cx="3949700" cy="3795712"/>
          </a:xfrm>
        </p:grpSpPr>
        <p:sp>
          <p:nvSpPr>
            <p:cNvPr id="26" name="Freeform: Shape 33"/>
            <p:cNvSpPr>
              <a:spLocks/>
            </p:cNvSpPr>
            <p:nvPr/>
          </p:nvSpPr>
          <p:spPr bwMode="auto">
            <a:xfrm>
              <a:off x="4134191" y="1641934"/>
              <a:ext cx="3938066" cy="3776073"/>
            </a:xfrm>
            <a:custGeom>
              <a:avLst/>
              <a:gdLst>
                <a:gd name="T0" fmla="*/ 2147483646 w 570"/>
                <a:gd name="T1" fmla="*/ 2147483646 h 567"/>
                <a:gd name="T2" fmla="*/ 2147483646 w 570"/>
                <a:gd name="T3" fmla="*/ 2147483646 h 567"/>
                <a:gd name="T4" fmla="*/ 867452690 w 570"/>
                <a:gd name="T5" fmla="*/ 2147483646 h 567"/>
                <a:gd name="T6" fmla="*/ 1663799238 w 570"/>
                <a:gd name="T7" fmla="*/ 2147483646 h 567"/>
                <a:gd name="T8" fmla="*/ 1948208720 w 570"/>
                <a:gd name="T9" fmla="*/ 2147483646 h 567"/>
                <a:gd name="T10" fmla="*/ 355511852 w 570"/>
                <a:gd name="T11" fmla="*/ 2147483646 h 567"/>
                <a:gd name="T12" fmla="*/ 227527585 w 570"/>
                <a:gd name="T13" fmla="*/ 2147483646 h 567"/>
                <a:gd name="T14" fmla="*/ 355511852 w 570"/>
                <a:gd name="T15" fmla="*/ 2147483646 h 567"/>
                <a:gd name="T16" fmla="*/ 2147483646 w 570"/>
                <a:gd name="T17" fmla="*/ 2147483646 h 567"/>
                <a:gd name="T18" fmla="*/ 2147483646 w 570"/>
                <a:gd name="T19" fmla="*/ 2147483646 h 567"/>
                <a:gd name="T20" fmla="*/ 2147483646 w 570"/>
                <a:gd name="T21" fmla="*/ 2147483646 h 567"/>
                <a:gd name="T22" fmla="*/ 2147483646 w 570"/>
                <a:gd name="T23" fmla="*/ 2147483646 h 567"/>
                <a:gd name="T24" fmla="*/ 2147483646 w 570"/>
                <a:gd name="T25" fmla="*/ 2147483646 h 567"/>
                <a:gd name="T26" fmla="*/ 2147483646 w 570"/>
                <a:gd name="T27" fmla="*/ 2147483646 h 567"/>
                <a:gd name="T28" fmla="*/ 1023877905 w 570"/>
                <a:gd name="T29" fmla="*/ 2147483646 h 567"/>
                <a:gd name="T30" fmla="*/ 2147483646 w 570"/>
                <a:gd name="T31" fmla="*/ 2147483646 h 567"/>
                <a:gd name="T32" fmla="*/ 2147483646 w 570"/>
                <a:gd name="T33" fmla="*/ 2147483646 h 567"/>
                <a:gd name="T34" fmla="*/ 2147483646 w 570"/>
                <a:gd name="T35" fmla="*/ 2147483646 h 567"/>
                <a:gd name="T36" fmla="*/ 2147483646 w 570"/>
                <a:gd name="T37" fmla="*/ 2147483646 h 567"/>
                <a:gd name="T38" fmla="*/ 2147483646 w 570"/>
                <a:gd name="T39" fmla="*/ 2147483646 h 567"/>
                <a:gd name="T40" fmla="*/ 2147483646 w 570"/>
                <a:gd name="T41" fmla="*/ 2147483646 h 567"/>
                <a:gd name="T42" fmla="*/ 0 w 570"/>
                <a:gd name="T43" fmla="*/ 2147483646 h 567"/>
                <a:gd name="T44" fmla="*/ 270189008 w 570"/>
                <a:gd name="T45" fmla="*/ 2147483646 h 567"/>
                <a:gd name="T46" fmla="*/ 284409482 w 570"/>
                <a:gd name="T47" fmla="*/ 2147483646 h 567"/>
                <a:gd name="T48" fmla="*/ 270189008 w 570"/>
                <a:gd name="T49" fmla="*/ 2147483646 h 567"/>
                <a:gd name="T50" fmla="*/ 241748059 w 570"/>
                <a:gd name="T51" fmla="*/ 2147483646 h 567"/>
                <a:gd name="T52" fmla="*/ 99543319 w 570"/>
                <a:gd name="T53" fmla="*/ 2147483646 h 567"/>
                <a:gd name="T54" fmla="*/ 853232216 w 570"/>
                <a:gd name="T55" fmla="*/ 1903075127 h 567"/>
                <a:gd name="T56" fmla="*/ 981216482 w 570"/>
                <a:gd name="T57" fmla="*/ 1789460501 h 567"/>
                <a:gd name="T58" fmla="*/ 2147483646 w 570"/>
                <a:gd name="T59" fmla="*/ 2147483646 h 567"/>
                <a:gd name="T60" fmla="*/ 2147483646 w 570"/>
                <a:gd name="T61" fmla="*/ 2147483646 h 567"/>
                <a:gd name="T62" fmla="*/ 2147483646 w 570"/>
                <a:gd name="T63" fmla="*/ 2147483646 h 567"/>
                <a:gd name="T64" fmla="*/ 1820224453 w 570"/>
                <a:gd name="T65" fmla="*/ 937335735 h 567"/>
                <a:gd name="T66" fmla="*/ 2019311090 w 570"/>
                <a:gd name="T67" fmla="*/ 724306428 h 567"/>
                <a:gd name="T68" fmla="*/ 2019311090 w 570"/>
                <a:gd name="T69" fmla="*/ 724306428 h 567"/>
                <a:gd name="T70" fmla="*/ 2147483646 w 570"/>
                <a:gd name="T71" fmla="*/ 227233020 h 567"/>
                <a:gd name="T72" fmla="*/ 2147483646 w 570"/>
                <a:gd name="T73" fmla="*/ 113618394 h 567"/>
                <a:gd name="T74" fmla="*/ 2147483646 w 570"/>
                <a:gd name="T75" fmla="*/ 298244045 h 567"/>
                <a:gd name="T76" fmla="*/ 2147483646 w 570"/>
                <a:gd name="T77" fmla="*/ 184625651 h 567"/>
                <a:gd name="T78" fmla="*/ 2147483646 w 570"/>
                <a:gd name="T79" fmla="*/ 198829363 h 567"/>
                <a:gd name="T80" fmla="*/ 2147483646 w 570"/>
                <a:gd name="T81" fmla="*/ 2147483646 h 567"/>
                <a:gd name="T82" fmla="*/ 2147483646 w 570"/>
                <a:gd name="T83" fmla="*/ 2147483646 h 567"/>
                <a:gd name="T84" fmla="*/ 2147483646 w 570"/>
                <a:gd name="T85" fmla="*/ 2147483646 h 567"/>
                <a:gd name="T86" fmla="*/ 2147483646 w 570"/>
                <a:gd name="T87" fmla="*/ 2147483646 h 567"/>
                <a:gd name="T88" fmla="*/ 2147483646 w 570"/>
                <a:gd name="T89" fmla="*/ 2147483646 h 567"/>
                <a:gd name="T90" fmla="*/ 2147483646 w 570"/>
                <a:gd name="T91" fmla="*/ 2147483646 h 567"/>
                <a:gd name="T92" fmla="*/ 2147483646 w 570"/>
                <a:gd name="T93" fmla="*/ 2147483646 h 567"/>
                <a:gd name="T94" fmla="*/ 2147483646 w 570"/>
                <a:gd name="T95" fmla="*/ 2147483646 h 567"/>
                <a:gd name="T96" fmla="*/ 2147483646 w 570"/>
                <a:gd name="T97" fmla="*/ 2147483646 h 567"/>
                <a:gd name="T98" fmla="*/ 2147483646 w 570"/>
                <a:gd name="T99" fmla="*/ 2147483646 h 567"/>
                <a:gd name="T100" fmla="*/ 2147483646 w 570"/>
                <a:gd name="T101" fmla="*/ 2147483646 h 567"/>
                <a:gd name="T102" fmla="*/ 2147483646 w 570"/>
                <a:gd name="T103" fmla="*/ 2147483646 h 567"/>
                <a:gd name="T104" fmla="*/ 2147483646 w 570"/>
                <a:gd name="T105" fmla="*/ 2147483646 h 567"/>
                <a:gd name="T106" fmla="*/ 2147483646 w 570"/>
                <a:gd name="T107" fmla="*/ 2147483646 h 567"/>
                <a:gd name="T108" fmla="*/ 2147483646 w 570"/>
                <a:gd name="T109" fmla="*/ 355051358 h 567"/>
                <a:gd name="T110" fmla="*/ 2147483646 w 570"/>
                <a:gd name="T111" fmla="*/ 0 h 56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0" h="567">
                  <a:moveTo>
                    <a:pt x="285" y="546"/>
                  </a:moveTo>
                  <a:cubicBezTo>
                    <a:pt x="250" y="546"/>
                    <a:pt x="216" y="548"/>
                    <a:pt x="189" y="552"/>
                  </a:cubicBezTo>
                  <a:cubicBezTo>
                    <a:pt x="189" y="552"/>
                    <a:pt x="189" y="552"/>
                    <a:pt x="189" y="552"/>
                  </a:cubicBezTo>
                  <a:cubicBezTo>
                    <a:pt x="190" y="552"/>
                    <a:pt x="190" y="552"/>
                    <a:pt x="190" y="552"/>
                  </a:cubicBezTo>
                  <a:cubicBezTo>
                    <a:pt x="216" y="548"/>
                    <a:pt x="250" y="546"/>
                    <a:pt x="285" y="546"/>
                  </a:cubicBezTo>
                  <a:cubicBezTo>
                    <a:pt x="285" y="546"/>
                    <a:pt x="285" y="546"/>
                    <a:pt x="285" y="546"/>
                  </a:cubicBezTo>
                  <a:moveTo>
                    <a:pt x="50" y="426"/>
                  </a:moveTo>
                  <a:cubicBezTo>
                    <a:pt x="54" y="428"/>
                    <a:pt x="57" y="431"/>
                    <a:pt x="60" y="434"/>
                  </a:cubicBezTo>
                  <a:cubicBezTo>
                    <a:pt x="60" y="434"/>
                    <a:pt x="61" y="435"/>
                    <a:pt x="61" y="435"/>
                  </a:cubicBezTo>
                  <a:cubicBezTo>
                    <a:pt x="67" y="441"/>
                    <a:pt x="73" y="446"/>
                    <a:pt x="79" y="452"/>
                  </a:cubicBezTo>
                  <a:cubicBezTo>
                    <a:pt x="80" y="453"/>
                    <a:pt x="80" y="453"/>
                    <a:pt x="80" y="453"/>
                  </a:cubicBezTo>
                  <a:cubicBezTo>
                    <a:pt x="93" y="464"/>
                    <a:pt x="105" y="476"/>
                    <a:pt x="117" y="488"/>
                  </a:cubicBezTo>
                  <a:cubicBezTo>
                    <a:pt x="118" y="489"/>
                    <a:pt x="118" y="489"/>
                    <a:pt x="118" y="490"/>
                  </a:cubicBezTo>
                  <a:cubicBezTo>
                    <a:pt x="124" y="496"/>
                    <a:pt x="130" y="502"/>
                    <a:pt x="135" y="507"/>
                  </a:cubicBezTo>
                  <a:cubicBezTo>
                    <a:pt x="136" y="508"/>
                    <a:pt x="136" y="508"/>
                    <a:pt x="137" y="509"/>
                  </a:cubicBezTo>
                  <a:cubicBezTo>
                    <a:pt x="143" y="516"/>
                    <a:pt x="149" y="523"/>
                    <a:pt x="155" y="529"/>
                  </a:cubicBezTo>
                  <a:cubicBezTo>
                    <a:pt x="126" y="496"/>
                    <a:pt x="85" y="456"/>
                    <a:pt x="50" y="426"/>
                  </a:cubicBezTo>
                  <a:moveTo>
                    <a:pt x="25" y="405"/>
                  </a:moveTo>
                  <a:cubicBezTo>
                    <a:pt x="16" y="409"/>
                    <a:pt x="16" y="409"/>
                    <a:pt x="16" y="409"/>
                  </a:cubicBezTo>
                  <a:cubicBezTo>
                    <a:pt x="16" y="409"/>
                    <a:pt x="16" y="409"/>
                    <a:pt x="16" y="409"/>
                  </a:cubicBezTo>
                  <a:cubicBezTo>
                    <a:pt x="16" y="409"/>
                    <a:pt x="16" y="409"/>
                    <a:pt x="16" y="409"/>
                  </a:cubicBezTo>
                  <a:cubicBezTo>
                    <a:pt x="25" y="405"/>
                    <a:pt x="25" y="405"/>
                    <a:pt x="25" y="405"/>
                  </a:cubicBezTo>
                  <a:cubicBezTo>
                    <a:pt x="30" y="409"/>
                    <a:pt x="36" y="413"/>
                    <a:pt x="41" y="418"/>
                  </a:cubicBezTo>
                  <a:cubicBezTo>
                    <a:pt x="36" y="413"/>
                    <a:pt x="30" y="409"/>
                    <a:pt x="25" y="405"/>
                  </a:cubicBezTo>
                  <a:moveTo>
                    <a:pt x="292" y="304"/>
                  </a:moveTo>
                  <a:cubicBezTo>
                    <a:pt x="292" y="304"/>
                    <a:pt x="292" y="304"/>
                    <a:pt x="292" y="304"/>
                  </a:cubicBezTo>
                  <a:cubicBezTo>
                    <a:pt x="305" y="333"/>
                    <a:pt x="329" y="392"/>
                    <a:pt x="352" y="446"/>
                  </a:cubicBezTo>
                  <a:cubicBezTo>
                    <a:pt x="340" y="416"/>
                    <a:pt x="340" y="416"/>
                    <a:pt x="340" y="416"/>
                  </a:cubicBezTo>
                  <a:cubicBezTo>
                    <a:pt x="292" y="304"/>
                    <a:pt x="292" y="304"/>
                    <a:pt x="292" y="304"/>
                  </a:cubicBezTo>
                  <a:moveTo>
                    <a:pt x="275" y="303"/>
                  </a:moveTo>
                  <a:cubicBezTo>
                    <a:pt x="272" y="311"/>
                    <a:pt x="268" y="321"/>
                    <a:pt x="264" y="332"/>
                  </a:cubicBezTo>
                  <a:cubicBezTo>
                    <a:pt x="251" y="363"/>
                    <a:pt x="234" y="404"/>
                    <a:pt x="219" y="444"/>
                  </a:cubicBezTo>
                  <a:cubicBezTo>
                    <a:pt x="264" y="331"/>
                    <a:pt x="264" y="331"/>
                    <a:pt x="264" y="331"/>
                  </a:cubicBezTo>
                  <a:cubicBezTo>
                    <a:pt x="275" y="303"/>
                    <a:pt x="275" y="303"/>
                    <a:pt x="275" y="303"/>
                  </a:cubicBezTo>
                  <a:cubicBezTo>
                    <a:pt x="275" y="303"/>
                    <a:pt x="275" y="303"/>
                    <a:pt x="275" y="303"/>
                  </a:cubicBezTo>
                  <a:moveTo>
                    <a:pt x="304" y="292"/>
                  </a:moveTo>
                  <a:cubicBezTo>
                    <a:pt x="304" y="292"/>
                    <a:pt x="304" y="292"/>
                    <a:pt x="304" y="292"/>
                  </a:cubicBezTo>
                  <a:cubicBezTo>
                    <a:pt x="334" y="304"/>
                    <a:pt x="394" y="329"/>
                    <a:pt x="449" y="351"/>
                  </a:cubicBezTo>
                  <a:cubicBezTo>
                    <a:pt x="446" y="350"/>
                    <a:pt x="446" y="350"/>
                    <a:pt x="446" y="350"/>
                  </a:cubicBezTo>
                  <a:cubicBezTo>
                    <a:pt x="446" y="350"/>
                    <a:pt x="446" y="350"/>
                    <a:pt x="446" y="350"/>
                  </a:cubicBezTo>
                  <a:cubicBezTo>
                    <a:pt x="401" y="332"/>
                    <a:pt x="352" y="312"/>
                    <a:pt x="320" y="299"/>
                  </a:cubicBezTo>
                  <a:cubicBezTo>
                    <a:pt x="351" y="311"/>
                    <a:pt x="397" y="330"/>
                    <a:pt x="441" y="348"/>
                  </a:cubicBezTo>
                  <a:cubicBezTo>
                    <a:pt x="304" y="292"/>
                    <a:pt x="304" y="292"/>
                    <a:pt x="304" y="292"/>
                  </a:cubicBezTo>
                  <a:moveTo>
                    <a:pt x="264" y="292"/>
                  </a:moveTo>
                  <a:cubicBezTo>
                    <a:pt x="225" y="308"/>
                    <a:pt x="136" y="346"/>
                    <a:pt x="72" y="373"/>
                  </a:cubicBezTo>
                  <a:cubicBezTo>
                    <a:pt x="72" y="373"/>
                    <a:pt x="72" y="373"/>
                    <a:pt x="72" y="373"/>
                  </a:cubicBezTo>
                  <a:cubicBezTo>
                    <a:pt x="264" y="292"/>
                    <a:pt x="264" y="292"/>
                    <a:pt x="264" y="292"/>
                  </a:cubicBezTo>
                  <a:cubicBezTo>
                    <a:pt x="264" y="292"/>
                    <a:pt x="264" y="292"/>
                    <a:pt x="264" y="292"/>
                  </a:cubicBezTo>
                  <a:moveTo>
                    <a:pt x="121" y="216"/>
                  </a:moveTo>
                  <a:cubicBezTo>
                    <a:pt x="264" y="275"/>
                    <a:pt x="264" y="275"/>
                    <a:pt x="264" y="275"/>
                  </a:cubicBezTo>
                  <a:cubicBezTo>
                    <a:pt x="264" y="275"/>
                    <a:pt x="264" y="275"/>
                    <a:pt x="264" y="275"/>
                  </a:cubicBezTo>
                  <a:cubicBezTo>
                    <a:pt x="239" y="265"/>
                    <a:pt x="191" y="245"/>
                    <a:pt x="144" y="225"/>
                  </a:cubicBezTo>
                  <a:cubicBezTo>
                    <a:pt x="136" y="222"/>
                    <a:pt x="129" y="219"/>
                    <a:pt x="121" y="216"/>
                  </a:cubicBezTo>
                  <a:moveTo>
                    <a:pt x="446" y="216"/>
                  </a:moveTo>
                  <a:cubicBezTo>
                    <a:pt x="316" y="270"/>
                    <a:pt x="316" y="270"/>
                    <a:pt x="316" y="270"/>
                  </a:cubicBezTo>
                  <a:cubicBezTo>
                    <a:pt x="303" y="275"/>
                    <a:pt x="303" y="275"/>
                    <a:pt x="303" y="275"/>
                  </a:cubicBezTo>
                  <a:cubicBezTo>
                    <a:pt x="303" y="275"/>
                    <a:pt x="303" y="275"/>
                    <a:pt x="303" y="275"/>
                  </a:cubicBezTo>
                  <a:cubicBezTo>
                    <a:pt x="328" y="265"/>
                    <a:pt x="373" y="246"/>
                    <a:pt x="419" y="227"/>
                  </a:cubicBezTo>
                  <a:cubicBezTo>
                    <a:pt x="384" y="242"/>
                    <a:pt x="350" y="256"/>
                    <a:pt x="325" y="266"/>
                  </a:cubicBezTo>
                  <a:cubicBezTo>
                    <a:pt x="350" y="256"/>
                    <a:pt x="384" y="242"/>
                    <a:pt x="419" y="227"/>
                  </a:cubicBezTo>
                  <a:cubicBezTo>
                    <a:pt x="428" y="223"/>
                    <a:pt x="437" y="219"/>
                    <a:pt x="446" y="216"/>
                  </a:cubicBezTo>
                  <a:moveTo>
                    <a:pt x="447" y="215"/>
                  </a:moveTo>
                  <a:cubicBezTo>
                    <a:pt x="447" y="215"/>
                    <a:pt x="447" y="215"/>
                    <a:pt x="447" y="215"/>
                  </a:cubicBezTo>
                  <a:cubicBezTo>
                    <a:pt x="447" y="215"/>
                    <a:pt x="447" y="215"/>
                    <a:pt x="447" y="215"/>
                  </a:cubicBezTo>
                  <a:cubicBezTo>
                    <a:pt x="447" y="215"/>
                    <a:pt x="447" y="215"/>
                    <a:pt x="447" y="215"/>
                  </a:cubicBezTo>
                  <a:moveTo>
                    <a:pt x="0" y="171"/>
                  </a:moveTo>
                  <a:cubicBezTo>
                    <a:pt x="0" y="176"/>
                    <a:pt x="2" y="180"/>
                    <a:pt x="7" y="182"/>
                  </a:cubicBezTo>
                  <a:cubicBezTo>
                    <a:pt x="16" y="186"/>
                    <a:pt x="16" y="186"/>
                    <a:pt x="16" y="186"/>
                  </a:cubicBezTo>
                  <a:cubicBezTo>
                    <a:pt x="18" y="200"/>
                    <a:pt x="19" y="216"/>
                    <a:pt x="19" y="232"/>
                  </a:cubicBezTo>
                  <a:cubicBezTo>
                    <a:pt x="19" y="233"/>
                    <a:pt x="19" y="233"/>
                    <a:pt x="19" y="233"/>
                  </a:cubicBezTo>
                  <a:cubicBezTo>
                    <a:pt x="20" y="241"/>
                    <a:pt x="20" y="249"/>
                    <a:pt x="20" y="258"/>
                  </a:cubicBezTo>
                  <a:cubicBezTo>
                    <a:pt x="20" y="258"/>
                    <a:pt x="20" y="259"/>
                    <a:pt x="20" y="259"/>
                  </a:cubicBezTo>
                  <a:cubicBezTo>
                    <a:pt x="20" y="276"/>
                    <a:pt x="20" y="294"/>
                    <a:pt x="20" y="311"/>
                  </a:cubicBezTo>
                  <a:cubicBezTo>
                    <a:pt x="20" y="311"/>
                    <a:pt x="20" y="312"/>
                    <a:pt x="20" y="312"/>
                  </a:cubicBezTo>
                  <a:cubicBezTo>
                    <a:pt x="19" y="320"/>
                    <a:pt x="19" y="328"/>
                    <a:pt x="19" y="336"/>
                  </a:cubicBezTo>
                  <a:cubicBezTo>
                    <a:pt x="19" y="337"/>
                    <a:pt x="19" y="338"/>
                    <a:pt x="19" y="339"/>
                  </a:cubicBezTo>
                  <a:cubicBezTo>
                    <a:pt x="18" y="347"/>
                    <a:pt x="18" y="354"/>
                    <a:pt x="17" y="361"/>
                  </a:cubicBezTo>
                  <a:cubicBezTo>
                    <a:pt x="17" y="361"/>
                    <a:pt x="17" y="362"/>
                    <a:pt x="17" y="363"/>
                  </a:cubicBezTo>
                  <a:cubicBezTo>
                    <a:pt x="17" y="370"/>
                    <a:pt x="16" y="376"/>
                    <a:pt x="16" y="382"/>
                  </a:cubicBezTo>
                  <a:cubicBezTo>
                    <a:pt x="21" y="328"/>
                    <a:pt x="22" y="240"/>
                    <a:pt x="16" y="186"/>
                  </a:cubicBezTo>
                  <a:cubicBezTo>
                    <a:pt x="7" y="182"/>
                    <a:pt x="7" y="182"/>
                    <a:pt x="7" y="182"/>
                  </a:cubicBezTo>
                  <a:cubicBezTo>
                    <a:pt x="2" y="180"/>
                    <a:pt x="0" y="176"/>
                    <a:pt x="0" y="171"/>
                  </a:cubicBezTo>
                  <a:moveTo>
                    <a:pt x="69" y="126"/>
                  </a:moveTo>
                  <a:cubicBezTo>
                    <a:pt x="66" y="129"/>
                    <a:pt x="63" y="131"/>
                    <a:pt x="60" y="134"/>
                  </a:cubicBezTo>
                  <a:cubicBezTo>
                    <a:pt x="60" y="134"/>
                    <a:pt x="60" y="134"/>
                    <a:pt x="60" y="134"/>
                  </a:cubicBezTo>
                  <a:cubicBezTo>
                    <a:pt x="50" y="143"/>
                    <a:pt x="40" y="152"/>
                    <a:pt x="31" y="159"/>
                  </a:cubicBezTo>
                  <a:cubicBezTo>
                    <a:pt x="43" y="150"/>
                    <a:pt x="55" y="138"/>
                    <a:pt x="69" y="126"/>
                  </a:cubicBezTo>
                  <a:moveTo>
                    <a:pt x="217" y="123"/>
                  </a:moveTo>
                  <a:cubicBezTo>
                    <a:pt x="276" y="264"/>
                    <a:pt x="276" y="264"/>
                    <a:pt x="276" y="264"/>
                  </a:cubicBezTo>
                  <a:cubicBezTo>
                    <a:pt x="276" y="264"/>
                    <a:pt x="276" y="264"/>
                    <a:pt x="276" y="264"/>
                  </a:cubicBezTo>
                  <a:cubicBezTo>
                    <a:pt x="264" y="235"/>
                    <a:pt x="240" y="177"/>
                    <a:pt x="217" y="123"/>
                  </a:cubicBezTo>
                  <a:moveTo>
                    <a:pt x="352" y="117"/>
                  </a:moveTo>
                  <a:cubicBezTo>
                    <a:pt x="292" y="264"/>
                    <a:pt x="292" y="264"/>
                    <a:pt x="292" y="264"/>
                  </a:cubicBezTo>
                  <a:cubicBezTo>
                    <a:pt x="292" y="264"/>
                    <a:pt x="292" y="264"/>
                    <a:pt x="292" y="264"/>
                  </a:cubicBezTo>
                  <a:cubicBezTo>
                    <a:pt x="300" y="244"/>
                    <a:pt x="314" y="211"/>
                    <a:pt x="329" y="175"/>
                  </a:cubicBezTo>
                  <a:cubicBezTo>
                    <a:pt x="330" y="171"/>
                    <a:pt x="332" y="166"/>
                    <a:pt x="334" y="162"/>
                  </a:cubicBezTo>
                  <a:cubicBezTo>
                    <a:pt x="332" y="166"/>
                    <a:pt x="330" y="171"/>
                    <a:pt x="329" y="175"/>
                  </a:cubicBezTo>
                  <a:cubicBezTo>
                    <a:pt x="336" y="156"/>
                    <a:pt x="344" y="136"/>
                    <a:pt x="352" y="117"/>
                  </a:cubicBezTo>
                  <a:moveTo>
                    <a:pt x="128" y="66"/>
                  </a:moveTo>
                  <a:cubicBezTo>
                    <a:pt x="128" y="66"/>
                    <a:pt x="127" y="67"/>
                    <a:pt x="127" y="67"/>
                  </a:cubicBezTo>
                  <a:cubicBezTo>
                    <a:pt x="127" y="67"/>
                    <a:pt x="128" y="66"/>
                    <a:pt x="128" y="66"/>
                  </a:cubicBezTo>
                  <a:moveTo>
                    <a:pt x="142" y="51"/>
                  </a:moveTo>
                  <a:cubicBezTo>
                    <a:pt x="139" y="54"/>
                    <a:pt x="136" y="57"/>
                    <a:pt x="133" y="60"/>
                  </a:cubicBezTo>
                  <a:cubicBezTo>
                    <a:pt x="133" y="61"/>
                    <a:pt x="133" y="61"/>
                    <a:pt x="133" y="61"/>
                  </a:cubicBezTo>
                  <a:cubicBezTo>
                    <a:pt x="136" y="57"/>
                    <a:pt x="139" y="54"/>
                    <a:pt x="142" y="51"/>
                  </a:cubicBezTo>
                  <a:moveTo>
                    <a:pt x="185" y="16"/>
                  </a:moveTo>
                  <a:cubicBezTo>
                    <a:pt x="211" y="19"/>
                    <a:pt x="245" y="21"/>
                    <a:pt x="279" y="21"/>
                  </a:cubicBezTo>
                  <a:cubicBezTo>
                    <a:pt x="245" y="21"/>
                    <a:pt x="211" y="19"/>
                    <a:pt x="185" y="16"/>
                  </a:cubicBezTo>
                  <a:cubicBezTo>
                    <a:pt x="185" y="16"/>
                    <a:pt x="185" y="16"/>
                    <a:pt x="185" y="16"/>
                  </a:cubicBezTo>
                  <a:moveTo>
                    <a:pt x="395" y="0"/>
                  </a:moveTo>
                  <a:cubicBezTo>
                    <a:pt x="390" y="0"/>
                    <a:pt x="386" y="3"/>
                    <a:pt x="384" y="8"/>
                  </a:cubicBezTo>
                  <a:cubicBezTo>
                    <a:pt x="380" y="16"/>
                    <a:pt x="380" y="16"/>
                    <a:pt x="380" y="16"/>
                  </a:cubicBezTo>
                  <a:cubicBezTo>
                    <a:pt x="354" y="19"/>
                    <a:pt x="319" y="21"/>
                    <a:pt x="285" y="21"/>
                  </a:cubicBezTo>
                  <a:cubicBezTo>
                    <a:pt x="285" y="21"/>
                    <a:pt x="285" y="21"/>
                    <a:pt x="285" y="21"/>
                  </a:cubicBezTo>
                  <a:cubicBezTo>
                    <a:pt x="326" y="21"/>
                    <a:pt x="366" y="18"/>
                    <a:pt x="394" y="14"/>
                  </a:cubicBezTo>
                  <a:cubicBezTo>
                    <a:pt x="394" y="14"/>
                    <a:pt x="394" y="14"/>
                    <a:pt x="394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94" y="14"/>
                    <a:pt x="394" y="14"/>
                    <a:pt x="394" y="14"/>
                  </a:cubicBezTo>
                  <a:cubicBezTo>
                    <a:pt x="394" y="14"/>
                    <a:pt x="394" y="14"/>
                    <a:pt x="394" y="14"/>
                  </a:cubicBezTo>
                  <a:cubicBezTo>
                    <a:pt x="395" y="14"/>
                    <a:pt x="395" y="14"/>
                    <a:pt x="395" y="14"/>
                  </a:cubicBezTo>
                  <a:cubicBezTo>
                    <a:pt x="395" y="14"/>
                    <a:pt x="395" y="14"/>
                    <a:pt x="395" y="14"/>
                  </a:cubicBezTo>
                  <a:cubicBezTo>
                    <a:pt x="429" y="61"/>
                    <a:pt x="506" y="138"/>
                    <a:pt x="552" y="170"/>
                  </a:cubicBezTo>
                  <a:cubicBezTo>
                    <a:pt x="552" y="170"/>
                    <a:pt x="552" y="170"/>
                    <a:pt x="552" y="170"/>
                  </a:cubicBezTo>
                  <a:cubicBezTo>
                    <a:pt x="552" y="170"/>
                    <a:pt x="552" y="170"/>
                    <a:pt x="552" y="170"/>
                  </a:cubicBezTo>
                  <a:cubicBezTo>
                    <a:pt x="552" y="170"/>
                    <a:pt x="552" y="170"/>
                    <a:pt x="552" y="170"/>
                  </a:cubicBezTo>
                  <a:cubicBezTo>
                    <a:pt x="552" y="170"/>
                    <a:pt x="552" y="171"/>
                    <a:pt x="553" y="171"/>
                  </a:cubicBezTo>
                  <a:cubicBezTo>
                    <a:pt x="553" y="171"/>
                    <a:pt x="553" y="171"/>
                    <a:pt x="553" y="171"/>
                  </a:cubicBezTo>
                  <a:cubicBezTo>
                    <a:pt x="552" y="171"/>
                    <a:pt x="552" y="171"/>
                    <a:pt x="552" y="171"/>
                  </a:cubicBezTo>
                  <a:cubicBezTo>
                    <a:pt x="544" y="228"/>
                    <a:pt x="544" y="337"/>
                    <a:pt x="554" y="393"/>
                  </a:cubicBezTo>
                  <a:cubicBezTo>
                    <a:pt x="554" y="393"/>
                    <a:pt x="554" y="393"/>
                    <a:pt x="554" y="393"/>
                  </a:cubicBezTo>
                  <a:cubicBezTo>
                    <a:pt x="554" y="393"/>
                    <a:pt x="554" y="393"/>
                    <a:pt x="554" y="393"/>
                  </a:cubicBezTo>
                  <a:cubicBezTo>
                    <a:pt x="554" y="393"/>
                    <a:pt x="554" y="393"/>
                    <a:pt x="554" y="393"/>
                  </a:cubicBezTo>
                  <a:cubicBezTo>
                    <a:pt x="554" y="393"/>
                    <a:pt x="554" y="393"/>
                    <a:pt x="554" y="393"/>
                  </a:cubicBezTo>
                  <a:cubicBezTo>
                    <a:pt x="553" y="394"/>
                    <a:pt x="553" y="394"/>
                    <a:pt x="553" y="394"/>
                  </a:cubicBezTo>
                  <a:cubicBezTo>
                    <a:pt x="553" y="394"/>
                    <a:pt x="553" y="394"/>
                    <a:pt x="553" y="394"/>
                  </a:cubicBezTo>
                  <a:cubicBezTo>
                    <a:pt x="507" y="428"/>
                    <a:pt x="430" y="506"/>
                    <a:pt x="398" y="552"/>
                  </a:cubicBezTo>
                  <a:cubicBezTo>
                    <a:pt x="398" y="552"/>
                    <a:pt x="398" y="552"/>
                    <a:pt x="398" y="552"/>
                  </a:cubicBezTo>
                  <a:cubicBezTo>
                    <a:pt x="398" y="552"/>
                    <a:pt x="398" y="552"/>
                    <a:pt x="398" y="552"/>
                  </a:cubicBezTo>
                  <a:cubicBezTo>
                    <a:pt x="398" y="552"/>
                    <a:pt x="398" y="552"/>
                    <a:pt x="397" y="552"/>
                  </a:cubicBezTo>
                  <a:cubicBezTo>
                    <a:pt x="397" y="552"/>
                    <a:pt x="397" y="552"/>
                    <a:pt x="397" y="552"/>
                  </a:cubicBezTo>
                  <a:cubicBezTo>
                    <a:pt x="397" y="552"/>
                    <a:pt x="397" y="552"/>
                    <a:pt x="397" y="552"/>
                  </a:cubicBezTo>
                  <a:cubicBezTo>
                    <a:pt x="397" y="552"/>
                    <a:pt x="397" y="552"/>
                    <a:pt x="397" y="552"/>
                  </a:cubicBezTo>
                  <a:cubicBezTo>
                    <a:pt x="371" y="548"/>
                    <a:pt x="334" y="546"/>
                    <a:pt x="296" y="546"/>
                  </a:cubicBezTo>
                  <a:cubicBezTo>
                    <a:pt x="292" y="546"/>
                    <a:pt x="288" y="546"/>
                    <a:pt x="285" y="546"/>
                  </a:cubicBezTo>
                  <a:cubicBezTo>
                    <a:pt x="285" y="546"/>
                    <a:pt x="285" y="546"/>
                    <a:pt x="285" y="546"/>
                  </a:cubicBezTo>
                  <a:cubicBezTo>
                    <a:pt x="288" y="546"/>
                    <a:pt x="292" y="546"/>
                    <a:pt x="296" y="546"/>
                  </a:cubicBezTo>
                  <a:cubicBezTo>
                    <a:pt x="327" y="546"/>
                    <a:pt x="358" y="547"/>
                    <a:pt x="383" y="550"/>
                  </a:cubicBezTo>
                  <a:cubicBezTo>
                    <a:pt x="386" y="560"/>
                    <a:pt x="386" y="560"/>
                    <a:pt x="386" y="560"/>
                  </a:cubicBezTo>
                  <a:cubicBezTo>
                    <a:pt x="388" y="564"/>
                    <a:pt x="393" y="567"/>
                    <a:pt x="398" y="567"/>
                  </a:cubicBezTo>
                  <a:cubicBezTo>
                    <a:pt x="399" y="567"/>
                    <a:pt x="401" y="567"/>
                    <a:pt x="402" y="567"/>
                  </a:cubicBezTo>
                  <a:cubicBezTo>
                    <a:pt x="408" y="564"/>
                    <a:pt x="411" y="557"/>
                    <a:pt x="409" y="551"/>
                  </a:cubicBezTo>
                  <a:cubicBezTo>
                    <a:pt x="405" y="541"/>
                    <a:pt x="405" y="541"/>
                    <a:pt x="405" y="541"/>
                  </a:cubicBezTo>
                  <a:cubicBezTo>
                    <a:pt x="438" y="499"/>
                    <a:pt x="499" y="437"/>
                    <a:pt x="542" y="402"/>
                  </a:cubicBezTo>
                  <a:cubicBezTo>
                    <a:pt x="551" y="406"/>
                    <a:pt x="551" y="406"/>
                    <a:pt x="551" y="406"/>
                  </a:cubicBezTo>
                  <a:cubicBezTo>
                    <a:pt x="552" y="407"/>
                    <a:pt x="554" y="407"/>
                    <a:pt x="556" y="407"/>
                  </a:cubicBezTo>
                  <a:cubicBezTo>
                    <a:pt x="560" y="407"/>
                    <a:pt x="565" y="404"/>
                    <a:pt x="567" y="399"/>
                  </a:cubicBezTo>
                  <a:cubicBezTo>
                    <a:pt x="570" y="393"/>
                    <a:pt x="567" y="386"/>
                    <a:pt x="560" y="383"/>
                  </a:cubicBezTo>
                  <a:cubicBezTo>
                    <a:pt x="552" y="380"/>
                    <a:pt x="552" y="380"/>
                    <a:pt x="552" y="380"/>
                  </a:cubicBezTo>
                  <a:cubicBezTo>
                    <a:pt x="545" y="326"/>
                    <a:pt x="544" y="240"/>
                    <a:pt x="550" y="185"/>
                  </a:cubicBezTo>
                  <a:cubicBezTo>
                    <a:pt x="559" y="182"/>
                    <a:pt x="559" y="182"/>
                    <a:pt x="559" y="182"/>
                  </a:cubicBezTo>
                  <a:cubicBezTo>
                    <a:pt x="565" y="179"/>
                    <a:pt x="568" y="172"/>
                    <a:pt x="565" y="166"/>
                  </a:cubicBezTo>
                  <a:cubicBezTo>
                    <a:pt x="563" y="161"/>
                    <a:pt x="559" y="158"/>
                    <a:pt x="554" y="158"/>
                  </a:cubicBezTo>
                  <a:cubicBezTo>
                    <a:pt x="552" y="158"/>
                    <a:pt x="551" y="158"/>
                    <a:pt x="549" y="159"/>
                  </a:cubicBezTo>
                  <a:cubicBezTo>
                    <a:pt x="541" y="162"/>
                    <a:pt x="541" y="162"/>
                    <a:pt x="541" y="162"/>
                  </a:cubicBezTo>
                  <a:cubicBezTo>
                    <a:pt x="499" y="129"/>
                    <a:pt x="437" y="68"/>
                    <a:pt x="403" y="25"/>
                  </a:cubicBezTo>
                  <a:cubicBezTo>
                    <a:pt x="406" y="17"/>
                    <a:pt x="406" y="17"/>
                    <a:pt x="406" y="17"/>
                  </a:cubicBezTo>
                  <a:cubicBezTo>
                    <a:pt x="409" y="11"/>
                    <a:pt x="406" y="4"/>
                    <a:pt x="400" y="1"/>
                  </a:cubicBezTo>
                  <a:cubicBezTo>
                    <a:pt x="398" y="1"/>
                    <a:pt x="397" y="0"/>
                    <a:pt x="395" y="0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: Shape 34"/>
            <p:cNvSpPr>
              <a:spLocks/>
            </p:cNvSpPr>
            <p:nvPr/>
          </p:nvSpPr>
          <p:spPr bwMode="auto">
            <a:xfrm>
              <a:off x="5219050" y="1641934"/>
              <a:ext cx="331565" cy="504973"/>
            </a:xfrm>
            <a:custGeom>
              <a:avLst/>
              <a:gdLst>
                <a:gd name="T0" fmla="*/ 639686300 w 48"/>
                <a:gd name="T1" fmla="*/ 819922026 h 76"/>
                <a:gd name="T2" fmla="*/ 554394291 w 48"/>
                <a:gd name="T3" fmla="*/ 1046108191 h 76"/>
                <a:gd name="T4" fmla="*/ 326950189 w 48"/>
                <a:gd name="T5" fmla="*/ 947152214 h 76"/>
                <a:gd name="T6" fmla="*/ 28431927 w 48"/>
                <a:gd name="T7" fmla="*/ 254460375 h 76"/>
                <a:gd name="T8" fmla="*/ 127938014 w 48"/>
                <a:gd name="T9" fmla="*/ 28274211 h 76"/>
                <a:gd name="T10" fmla="*/ 355382116 w 48"/>
                <a:gd name="T11" fmla="*/ 127230188 h 76"/>
                <a:gd name="T12" fmla="*/ 639686300 w 48"/>
                <a:gd name="T13" fmla="*/ 819922026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76">
                  <a:moveTo>
                    <a:pt x="45" y="58"/>
                  </a:moveTo>
                  <a:cubicBezTo>
                    <a:pt x="48" y="64"/>
                    <a:pt x="45" y="71"/>
                    <a:pt x="39" y="74"/>
                  </a:cubicBezTo>
                  <a:cubicBezTo>
                    <a:pt x="33" y="76"/>
                    <a:pt x="26" y="73"/>
                    <a:pt x="23" y="6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2"/>
                    <a:pt x="3" y="5"/>
                    <a:pt x="9" y="2"/>
                  </a:cubicBezTo>
                  <a:cubicBezTo>
                    <a:pt x="15" y="0"/>
                    <a:pt x="22" y="2"/>
                    <a:pt x="25" y="9"/>
                  </a:cubicBezTo>
                  <a:cubicBezTo>
                    <a:pt x="45" y="58"/>
                    <a:pt x="45" y="58"/>
                    <a:pt x="45" y="58"/>
                  </a:cubicBezTo>
                </a:path>
              </a:pathLst>
            </a:custGeom>
            <a:solidFill>
              <a:srgbClr val="E85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: Shape 35"/>
            <p:cNvSpPr>
              <a:spLocks/>
            </p:cNvSpPr>
            <p:nvPr/>
          </p:nvSpPr>
          <p:spPr bwMode="auto">
            <a:xfrm>
              <a:off x="6629657" y="1636323"/>
              <a:ext cx="331565" cy="504973"/>
            </a:xfrm>
            <a:custGeom>
              <a:avLst/>
              <a:gdLst>
                <a:gd name="T0" fmla="*/ 355382116 w 48"/>
                <a:gd name="T1" fmla="*/ 947152214 h 76"/>
                <a:gd name="T2" fmla="*/ 127938014 w 48"/>
                <a:gd name="T3" fmla="*/ 1046108191 h 76"/>
                <a:gd name="T4" fmla="*/ 28431927 w 48"/>
                <a:gd name="T5" fmla="*/ 819922026 h 76"/>
                <a:gd name="T6" fmla="*/ 326950189 w 48"/>
                <a:gd name="T7" fmla="*/ 127230188 h 76"/>
                <a:gd name="T8" fmla="*/ 554394291 w 48"/>
                <a:gd name="T9" fmla="*/ 28274211 h 76"/>
                <a:gd name="T10" fmla="*/ 639686300 w 48"/>
                <a:gd name="T11" fmla="*/ 254460375 h 76"/>
                <a:gd name="T12" fmla="*/ 355382116 w 48"/>
                <a:gd name="T13" fmla="*/ 947152214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76">
                  <a:moveTo>
                    <a:pt x="25" y="67"/>
                  </a:moveTo>
                  <a:cubicBezTo>
                    <a:pt x="22" y="73"/>
                    <a:pt x="15" y="76"/>
                    <a:pt x="9" y="74"/>
                  </a:cubicBezTo>
                  <a:cubicBezTo>
                    <a:pt x="3" y="71"/>
                    <a:pt x="0" y="64"/>
                    <a:pt x="2" y="58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5" y="3"/>
                    <a:pt x="32" y="0"/>
                    <a:pt x="39" y="2"/>
                  </a:cubicBezTo>
                  <a:cubicBezTo>
                    <a:pt x="45" y="5"/>
                    <a:pt x="48" y="12"/>
                    <a:pt x="45" y="18"/>
                  </a:cubicBezTo>
                  <a:lnTo>
                    <a:pt x="25" y="6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: Shape 36"/>
            <p:cNvSpPr>
              <a:spLocks/>
            </p:cNvSpPr>
            <p:nvPr/>
          </p:nvSpPr>
          <p:spPr bwMode="auto">
            <a:xfrm>
              <a:off x="7528374" y="2688350"/>
              <a:ext cx="532251" cy="311401"/>
            </a:xfrm>
            <a:custGeom>
              <a:avLst/>
              <a:gdLst>
                <a:gd name="T0" fmla="*/ 256224920 w 77"/>
                <a:gd name="T1" fmla="*/ 632548432 h 47"/>
                <a:gd name="T2" fmla="*/ 42705411 w 77"/>
                <a:gd name="T3" fmla="*/ 534150343 h 47"/>
                <a:gd name="T4" fmla="*/ 128112460 w 77"/>
                <a:gd name="T5" fmla="*/ 309246317 h 47"/>
                <a:gd name="T6" fmla="*/ 825615309 w 77"/>
                <a:gd name="T7" fmla="*/ 28111597 h 47"/>
                <a:gd name="T8" fmla="*/ 1053369955 w 77"/>
                <a:gd name="T9" fmla="*/ 126509686 h 47"/>
                <a:gd name="T10" fmla="*/ 967962906 w 77"/>
                <a:gd name="T11" fmla="*/ 351413713 h 47"/>
                <a:gd name="T12" fmla="*/ 256224920 w 77"/>
                <a:gd name="T13" fmla="*/ 632548432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7" h="47">
                  <a:moveTo>
                    <a:pt x="18" y="45"/>
                  </a:moveTo>
                  <a:cubicBezTo>
                    <a:pt x="12" y="47"/>
                    <a:pt x="5" y="44"/>
                    <a:pt x="3" y="38"/>
                  </a:cubicBezTo>
                  <a:cubicBezTo>
                    <a:pt x="0" y="32"/>
                    <a:pt x="3" y="25"/>
                    <a:pt x="9" y="2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5" y="0"/>
                    <a:pt x="72" y="3"/>
                    <a:pt x="74" y="9"/>
                  </a:cubicBezTo>
                  <a:cubicBezTo>
                    <a:pt x="77" y="15"/>
                    <a:pt x="74" y="22"/>
                    <a:pt x="68" y="25"/>
                  </a:cubicBezTo>
                  <a:lnTo>
                    <a:pt x="18" y="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: Shape 37"/>
            <p:cNvSpPr>
              <a:spLocks/>
            </p:cNvSpPr>
            <p:nvPr/>
          </p:nvSpPr>
          <p:spPr bwMode="auto">
            <a:xfrm>
              <a:off x="7542916" y="4040555"/>
              <a:ext cx="529341" cy="319816"/>
            </a:xfrm>
            <a:custGeom>
              <a:avLst/>
              <a:gdLst>
                <a:gd name="T0" fmla="*/ 126714250 w 77"/>
                <a:gd name="T1" fmla="*/ 355382116 h 48"/>
                <a:gd name="T2" fmla="*/ 42239334 w 77"/>
                <a:gd name="T3" fmla="*/ 127938014 h 48"/>
                <a:gd name="T4" fmla="*/ 267510780 w 77"/>
                <a:gd name="T5" fmla="*/ 42646005 h 48"/>
                <a:gd name="T6" fmla="*/ 943328868 w 77"/>
                <a:gd name="T7" fmla="*/ 326950189 h 48"/>
                <a:gd name="T8" fmla="*/ 1041886064 w 77"/>
                <a:gd name="T9" fmla="*/ 554394291 h 48"/>
                <a:gd name="T10" fmla="*/ 816614618 w 77"/>
                <a:gd name="T11" fmla="*/ 653900378 h 48"/>
                <a:gd name="T12" fmla="*/ 126714250 w 77"/>
                <a:gd name="T13" fmla="*/ 355382116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7" h="48">
                  <a:moveTo>
                    <a:pt x="9" y="25"/>
                  </a:moveTo>
                  <a:cubicBezTo>
                    <a:pt x="3" y="22"/>
                    <a:pt x="0" y="15"/>
                    <a:pt x="3" y="9"/>
                  </a:cubicBezTo>
                  <a:cubicBezTo>
                    <a:pt x="5" y="3"/>
                    <a:pt x="13" y="0"/>
                    <a:pt x="19" y="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74" y="26"/>
                    <a:pt x="77" y="33"/>
                    <a:pt x="74" y="39"/>
                  </a:cubicBezTo>
                  <a:cubicBezTo>
                    <a:pt x="71" y="46"/>
                    <a:pt x="64" y="48"/>
                    <a:pt x="58" y="46"/>
                  </a:cubicBezTo>
                  <a:lnTo>
                    <a:pt x="9" y="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: Shape 38"/>
            <p:cNvSpPr>
              <a:spLocks/>
            </p:cNvSpPr>
            <p:nvPr/>
          </p:nvSpPr>
          <p:spPr bwMode="auto">
            <a:xfrm>
              <a:off x="6650017" y="4918645"/>
              <a:ext cx="325748" cy="513390"/>
            </a:xfrm>
            <a:custGeom>
              <a:avLst/>
              <a:gdLst>
                <a:gd name="T0" fmla="*/ 42933026 w 47"/>
                <a:gd name="T1" fmla="*/ 256224920 h 77"/>
                <a:gd name="T2" fmla="*/ 143110085 w 47"/>
                <a:gd name="T3" fmla="*/ 42705411 h 77"/>
                <a:gd name="T4" fmla="*/ 372082438 w 47"/>
                <a:gd name="T5" fmla="*/ 128112460 h 77"/>
                <a:gd name="T6" fmla="*/ 643991600 w 47"/>
                <a:gd name="T7" fmla="*/ 839850446 h 77"/>
                <a:gd name="T8" fmla="*/ 543814540 w 47"/>
                <a:gd name="T9" fmla="*/ 1067605092 h 77"/>
                <a:gd name="T10" fmla="*/ 314842187 w 47"/>
                <a:gd name="T11" fmla="*/ 967962906 h 77"/>
                <a:gd name="T12" fmla="*/ 42933026 w 47"/>
                <a:gd name="T13" fmla="*/ 256224920 h 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" h="77">
                  <a:moveTo>
                    <a:pt x="3" y="18"/>
                  </a:moveTo>
                  <a:cubicBezTo>
                    <a:pt x="0" y="12"/>
                    <a:pt x="4" y="5"/>
                    <a:pt x="10" y="3"/>
                  </a:cubicBezTo>
                  <a:cubicBezTo>
                    <a:pt x="16" y="0"/>
                    <a:pt x="23" y="3"/>
                    <a:pt x="26" y="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7" y="65"/>
                    <a:pt x="44" y="72"/>
                    <a:pt x="38" y="75"/>
                  </a:cubicBezTo>
                  <a:cubicBezTo>
                    <a:pt x="32" y="77"/>
                    <a:pt x="25" y="74"/>
                    <a:pt x="22" y="68"/>
                  </a:cubicBezTo>
                  <a:lnTo>
                    <a:pt x="3" y="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: Shape 39"/>
            <p:cNvSpPr>
              <a:spLocks/>
            </p:cNvSpPr>
            <p:nvPr/>
          </p:nvSpPr>
          <p:spPr bwMode="auto">
            <a:xfrm>
              <a:off x="5248135" y="4918645"/>
              <a:ext cx="337382" cy="504973"/>
            </a:xfrm>
            <a:custGeom>
              <a:avLst/>
              <a:gdLst>
                <a:gd name="T0" fmla="*/ 338971294 w 49"/>
                <a:gd name="T1" fmla="*/ 127230188 h 76"/>
                <a:gd name="T2" fmla="*/ 564953409 w 49"/>
                <a:gd name="T3" fmla="*/ 42411316 h 76"/>
                <a:gd name="T4" fmla="*/ 663819410 w 49"/>
                <a:gd name="T5" fmla="*/ 268597480 h 76"/>
                <a:gd name="T6" fmla="*/ 353094471 w 49"/>
                <a:gd name="T7" fmla="*/ 947152214 h 76"/>
                <a:gd name="T8" fmla="*/ 127112356 w 49"/>
                <a:gd name="T9" fmla="*/ 1031971086 h 76"/>
                <a:gd name="T10" fmla="*/ 42369533 w 49"/>
                <a:gd name="T11" fmla="*/ 805788681 h 76"/>
                <a:gd name="T12" fmla="*/ 338971294 w 49"/>
                <a:gd name="T13" fmla="*/ 127230188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76">
                  <a:moveTo>
                    <a:pt x="24" y="9"/>
                  </a:moveTo>
                  <a:cubicBezTo>
                    <a:pt x="27" y="3"/>
                    <a:pt x="34" y="0"/>
                    <a:pt x="40" y="3"/>
                  </a:cubicBezTo>
                  <a:cubicBezTo>
                    <a:pt x="46" y="5"/>
                    <a:pt x="49" y="13"/>
                    <a:pt x="47" y="19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2" y="73"/>
                    <a:pt x="15" y="76"/>
                    <a:pt x="9" y="73"/>
                  </a:cubicBezTo>
                  <a:cubicBezTo>
                    <a:pt x="3" y="71"/>
                    <a:pt x="0" y="64"/>
                    <a:pt x="3" y="57"/>
                  </a:cubicBezTo>
                  <a:cubicBezTo>
                    <a:pt x="24" y="9"/>
                    <a:pt x="24" y="9"/>
                    <a:pt x="24" y="9"/>
                  </a:cubicBezTo>
                </a:path>
              </a:pathLst>
            </a:custGeom>
            <a:solidFill>
              <a:srgbClr val="E85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: Shape 40"/>
            <p:cNvSpPr>
              <a:spLocks/>
            </p:cNvSpPr>
            <p:nvPr/>
          </p:nvSpPr>
          <p:spPr bwMode="auto">
            <a:xfrm>
              <a:off x="4122557" y="4071413"/>
              <a:ext cx="529341" cy="308594"/>
            </a:xfrm>
            <a:custGeom>
              <a:avLst/>
              <a:gdLst>
                <a:gd name="T0" fmla="*/ 830693145 w 77"/>
                <a:gd name="T1" fmla="*/ 28820717 h 46"/>
                <a:gd name="T2" fmla="*/ 1041886064 w 77"/>
                <a:gd name="T3" fmla="*/ 129700821 h 46"/>
                <a:gd name="T4" fmla="*/ 943328868 w 77"/>
                <a:gd name="T5" fmla="*/ 360277948 h 46"/>
                <a:gd name="T6" fmla="*/ 253432252 w 77"/>
                <a:gd name="T7" fmla="*/ 634089948 h 46"/>
                <a:gd name="T8" fmla="*/ 28160807 w 77"/>
                <a:gd name="T9" fmla="*/ 533209845 h 46"/>
                <a:gd name="T10" fmla="*/ 126714250 w 77"/>
                <a:gd name="T11" fmla="*/ 302632717 h 46"/>
                <a:gd name="T12" fmla="*/ 830693145 w 77"/>
                <a:gd name="T13" fmla="*/ 28820717 h 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7" h="46">
                  <a:moveTo>
                    <a:pt x="59" y="2"/>
                  </a:moveTo>
                  <a:cubicBezTo>
                    <a:pt x="65" y="0"/>
                    <a:pt x="72" y="3"/>
                    <a:pt x="74" y="9"/>
                  </a:cubicBezTo>
                  <a:cubicBezTo>
                    <a:pt x="77" y="16"/>
                    <a:pt x="74" y="23"/>
                    <a:pt x="67" y="25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1" y="46"/>
                    <a:pt x="4" y="43"/>
                    <a:pt x="2" y="37"/>
                  </a:cubicBezTo>
                  <a:cubicBezTo>
                    <a:pt x="0" y="31"/>
                    <a:pt x="3" y="24"/>
                    <a:pt x="9" y="21"/>
                  </a:cubicBezTo>
                  <a:cubicBezTo>
                    <a:pt x="59" y="2"/>
                    <a:pt x="59" y="2"/>
                    <a:pt x="59" y="2"/>
                  </a:cubicBezTo>
                </a:path>
              </a:pathLst>
            </a:custGeom>
            <a:solidFill>
              <a:srgbClr val="E85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: Shape 41"/>
            <p:cNvSpPr>
              <a:spLocks/>
            </p:cNvSpPr>
            <p:nvPr/>
          </p:nvSpPr>
          <p:spPr bwMode="auto">
            <a:xfrm>
              <a:off x="4122557" y="2688350"/>
              <a:ext cx="523524" cy="331038"/>
            </a:xfrm>
            <a:custGeom>
              <a:avLst/>
              <a:gdLst>
                <a:gd name="T0" fmla="*/ 947152214 w 76"/>
                <a:gd name="T1" fmla="*/ 350908430 h 50"/>
                <a:gd name="T2" fmla="*/ 1031971086 w 76"/>
                <a:gd name="T3" fmla="*/ 575488626 h 50"/>
                <a:gd name="T4" fmla="*/ 805788681 w 76"/>
                <a:gd name="T5" fmla="*/ 659706199 h 50"/>
                <a:gd name="T6" fmla="*/ 127230188 w 76"/>
                <a:gd name="T7" fmla="*/ 350908430 h 50"/>
                <a:gd name="T8" fmla="*/ 42411316 w 76"/>
                <a:gd name="T9" fmla="*/ 126328234 h 50"/>
                <a:gd name="T10" fmla="*/ 268597480 w 76"/>
                <a:gd name="T11" fmla="*/ 42110660 h 50"/>
                <a:gd name="T12" fmla="*/ 947152214 w 76"/>
                <a:gd name="T13" fmla="*/ 35090843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6" h="50">
                  <a:moveTo>
                    <a:pt x="67" y="25"/>
                  </a:moveTo>
                  <a:cubicBezTo>
                    <a:pt x="73" y="28"/>
                    <a:pt x="76" y="35"/>
                    <a:pt x="73" y="41"/>
                  </a:cubicBezTo>
                  <a:cubicBezTo>
                    <a:pt x="71" y="47"/>
                    <a:pt x="63" y="50"/>
                    <a:pt x="57" y="4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3" y="22"/>
                    <a:pt x="0" y="15"/>
                    <a:pt x="3" y="9"/>
                  </a:cubicBezTo>
                  <a:cubicBezTo>
                    <a:pt x="6" y="3"/>
                    <a:pt x="13" y="0"/>
                    <a:pt x="19" y="3"/>
                  </a:cubicBezTo>
                  <a:cubicBezTo>
                    <a:pt x="67" y="25"/>
                    <a:pt x="67" y="25"/>
                    <a:pt x="67" y="25"/>
                  </a:cubicBezTo>
                </a:path>
              </a:pathLst>
            </a:custGeom>
            <a:solidFill>
              <a:srgbClr val="E85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: Shape 42"/>
            <p:cNvSpPr>
              <a:spLocks/>
            </p:cNvSpPr>
            <p:nvPr/>
          </p:nvSpPr>
          <p:spPr bwMode="auto">
            <a:xfrm>
              <a:off x="4233079" y="2780928"/>
              <a:ext cx="1864329" cy="1512113"/>
            </a:xfrm>
            <a:custGeom>
              <a:avLst/>
              <a:gdLst>
                <a:gd name="T0" fmla="*/ 0 w 270"/>
                <a:gd name="T1" fmla="*/ 0 h 227"/>
                <a:gd name="T2" fmla="*/ 0 w 270"/>
                <a:gd name="T3" fmla="*/ 14207021 h 227"/>
                <a:gd name="T4" fmla="*/ 0 w 270"/>
                <a:gd name="T5" fmla="*/ 2147483646 h 227"/>
                <a:gd name="T6" fmla="*/ 14204775 w 270"/>
                <a:gd name="T7" fmla="*/ 2147483646 h 227"/>
                <a:gd name="T8" fmla="*/ 2147483646 w 270"/>
                <a:gd name="T9" fmla="*/ 1605581885 h 227"/>
                <a:gd name="T10" fmla="*/ 0 w 270"/>
                <a:gd name="T11" fmla="*/ 0 h 2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0" h="22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9" y="56"/>
                    <a:pt x="7" y="168"/>
                    <a:pt x="0" y="224"/>
                  </a:cubicBezTo>
                  <a:cubicBezTo>
                    <a:pt x="0" y="227"/>
                    <a:pt x="1" y="227"/>
                    <a:pt x="1" y="227"/>
                  </a:cubicBezTo>
                  <a:cubicBezTo>
                    <a:pt x="62" y="200"/>
                    <a:pt x="270" y="113"/>
                    <a:pt x="270" y="11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FE4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: Shape 43"/>
            <p:cNvSpPr>
              <a:spLocks/>
            </p:cNvSpPr>
            <p:nvPr/>
          </p:nvSpPr>
          <p:spPr bwMode="auto">
            <a:xfrm>
              <a:off x="4233079" y="1734513"/>
              <a:ext cx="1864329" cy="1798265"/>
            </a:xfrm>
            <a:custGeom>
              <a:avLst/>
              <a:gdLst>
                <a:gd name="T0" fmla="*/ 2147483646 w 270"/>
                <a:gd name="T1" fmla="*/ 0 h 270"/>
                <a:gd name="T2" fmla="*/ 2147483646 w 270"/>
                <a:gd name="T3" fmla="*/ 0 h 270"/>
                <a:gd name="T4" fmla="*/ 0 w 270"/>
                <a:gd name="T5" fmla="*/ 2147483646 h 270"/>
                <a:gd name="T6" fmla="*/ 0 w 270"/>
                <a:gd name="T7" fmla="*/ 2147483646 h 270"/>
                <a:gd name="T8" fmla="*/ 2147483646 w 270"/>
                <a:gd name="T9" fmla="*/ 2147483646 h 270"/>
                <a:gd name="T10" fmla="*/ 2147483646 w 270"/>
                <a:gd name="T11" fmla="*/ 0 h 2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0" h="270">
                  <a:moveTo>
                    <a:pt x="158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25" y="46"/>
                    <a:pt x="47" y="125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2" y="182"/>
                    <a:pt x="270" y="270"/>
                    <a:pt x="270" y="270"/>
                  </a:cubicBezTo>
                  <a:cubicBezTo>
                    <a:pt x="158" y="0"/>
                    <a:pt x="158" y="0"/>
                    <a:pt x="158" y="0"/>
                  </a:cubicBezTo>
                </a:path>
              </a:pathLst>
            </a:custGeom>
            <a:solidFill>
              <a:srgbClr val="FFFD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: Shape 44"/>
            <p:cNvSpPr>
              <a:spLocks/>
            </p:cNvSpPr>
            <p:nvPr/>
          </p:nvSpPr>
          <p:spPr bwMode="auto">
            <a:xfrm>
              <a:off x="5317938" y="1734513"/>
              <a:ext cx="1547305" cy="1798265"/>
            </a:xfrm>
            <a:custGeom>
              <a:avLst/>
              <a:gdLst>
                <a:gd name="T0" fmla="*/ 2147483646 w 224"/>
                <a:gd name="T1" fmla="*/ 0 h 270"/>
                <a:gd name="T2" fmla="*/ 2147483646 w 224"/>
                <a:gd name="T3" fmla="*/ 0 h 270"/>
                <a:gd name="T4" fmla="*/ 0 w 224"/>
                <a:gd name="T5" fmla="*/ 0 h 270"/>
                <a:gd name="T6" fmla="*/ 0 w 224"/>
                <a:gd name="T7" fmla="*/ 0 h 270"/>
                <a:gd name="T8" fmla="*/ 1606322789 w 224"/>
                <a:gd name="T9" fmla="*/ 2147483646 h 270"/>
                <a:gd name="T10" fmla="*/ 2147483646 w 224"/>
                <a:gd name="T11" fmla="*/ 0 h 2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4" h="270">
                  <a:moveTo>
                    <a:pt x="224" y="0"/>
                  </a:moveTo>
                  <a:cubicBezTo>
                    <a:pt x="223" y="0"/>
                    <a:pt x="223" y="0"/>
                    <a:pt x="223" y="0"/>
                  </a:cubicBezTo>
                  <a:cubicBezTo>
                    <a:pt x="168" y="9"/>
                    <a:pt x="57" y="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61"/>
                    <a:pt x="113" y="270"/>
                    <a:pt x="113" y="270"/>
                  </a:cubicBezTo>
                  <a:cubicBezTo>
                    <a:pt x="224" y="0"/>
                    <a:pt x="224" y="0"/>
                    <a:pt x="22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: Shape 45"/>
            <p:cNvSpPr>
              <a:spLocks/>
            </p:cNvSpPr>
            <p:nvPr/>
          </p:nvSpPr>
          <p:spPr bwMode="auto">
            <a:xfrm>
              <a:off x="6097408" y="1728902"/>
              <a:ext cx="1858512" cy="1803875"/>
            </a:xfrm>
            <a:custGeom>
              <a:avLst/>
              <a:gdLst>
                <a:gd name="T0" fmla="*/ 2147483646 w 269"/>
                <a:gd name="T1" fmla="*/ 2147483646 h 271"/>
                <a:gd name="T2" fmla="*/ 2147483646 w 269"/>
                <a:gd name="T3" fmla="*/ 2147483646 h 271"/>
                <a:gd name="T4" fmla="*/ 1564292725 w 269"/>
                <a:gd name="T5" fmla="*/ 0 h 271"/>
                <a:gd name="T6" fmla="*/ 1564292725 w 269"/>
                <a:gd name="T7" fmla="*/ 0 h 271"/>
                <a:gd name="T8" fmla="*/ 0 w 269"/>
                <a:gd name="T9" fmla="*/ 2147483646 h 271"/>
                <a:gd name="T10" fmla="*/ 2147483646 w 269"/>
                <a:gd name="T11" fmla="*/ 2147483646 h 2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71">
                  <a:moveTo>
                    <a:pt x="269" y="158"/>
                  </a:moveTo>
                  <a:cubicBezTo>
                    <a:pt x="269" y="158"/>
                    <a:pt x="269" y="158"/>
                    <a:pt x="269" y="158"/>
                  </a:cubicBezTo>
                  <a:cubicBezTo>
                    <a:pt x="223" y="125"/>
                    <a:pt x="144" y="47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86" y="62"/>
                    <a:pt x="0" y="271"/>
                    <a:pt x="0" y="271"/>
                  </a:cubicBezTo>
                  <a:cubicBezTo>
                    <a:pt x="269" y="158"/>
                    <a:pt x="269" y="158"/>
                    <a:pt x="269" y="15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: Shape 46"/>
            <p:cNvSpPr>
              <a:spLocks/>
            </p:cNvSpPr>
            <p:nvPr/>
          </p:nvSpPr>
          <p:spPr bwMode="auto">
            <a:xfrm>
              <a:off x="6097408" y="2775317"/>
              <a:ext cx="1864329" cy="1489670"/>
            </a:xfrm>
            <a:custGeom>
              <a:avLst/>
              <a:gdLst>
                <a:gd name="T0" fmla="*/ 2147483646 w 270"/>
                <a:gd name="T1" fmla="*/ 2147483646 h 224"/>
                <a:gd name="T2" fmla="*/ 2147483646 w 270"/>
                <a:gd name="T3" fmla="*/ 2147483646 h 224"/>
                <a:gd name="T4" fmla="*/ 2147483646 w 270"/>
                <a:gd name="T5" fmla="*/ 0 h 224"/>
                <a:gd name="T6" fmla="*/ 2147483646 w 270"/>
                <a:gd name="T7" fmla="*/ 0 h 224"/>
                <a:gd name="T8" fmla="*/ 0 w 270"/>
                <a:gd name="T9" fmla="*/ 1614454780 h 224"/>
                <a:gd name="T10" fmla="*/ 2147483646 w 270"/>
                <a:gd name="T11" fmla="*/ 2147483646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0" h="224">
                  <a:moveTo>
                    <a:pt x="269" y="224"/>
                  </a:moveTo>
                  <a:cubicBezTo>
                    <a:pt x="270" y="223"/>
                    <a:pt x="270" y="223"/>
                    <a:pt x="270" y="223"/>
                  </a:cubicBezTo>
                  <a:cubicBezTo>
                    <a:pt x="260" y="168"/>
                    <a:pt x="259" y="57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08" y="27"/>
                    <a:pt x="0" y="114"/>
                    <a:pt x="0" y="114"/>
                  </a:cubicBezTo>
                  <a:cubicBezTo>
                    <a:pt x="269" y="224"/>
                    <a:pt x="269" y="224"/>
                    <a:pt x="269" y="2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: Shape 47"/>
            <p:cNvSpPr>
              <a:spLocks/>
            </p:cNvSpPr>
            <p:nvPr/>
          </p:nvSpPr>
          <p:spPr bwMode="auto">
            <a:xfrm>
              <a:off x="6097408" y="3532776"/>
              <a:ext cx="1864329" cy="1784237"/>
            </a:xfrm>
            <a:custGeom>
              <a:avLst/>
              <a:gdLst>
                <a:gd name="T0" fmla="*/ 1605071703 w 270"/>
                <a:gd name="T1" fmla="*/ 2147483646 h 268"/>
                <a:gd name="T2" fmla="*/ 1605071703 w 270"/>
                <a:gd name="T3" fmla="*/ 2147483646 h 268"/>
                <a:gd name="T4" fmla="*/ 2147483646 w 270"/>
                <a:gd name="T5" fmla="*/ 1547028678 h 268"/>
                <a:gd name="T6" fmla="*/ 2147483646 w 270"/>
                <a:gd name="T7" fmla="*/ 1547028678 h 268"/>
                <a:gd name="T8" fmla="*/ 0 w 270"/>
                <a:gd name="T9" fmla="*/ 0 h 268"/>
                <a:gd name="T10" fmla="*/ 1605071703 w 270"/>
                <a:gd name="T11" fmla="*/ 2147483646 h 2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0" h="268">
                  <a:moveTo>
                    <a:pt x="113" y="268"/>
                  </a:moveTo>
                  <a:cubicBezTo>
                    <a:pt x="113" y="268"/>
                    <a:pt x="113" y="268"/>
                    <a:pt x="113" y="268"/>
                  </a:cubicBezTo>
                  <a:cubicBezTo>
                    <a:pt x="146" y="222"/>
                    <a:pt x="223" y="143"/>
                    <a:pt x="270" y="109"/>
                  </a:cubicBezTo>
                  <a:cubicBezTo>
                    <a:pt x="270" y="109"/>
                    <a:pt x="270" y="109"/>
                    <a:pt x="270" y="109"/>
                  </a:cubicBezTo>
                  <a:cubicBezTo>
                    <a:pt x="208" y="85"/>
                    <a:pt x="0" y="0"/>
                    <a:pt x="0" y="0"/>
                  </a:cubicBezTo>
                  <a:cubicBezTo>
                    <a:pt x="113" y="268"/>
                    <a:pt x="113" y="268"/>
                    <a:pt x="113" y="26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: Shape 48"/>
            <p:cNvSpPr>
              <a:spLocks/>
            </p:cNvSpPr>
            <p:nvPr/>
          </p:nvSpPr>
          <p:spPr bwMode="auto">
            <a:xfrm>
              <a:off x="5338297" y="3532776"/>
              <a:ext cx="1547305" cy="1798265"/>
            </a:xfrm>
            <a:custGeom>
              <a:avLst/>
              <a:gdLst>
                <a:gd name="T0" fmla="*/ 0 w 224"/>
                <a:gd name="T1" fmla="*/ 2147483646 h 270"/>
                <a:gd name="T2" fmla="*/ 0 w 224"/>
                <a:gd name="T3" fmla="*/ 2147483646 h 270"/>
                <a:gd name="T4" fmla="*/ 2147483646 w 224"/>
                <a:gd name="T5" fmla="*/ 2147483646 h 270"/>
                <a:gd name="T6" fmla="*/ 2147483646 w 224"/>
                <a:gd name="T7" fmla="*/ 2147483646 h 270"/>
                <a:gd name="T8" fmla="*/ 1563676784 w 224"/>
                <a:gd name="T9" fmla="*/ 0 h 270"/>
                <a:gd name="T10" fmla="*/ 0 w 224"/>
                <a:gd name="T11" fmla="*/ 2147483646 h 2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4" h="270">
                  <a:moveTo>
                    <a:pt x="0" y="270"/>
                  </a:moveTo>
                  <a:cubicBezTo>
                    <a:pt x="0" y="270"/>
                    <a:pt x="0" y="270"/>
                    <a:pt x="0" y="270"/>
                  </a:cubicBezTo>
                  <a:cubicBezTo>
                    <a:pt x="56" y="260"/>
                    <a:pt x="167" y="259"/>
                    <a:pt x="224" y="268"/>
                  </a:cubicBezTo>
                  <a:cubicBezTo>
                    <a:pt x="224" y="268"/>
                    <a:pt x="224" y="268"/>
                    <a:pt x="224" y="268"/>
                  </a:cubicBezTo>
                  <a:cubicBezTo>
                    <a:pt x="196" y="207"/>
                    <a:pt x="110" y="0"/>
                    <a:pt x="110" y="0"/>
                  </a:cubicBezTo>
                  <a:cubicBezTo>
                    <a:pt x="0" y="270"/>
                    <a:pt x="0" y="270"/>
                    <a:pt x="0" y="27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: Shape 49"/>
            <p:cNvSpPr>
              <a:spLocks/>
            </p:cNvSpPr>
            <p:nvPr/>
          </p:nvSpPr>
          <p:spPr bwMode="auto">
            <a:xfrm>
              <a:off x="4238896" y="3532776"/>
              <a:ext cx="1858512" cy="1798265"/>
            </a:xfrm>
            <a:custGeom>
              <a:avLst/>
              <a:gdLst>
                <a:gd name="T0" fmla="*/ 0 w 269"/>
                <a:gd name="T1" fmla="*/ 1619276478 h 270"/>
                <a:gd name="T2" fmla="*/ 0 w 269"/>
                <a:gd name="T3" fmla="*/ 1619276478 h 270"/>
                <a:gd name="T4" fmla="*/ 2147483646 w 269"/>
                <a:gd name="T5" fmla="*/ 2147483646 h 270"/>
                <a:gd name="T6" fmla="*/ 2147483646 w 269"/>
                <a:gd name="T7" fmla="*/ 2147483646 h 270"/>
                <a:gd name="T8" fmla="*/ 2147483646 w 269"/>
                <a:gd name="T9" fmla="*/ 0 h 270"/>
                <a:gd name="T10" fmla="*/ 0 w 269"/>
                <a:gd name="T11" fmla="*/ 1619276478 h 2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70">
                  <a:moveTo>
                    <a:pt x="0" y="114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47" y="146"/>
                    <a:pt x="126" y="224"/>
                    <a:pt x="160" y="270"/>
                  </a:cubicBezTo>
                  <a:cubicBezTo>
                    <a:pt x="160" y="270"/>
                    <a:pt x="160" y="270"/>
                    <a:pt x="160" y="270"/>
                  </a:cubicBezTo>
                  <a:cubicBezTo>
                    <a:pt x="183" y="208"/>
                    <a:pt x="269" y="0"/>
                    <a:pt x="269" y="0"/>
                  </a:cubicBezTo>
                  <a:cubicBezTo>
                    <a:pt x="0" y="114"/>
                    <a:pt x="0" y="114"/>
                    <a:pt x="0" y="114"/>
                  </a:cubicBezTo>
                </a:path>
              </a:pathLst>
            </a:custGeom>
            <a:solidFill>
              <a:srgbClr val="FFFD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Oval 50"/>
            <p:cNvSpPr>
              <a:spLocks/>
            </p:cNvSpPr>
            <p:nvPr/>
          </p:nvSpPr>
          <p:spPr bwMode="auto">
            <a:xfrm>
              <a:off x="5951984" y="3392506"/>
              <a:ext cx="290847" cy="2805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: Shape 51"/>
            <p:cNvSpPr>
              <a:spLocks/>
            </p:cNvSpPr>
            <p:nvPr/>
          </p:nvSpPr>
          <p:spPr bwMode="auto">
            <a:xfrm>
              <a:off x="4238896" y="1782204"/>
              <a:ext cx="1864329" cy="3475896"/>
            </a:xfrm>
            <a:custGeom>
              <a:avLst/>
              <a:gdLst>
                <a:gd name="T0" fmla="*/ 1988585545 w 270"/>
                <a:gd name="T1" fmla="*/ 2147483646 h 522"/>
                <a:gd name="T2" fmla="*/ 2144834298 w 270"/>
                <a:gd name="T3" fmla="*/ 2147483646 h 522"/>
                <a:gd name="T4" fmla="*/ 2144834298 w 270"/>
                <a:gd name="T5" fmla="*/ 2147483646 h 522"/>
                <a:gd name="T6" fmla="*/ 2144834298 w 270"/>
                <a:gd name="T7" fmla="*/ 2147483646 h 522"/>
                <a:gd name="T8" fmla="*/ 1988585545 w 270"/>
                <a:gd name="T9" fmla="*/ 2147483646 h 522"/>
                <a:gd name="T10" fmla="*/ 369309067 w 270"/>
                <a:gd name="T11" fmla="*/ 2147483646 h 522"/>
                <a:gd name="T12" fmla="*/ 497148271 w 270"/>
                <a:gd name="T13" fmla="*/ 2147483646 h 522"/>
                <a:gd name="T14" fmla="*/ 454533947 w 270"/>
                <a:gd name="T15" fmla="*/ 2147483646 h 522"/>
                <a:gd name="T16" fmla="*/ 383513842 w 270"/>
                <a:gd name="T17" fmla="*/ 2147483646 h 522"/>
                <a:gd name="T18" fmla="*/ 383513842 w 270"/>
                <a:gd name="T19" fmla="*/ 2147483646 h 522"/>
                <a:gd name="T20" fmla="*/ 369309067 w 270"/>
                <a:gd name="T21" fmla="*/ 2147483646 h 522"/>
                <a:gd name="T22" fmla="*/ 14204775 w 270"/>
                <a:gd name="T23" fmla="*/ 2147483646 h 522"/>
                <a:gd name="T24" fmla="*/ 0 w 270"/>
                <a:gd name="T25" fmla="*/ 2147483646 h 522"/>
                <a:gd name="T26" fmla="*/ 0 w 270"/>
                <a:gd name="T27" fmla="*/ 2147483646 h 522"/>
                <a:gd name="T28" fmla="*/ 0 w 270"/>
                <a:gd name="T29" fmla="*/ 2147483646 h 522"/>
                <a:gd name="T30" fmla="*/ 14204775 w 270"/>
                <a:gd name="T31" fmla="*/ 2147483646 h 522"/>
                <a:gd name="T32" fmla="*/ 227268858 w 270"/>
                <a:gd name="T33" fmla="*/ 1959331718 h 522"/>
                <a:gd name="T34" fmla="*/ 142040209 w 270"/>
                <a:gd name="T35" fmla="*/ 2030325220 h 522"/>
                <a:gd name="T36" fmla="*/ 142040209 w 270"/>
                <a:gd name="T37" fmla="*/ 2030325220 h 522"/>
                <a:gd name="T38" fmla="*/ 227268858 w 270"/>
                <a:gd name="T39" fmla="*/ 1959331718 h 522"/>
                <a:gd name="T40" fmla="*/ 1590870697 w 270"/>
                <a:gd name="T41" fmla="*/ 653109317 h 522"/>
                <a:gd name="T42" fmla="*/ 767027684 w 270"/>
                <a:gd name="T43" fmla="*/ 1490795709 h 522"/>
                <a:gd name="T44" fmla="*/ 909067893 w 270"/>
                <a:gd name="T45" fmla="*/ 1363014189 h 522"/>
                <a:gd name="T46" fmla="*/ 909067893 w 270"/>
                <a:gd name="T47" fmla="*/ 1348816242 h 522"/>
                <a:gd name="T48" fmla="*/ 1434621944 w 270"/>
                <a:gd name="T49" fmla="*/ 837686392 h 522"/>
                <a:gd name="T50" fmla="*/ 1434621944 w 270"/>
                <a:gd name="T51" fmla="*/ 823488445 h 522"/>
                <a:gd name="T52" fmla="*/ 1590870697 w 270"/>
                <a:gd name="T53" fmla="*/ 653109317 h 522"/>
                <a:gd name="T54" fmla="*/ 1676095577 w 270"/>
                <a:gd name="T55" fmla="*/ 567921637 h 522"/>
                <a:gd name="T56" fmla="*/ 1605071703 w 270"/>
                <a:gd name="T57" fmla="*/ 638911370 h 522"/>
                <a:gd name="T58" fmla="*/ 1676095577 w 270"/>
                <a:gd name="T59" fmla="*/ 567921637 h 522"/>
                <a:gd name="T60" fmla="*/ 1676095577 w 270"/>
                <a:gd name="T61" fmla="*/ 567921637 h 522"/>
                <a:gd name="T62" fmla="*/ 2102219974 w 270"/>
                <a:gd name="T63" fmla="*/ 70989734 h 522"/>
                <a:gd name="T64" fmla="*/ 1803931011 w 270"/>
                <a:gd name="T65" fmla="*/ 425942169 h 522"/>
                <a:gd name="T66" fmla="*/ 2102219974 w 270"/>
                <a:gd name="T67" fmla="*/ 70989734 h 522"/>
                <a:gd name="T68" fmla="*/ 2102219974 w 270"/>
                <a:gd name="T69" fmla="*/ 70989734 h 522"/>
                <a:gd name="T70" fmla="*/ 2102219974 w 270"/>
                <a:gd name="T71" fmla="*/ 70989734 h 522"/>
                <a:gd name="T72" fmla="*/ 2147483646 w 270"/>
                <a:gd name="T73" fmla="*/ 0 h 522"/>
                <a:gd name="T74" fmla="*/ 2147483646 w 270"/>
                <a:gd name="T75" fmla="*/ 0 h 522"/>
                <a:gd name="T76" fmla="*/ 2147483646 w 270"/>
                <a:gd name="T77" fmla="*/ 0 h 522"/>
                <a:gd name="T78" fmla="*/ 2147483646 w 270"/>
                <a:gd name="T79" fmla="*/ 0 h 522"/>
                <a:gd name="T80" fmla="*/ 2147483646 w 270"/>
                <a:gd name="T81" fmla="*/ 0 h 522"/>
                <a:gd name="T82" fmla="*/ 2147483646 w 270"/>
                <a:gd name="T83" fmla="*/ 0 h 522"/>
                <a:gd name="T84" fmla="*/ 2147483646 w 270"/>
                <a:gd name="T85" fmla="*/ 0 h 522"/>
                <a:gd name="T86" fmla="*/ 2147483646 w 270"/>
                <a:gd name="T87" fmla="*/ 0 h 52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70" h="522">
                  <a:moveTo>
                    <a:pt x="140" y="508"/>
                  </a:moveTo>
                  <a:cubicBezTo>
                    <a:pt x="144" y="513"/>
                    <a:pt x="148" y="518"/>
                    <a:pt x="151" y="522"/>
                  </a:cubicBezTo>
                  <a:cubicBezTo>
                    <a:pt x="151" y="522"/>
                    <a:pt x="151" y="522"/>
                    <a:pt x="151" y="522"/>
                  </a:cubicBezTo>
                  <a:cubicBezTo>
                    <a:pt x="151" y="522"/>
                    <a:pt x="151" y="522"/>
                    <a:pt x="151" y="522"/>
                  </a:cubicBezTo>
                  <a:cubicBezTo>
                    <a:pt x="148" y="518"/>
                    <a:pt x="144" y="513"/>
                    <a:pt x="140" y="508"/>
                  </a:cubicBezTo>
                  <a:moveTo>
                    <a:pt x="26" y="397"/>
                  </a:moveTo>
                  <a:cubicBezTo>
                    <a:pt x="29" y="399"/>
                    <a:pt x="32" y="402"/>
                    <a:pt x="35" y="405"/>
                  </a:cubicBezTo>
                  <a:cubicBezTo>
                    <a:pt x="34" y="404"/>
                    <a:pt x="33" y="403"/>
                    <a:pt x="32" y="402"/>
                  </a:cubicBezTo>
                  <a:cubicBezTo>
                    <a:pt x="31" y="401"/>
                    <a:pt x="29" y="399"/>
                    <a:pt x="27" y="398"/>
                  </a:cubicBezTo>
                  <a:cubicBezTo>
                    <a:pt x="27" y="398"/>
                    <a:pt x="27" y="398"/>
                    <a:pt x="27" y="398"/>
                  </a:cubicBezTo>
                  <a:cubicBezTo>
                    <a:pt x="27" y="397"/>
                    <a:pt x="26" y="397"/>
                    <a:pt x="26" y="397"/>
                  </a:cubicBezTo>
                  <a:moveTo>
                    <a:pt x="1" y="361"/>
                  </a:moveTo>
                  <a:cubicBezTo>
                    <a:pt x="0" y="361"/>
                    <a:pt x="0" y="362"/>
                    <a:pt x="0" y="362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0" y="362"/>
                    <a:pt x="0" y="361"/>
                    <a:pt x="1" y="361"/>
                  </a:cubicBezTo>
                  <a:moveTo>
                    <a:pt x="16" y="138"/>
                  </a:moveTo>
                  <a:cubicBezTo>
                    <a:pt x="14" y="140"/>
                    <a:pt x="12" y="141"/>
                    <a:pt x="10" y="143"/>
                  </a:cubicBezTo>
                  <a:cubicBezTo>
                    <a:pt x="10" y="143"/>
                    <a:pt x="10" y="143"/>
                    <a:pt x="10" y="143"/>
                  </a:cubicBezTo>
                  <a:cubicBezTo>
                    <a:pt x="12" y="141"/>
                    <a:pt x="14" y="140"/>
                    <a:pt x="16" y="138"/>
                  </a:cubicBezTo>
                  <a:moveTo>
                    <a:pt x="112" y="46"/>
                  </a:moveTo>
                  <a:cubicBezTo>
                    <a:pt x="94" y="66"/>
                    <a:pt x="73" y="87"/>
                    <a:pt x="54" y="105"/>
                  </a:cubicBezTo>
                  <a:cubicBezTo>
                    <a:pt x="57" y="102"/>
                    <a:pt x="60" y="99"/>
                    <a:pt x="64" y="96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76" y="84"/>
                    <a:pt x="89" y="71"/>
                    <a:pt x="101" y="59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5" y="54"/>
                    <a:pt x="108" y="50"/>
                    <a:pt x="112" y="46"/>
                  </a:cubicBezTo>
                  <a:moveTo>
                    <a:pt x="118" y="40"/>
                  </a:moveTo>
                  <a:cubicBezTo>
                    <a:pt x="117" y="41"/>
                    <a:pt x="115" y="43"/>
                    <a:pt x="113" y="45"/>
                  </a:cubicBezTo>
                  <a:cubicBezTo>
                    <a:pt x="115" y="43"/>
                    <a:pt x="116" y="42"/>
                    <a:pt x="118" y="40"/>
                  </a:cubicBezTo>
                  <a:cubicBezTo>
                    <a:pt x="118" y="40"/>
                    <a:pt x="118" y="40"/>
                    <a:pt x="118" y="40"/>
                  </a:cubicBezTo>
                  <a:moveTo>
                    <a:pt x="148" y="5"/>
                  </a:moveTo>
                  <a:cubicBezTo>
                    <a:pt x="142" y="13"/>
                    <a:pt x="135" y="21"/>
                    <a:pt x="127" y="30"/>
                  </a:cubicBezTo>
                  <a:cubicBezTo>
                    <a:pt x="135" y="21"/>
                    <a:pt x="142" y="13"/>
                    <a:pt x="148" y="5"/>
                  </a:cubicBezTo>
                  <a:cubicBezTo>
                    <a:pt x="148" y="5"/>
                    <a:pt x="148" y="5"/>
                    <a:pt x="148" y="5"/>
                  </a:cubicBezTo>
                  <a:cubicBezTo>
                    <a:pt x="148" y="5"/>
                    <a:pt x="148" y="5"/>
                    <a:pt x="148" y="5"/>
                  </a:cubicBezTo>
                  <a:moveTo>
                    <a:pt x="270" y="0"/>
                  </a:moveTo>
                  <a:cubicBezTo>
                    <a:pt x="268" y="0"/>
                    <a:pt x="266" y="0"/>
                    <a:pt x="26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66" y="0"/>
                    <a:pt x="268" y="0"/>
                    <a:pt x="270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0" y="0"/>
                    <a:pt x="270" y="0"/>
                    <a:pt x="270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: Shape 52"/>
            <p:cNvSpPr>
              <a:spLocks/>
            </p:cNvSpPr>
            <p:nvPr/>
          </p:nvSpPr>
          <p:spPr bwMode="auto">
            <a:xfrm>
              <a:off x="4134191" y="1647545"/>
              <a:ext cx="1969034" cy="3764852"/>
            </a:xfrm>
            <a:custGeom>
              <a:avLst/>
              <a:gdLst>
                <a:gd name="T0" fmla="*/ 2147483646 w 285"/>
                <a:gd name="T1" fmla="*/ 2147483646 h 565"/>
                <a:gd name="T2" fmla="*/ 2147483646 w 285"/>
                <a:gd name="T3" fmla="*/ 2147483646 h 565"/>
                <a:gd name="T4" fmla="*/ 2147483646 w 285"/>
                <a:gd name="T5" fmla="*/ 2147483646 h 565"/>
                <a:gd name="T6" fmla="*/ 2147483646 w 285"/>
                <a:gd name="T7" fmla="*/ 2147483646 h 565"/>
                <a:gd name="T8" fmla="*/ 2147483646 w 285"/>
                <a:gd name="T9" fmla="*/ 2147483646 h 565"/>
                <a:gd name="T10" fmla="*/ 2147483646 w 285"/>
                <a:gd name="T11" fmla="*/ 2147483646 h 565"/>
                <a:gd name="T12" fmla="*/ 2147483646 w 285"/>
                <a:gd name="T13" fmla="*/ 2147483646 h 565"/>
                <a:gd name="T14" fmla="*/ 2147483646 w 285"/>
                <a:gd name="T15" fmla="*/ 2147483646 h 565"/>
                <a:gd name="T16" fmla="*/ 668362593 w 285"/>
                <a:gd name="T17" fmla="*/ 2147483646 h 565"/>
                <a:gd name="T18" fmla="*/ 2147483646 w 285"/>
                <a:gd name="T19" fmla="*/ 2147483646 h 565"/>
                <a:gd name="T20" fmla="*/ 2147483646 w 285"/>
                <a:gd name="T21" fmla="*/ 2147483646 h 565"/>
                <a:gd name="T22" fmla="*/ 668362593 w 285"/>
                <a:gd name="T23" fmla="*/ 2147483646 h 565"/>
                <a:gd name="T24" fmla="*/ 156425288 w 285"/>
                <a:gd name="T25" fmla="*/ 2147483646 h 565"/>
                <a:gd name="T26" fmla="*/ 156425288 w 285"/>
                <a:gd name="T27" fmla="*/ 2147483646 h 565"/>
                <a:gd name="T28" fmla="*/ 156425288 w 285"/>
                <a:gd name="T29" fmla="*/ 2147483646 h 565"/>
                <a:gd name="T30" fmla="*/ 355512017 w 285"/>
                <a:gd name="T31" fmla="*/ 2147483646 h 565"/>
                <a:gd name="T32" fmla="*/ 355512017 w 285"/>
                <a:gd name="T33" fmla="*/ 2147483646 h 565"/>
                <a:gd name="T34" fmla="*/ 597260189 w 285"/>
                <a:gd name="T35" fmla="*/ 2147483646 h 565"/>
                <a:gd name="T36" fmla="*/ 355512017 w 285"/>
                <a:gd name="T37" fmla="*/ 2147483646 h 565"/>
                <a:gd name="T38" fmla="*/ 0 w 285"/>
                <a:gd name="T39" fmla="*/ 2147483646 h 565"/>
                <a:gd name="T40" fmla="*/ 0 w 285"/>
                <a:gd name="T41" fmla="*/ 2147483646 h 565"/>
                <a:gd name="T42" fmla="*/ 0 w 285"/>
                <a:gd name="T43" fmla="*/ 2147483646 h 565"/>
                <a:gd name="T44" fmla="*/ 1720681935 w 285"/>
                <a:gd name="T45" fmla="*/ 2147483646 h 565"/>
                <a:gd name="T46" fmla="*/ 1692240974 w 285"/>
                <a:gd name="T47" fmla="*/ 2147483646 h 565"/>
                <a:gd name="T48" fmla="*/ 227527691 w 285"/>
                <a:gd name="T49" fmla="*/ 2147483646 h 565"/>
                <a:gd name="T50" fmla="*/ 213307210 w 285"/>
                <a:gd name="T51" fmla="*/ 2147483646 h 565"/>
                <a:gd name="T52" fmla="*/ 213307210 w 285"/>
                <a:gd name="T53" fmla="*/ 2147483646 h 565"/>
                <a:gd name="T54" fmla="*/ 99543365 w 285"/>
                <a:gd name="T55" fmla="*/ 2147483646 h 565"/>
                <a:gd name="T56" fmla="*/ 14220481 w 285"/>
                <a:gd name="T57" fmla="*/ 2147483646 h 565"/>
                <a:gd name="T58" fmla="*/ 170645768 w 285"/>
                <a:gd name="T59" fmla="*/ 2147483646 h 565"/>
                <a:gd name="T60" fmla="*/ 170645768 w 285"/>
                <a:gd name="T61" fmla="*/ 2147483646 h 565"/>
                <a:gd name="T62" fmla="*/ 170645768 w 285"/>
                <a:gd name="T63" fmla="*/ 2147483646 h 565"/>
                <a:gd name="T64" fmla="*/ 170645768 w 285"/>
                <a:gd name="T65" fmla="*/ 2147483646 h 565"/>
                <a:gd name="T66" fmla="*/ 2147483646 w 285"/>
                <a:gd name="T67" fmla="*/ 2147483646 h 565"/>
                <a:gd name="T68" fmla="*/ 2147483646 w 285"/>
                <a:gd name="T69" fmla="*/ 2147483646 h 565"/>
                <a:gd name="T70" fmla="*/ 2147483646 w 285"/>
                <a:gd name="T71" fmla="*/ 1734584494 h 565"/>
                <a:gd name="T72" fmla="*/ 2147483646 w 285"/>
                <a:gd name="T73" fmla="*/ 355449157 h 565"/>
                <a:gd name="T74" fmla="*/ 2019312030 w 285"/>
                <a:gd name="T75" fmla="*/ 710894543 h 565"/>
                <a:gd name="T76" fmla="*/ 1891327703 w 285"/>
                <a:gd name="T77" fmla="*/ 853074959 h 565"/>
                <a:gd name="T78" fmla="*/ 1806004819 w 285"/>
                <a:gd name="T79" fmla="*/ 938382455 h 565"/>
                <a:gd name="T80" fmla="*/ 1649579532 w 285"/>
                <a:gd name="T81" fmla="*/ 1123212849 h 565"/>
                <a:gd name="T82" fmla="*/ 1123421746 w 285"/>
                <a:gd name="T83" fmla="*/ 1649276998 h 565"/>
                <a:gd name="T84" fmla="*/ 440834902 w 285"/>
                <a:gd name="T85" fmla="*/ 2147483646 h 565"/>
                <a:gd name="T86" fmla="*/ 355512017 w 285"/>
                <a:gd name="T87" fmla="*/ 2147483646 h 565"/>
                <a:gd name="T88" fmla="*/ 2147483646 w 285"/>
                <a:gd name="T89" fmla="*/ 355449157 h 565"/>
                <a:gd name="T90" fmla="*/ 2147483646 w 285"/>
                <a:gd name="T91" fmla="*/ 213268740 h 565"/>
                <a:gd name="T92" fmla="*/ 2147483646 w 285"/>
                <a:gd name="T93" fmla="*/ 284357063 h 565"/>
                <a:gd name="T94" fmla="*/ 2147483646 w 285"/>
                <a:gd name="T95" fmla="*/ 284357063 h 565"/>
                <a:gd name="T96" fmla="*/ 2147483646 w 285"/>
                <a:gd name="T97" fmla="*/ 284357063 h 565"/>
                <a:gd name="T98" fmla="*/ 2147483646 w 285"/>
                <a:gd name="T99" fmla="*/ 213268740 h 565"/>
                <a:gd name="T100" fmla="*/ 2147483646 w 285"/>
                <a:gd name="T101" fmla="*/ 113742071 h 565"/>
                <a:gd name="T102" fmla="*/ 2147483646 w 285"/>
                <a:gd name="T103" fmla="*/ 113742071 h 565"/>
                <a:gd name="T104" fmla="*/ 2147483646 w 285"/>
                <a:gd name="T105" fmla="*/ 99526669 h 565"/>
                <a:gd name="T106" fmla="*/ 2147483646 w 285"/>
                <a:gd name="T107" fmla="*/ 99526669 h 565"/>
                <a:gd name="T108" fmla="*/ 2147483646 w 285"/>
                <a:gd name="T109" fmla="*/ 14219173 h 565"/>
                <a:gd name="T110" fmla="*/ 2147483646 w 285"/>
                <a:gd name="T111" fmla="*/ 0 h 565"/>
                <a:gd name="T112" fmla="*/ 2147483646 w 285"/>
                <a:gd name="T113" fmla="*/ 0 h 56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85" h="565">
                  <a:moveTo>
                    <a:pt x="175" y="565"/>
                  </a:moveTo>
                  <a:cubicBezTo>
                    <a:pt x="175" y="565"/>
                    <a:pt x="175" y="565"/>
                    <a:pt x="175" y="565"/>
                  </a:cubicBezTo>
                  <a:cubicBezTo>
                    <a:pt x="175" y="565"/>
                    <a:pt x="175" y="565"/>
                    <a:pt x="175" y="565"/>
                  </a:cubicBezTo>
                  <a:cubicBezTo>
                    <a:pt x="175" y="565"/>
                    <a:pt x="175" y="565"/>
                    <a:pt x="175" y="565"/>
                  </a:cubicBezTo>
                  <a:moveTo>
                    <a:pt x="186" y="558"/>
                  </a:moveTo>
                  <a:cubicBezTo>
                    <a:pt x="184" y="563"/>
                    <a:pt x="180" y="565"/>
                    <a:pt x="175" y="565"/>
                  </a:cubicBezTo>
                  <a:cubicBezTo>
                    <a:pt x="180" y="565"/>
                    <a:pt x="184" y="563"/>
                    <a:pt x="186" y="558"/>
                  </a:cubicBezTo>
                  <a:moveTo>
                    <a:pt x="186" y="558"/>
                  </a:moveTo>
                  <a:cubicBezTo>
                    <a:pt x="186" y="558"/>
                    <a:pt x="186" y="558"/>
                    <a:pt x="186" y="558"/>
                  </a:cubicBezTo>
                  <a:cubicBezTo>
                    <a:pt x="186" y="558"/>
                    <a:pt x="186" y="558"/>
                    <a:pt x="186" y="558"/>
                  </a:cubicBezTo>
                  <a:moveTo>
                    <a:pt x="285" y="545"/>
                  </a:moveTo>
                  <a:cubicBezTo>
                    <a:pt x="250" y="545"/>
                    <a:pt x="216" y="547"/>
                    <a:pt x="189" y="551"/>
                  </a:cubicBezTo>
                  <a:cubicBezTo>
                    <a:pt x="189" y="551"/>
                    <a:pt x="189" y="551"/>
                    <a:pt x="189" y="551"/>
                  </a:cubicBezTo>
                  <a:cubicBezTo>
                    <a:pt x="216" y="547"/>
                    <a:pt x="250" y="545"/>
                    <a:pt x="285" y="545"/>
                  </a:cubicBezTo>
                  <a:cubicBezTo>
                    <a:pt x="285" y="545"/>
                    <a:pt x="285" y="545"/>
                    <a:pt x="285" y="545"/>
                  </a:cubicBezTo>
                  <a:cubicBezTo>
                    <a:pt x="285" y="545"/>
                    <a:pt x="285" y="545"/>
                    <a:pt x="285" y="545"/>
                  </a:cubicBezTo>
                  <a:cubicBezTo>
                    <a:pt x="285" y="545"/>
                    <a:pt x="285" y="545"/>
                    <a:pt x="285" y="545"/>
                  </a:cubicBezTo>
                  <a:moveTo>
                    <a:pt x="47" y="422"/>
                  </a:moveTo>
                  <a:cubicBezTo>
                    <a:pt x="48" y="423"/>
                    <a:pt x="49" y="424"/>
                    <a:pt x="50" y="425"/>
                  </a:cubicBezTo>
                  <a:cubicBezTo>
                    <a:pt x="85" y="455"/>
                    <a:pt x="126" y="495"/>
                    <a:pt x="155" y="528"/>
                  </a:cubicBezTo>
                  <a:cubicBezTo>
                    <a:pt x="159" y="533"/>
                    <a:pt x="163" y="538"/>
                    <a:pt x="166" y="542"/>
                  </a:cubicBezTo>
                  <a:cubicBezTo>
                    <a:pt x="166" y="542"/>
                    <a:pt x="166" y="542"/>
                    <a:pt x="166" y="542"/>
                  </a:cubicBezTo>
                  <a:cubicBezTo>
                    <a:pt x="166" y="542"/>
                    <a:pt x="166" y="542"/>
                    <a:pt x="166" y="542"/>
                  </a:cubicBezTo>
                  <a:cubicBezTo>
                    <a:pt x="137" y="506"/>
                    <a:pt x="88" y="456"/>
                    <a:pt x="47" y="422"/>
                  </a:cubicBezTo>
                  <a:moveTo>
                    <a:pt x="11" y="409"/>
                  </a:moveTo>
                  <a:cubicBezTo>
                    <a:pt x="11" y="409"/>
                    <a:pt x="11" y="409"/>
                    <a:pt x="11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11" y="409"/>
                    <a:pt x="11" y="409"/>
                    <a:pt x="11" y="409"/>
                  </a:cubicBezTo>
                  <a:moveTo>
                    <a:pt x="16" y="408"/>
                  </a:moveTo>
                  <a:cubicBezTo>
                    <a:pt x="14" y="409"/>
                    <a:pt x="13" y="409"/>
                    <a:pt x="11" y="409"/>
                  </a:cubicBezTo>
                  <a:cubicBezTo>
                    <a:pt x="13" y="409"/>
                    <a:pt x="14" y="409"/>
                    <a:pt x="16" y="408"/>
                  </a:cubicBezTo>
                  <a:moveTo>
                    <a:pt x="25" y="404"/>
                  </a:moveTo>
                  <a:cubicBezTo>
                    <a:pt x="16" y="408"/>
                    <a:pt x="16" y="408"/>
                    <a:pt x="16" y="408"/>
                  </a:cubicBezTo>
                  <a:cubicBezTo>
                    <a:pt x="25" y="404"/>
                    <a:pt x="25" y="404"/>
                    <a:pt x="25" y="404"/>
                  </a:cubicBezTo>
                  <a:cubicBezTo>
                    <a:pt x="30" y="408"/>
                    <a:pt x="36" y="412"/>
                    <a:pt x="41" y="417"/>
                  </a:cubicBezTo>
                  <a:cubicBezTo>
                    <a:pt x="41" y="417"/>
                    <a:pt x="42" y="417"/>
                    <a:pt x="42" y="418"/>
                  </a:cubicBezTo>
                  <a:cubicBezTo>
                    <a:pt x="42" y="418"/>
                    <a:pt x="42" y="418"/>
                    <a:pt x="42" y="418"/>
                  </a:cubicBezTo>
                  <a:cubicBezTo>
                    <a:pt x="36" y="413"/>
                    <a:pt x="31" y="408"/>
                    <a:pt x="25" y="404"/>
                  </a:cubicBezTo>
                  <a:moveTo>
                    <a:pt x="0" y="401"/>
                  </a:moveTo>
                  <a:cubicBezTo>
                    <a:pt x="0" y="401"/>
                    <a:pt x="0" y="401"/>
                    <a:pt x="0" y="401"/>
                  </a:cubicBezTo>
                  <a:cubicBezTo>
                    <a:pt x="0" y="401"/>
                    <a:pt x="0" y="401"/>
                    <a:pt x="0" y="401"/>
                  </a:cubicBezTo>
                  <a:moveTo>
                    <a:pt x="0" y="401"/>
                  </a:moveTo>
                  <a:cubicBezTo>
                    <a:pt x="0" y="401"/>
                    <a:pt x="0" y="401"/>
                    <a:pt x="0" y="401"/>
                  </a:cubicBezTo>
                  <a:cubicBezTo>
                    <a:pt x="0" y="401"/>
                    <a:pt x="0" y="401"/>
                    <a:pt x="0" y="401"/>
                  </a:cubicBezTo>
                  <a:moveTo>
                    <a:pt x="119" y="214"/>
                  </a:moveTo>
                  <a:cubicBezTo>
                    <a:pt x="121" y="215"/>
                    <a:pt x="121" y="215"/>
                    <a:pt x="121" y="215"/>
                  </a:cubicBezTo>
                  <a:cubicBezTo>
                    <a:pt x="129" y="218"/>
                    <a:pt x="136" y="221"/>
                    <a:pt x="144" y="224"/>
                  </a:cubicBezTo>
                  <a:cubicBezTo>
                    <a:pt x="135" y="221"/>
                    <a:pt x="127" y="217"/>
                    <a:pt x="119" y="214"/>
                  </a:cubicBezTo>
                  <a:moveTo>
                    <a:pt x="7" y="181"/>
                  </a:moveTo>
                  <a:cubicBezTo>
                    <a:pt x="16" y="185"/>
                    <a:pt x="16" y="185"/>
                    <a:pt x="16" y="185"/>
                  </a:cubicBezTo>
                  <a:cubicBezTo>
                    <a:pt x="22" y="239"/>
                    <a:pt x="21" y="327"/>
                    <a:pt x="16" y="381"/>
                  </a:cubicBezTo>
                  <a:cubicBezTo>
                    <a:pt x="15" y="381"/>
                    <a:pt x="15" y="382"/>
                    <a:pt x="15" y="382"/>
                  </a:cubicBezTo>
                  <a:cubicBezTo>
                    <a:pt x="15" y="382"/>
                    <a:pt x="15" y="382"/>
                    <a:pt x="15" y="382"/>
                  </a:cubicBezTo>
                  <a:cubicBezTo>
                    <a:pt x="15" y="382"/>
                    <a:pt x="15" y="382"/>
                    <a:pt x="15" y="382"/>
                  </a:cubicBezTo>
                  <a:cubicBezTo>
                    <a:pt x="21" y="329"/>
                    <a:pt x="22" y="240"/>
                    <a:pt x="16" y="185"/>
                  </a:cubicBezTo>
                  <a:cubicBezTo>
                    <a:pt x="7" y="181"/>
                    <a:pt x="7" y="181"/>
                    <a:pt x="7" y="181"/>
                  </a:cubicBezTo>
                  <a:moveTo>
                    <a:pt x="1" y="165"/>
                  </a:moveTo>
                  <a:cubicBezTo>
                    <a:pt x="1" y="165"/>
                    <a:pt x="1" y="165"/>
                    <a:pt x="1" y="165"/>
                  </a:cubicBezTo>
                  <a:cubicBezTo>
                    <a:pt x="1" y="165"/>
                    <a:pt x="1" y="165"/>
                    <a:pt x="1" y="165"/>
                  </a:cubicBezTo>
                  <a:moveTo>
                    <a:pt x="12" y="158"/>
                  </a:moveTo>
                  <a:cubicBezTo>
                    <a:pt x="7" y="158"/>
                    <a:pt x="3" y="160"/>
                    <a:pt x="1" y="165"/>
                  </a:cubicBezTo>
                  <a:cubicBezTo>
                    <a:pt x="3" y="160"/>
                    <a:pt x="7" y="158"/>
                    <a:pt x="12" y="158"/>
                  </a:cubicBezTo>
                  <a:moveTo>
                    <a:pt x="12" y="158"/>
                  </a:moveTo>
                  <a:cubicBezTo>
                    <a:pt x="12" y="158"/>
                    <a:pt x="12" y="158"/>
                    <a:pt x="12" y="158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2" y="158"/>
                    <a:pt x="12" y="158"/>
                    <a:pt x="12" y="158"/>
                  </a:cubicBezTo>
                  <a:moveTo>
                    <a:pt x="216" y="120"/>
                  </a:moveTo>
                  <a:cubicBezTo>
                    <a:pt x="276" y="263"/>
                    <a:pt x="276" y="263"/>
                    <a:pt x="276" y="263"/>
                  </a:cubicBezTo>
                  <a:cubicBezTo>
                    <a:pt x="276" y="263"/>
                    <a:pt x="276" y="263"/>
                    <a:pt x="276" y="263"/>
                  </a:cubicBezTo>
                  <a:cubicBezTo>
                    <a:pt x="276" y="263"/>
                    <a:pt x="276" y="263"/>
                    <a:pt x="276" y="263"/>
                  </a:cubicBezTo>
                  <a:cubicBezTo>
                    <a:pt x="276" y="263"/>
                    <a:pt x="276" y="263"/>
                    <a:pt x="276" y="263"/>
                  </a:cubicBezTo>
                  <a:cubicBezTo>
                    <a:pt x="217" y="122"/>
                    <a:pt x="217" y="122"/>
                    <a:pt x="217" y="122"/>
                  </a:cubicBezTo>
                  <a:cubicBezTo>
                    <a:pt x="217" y="121"/>
                    <a:pt x="217" y="121"/>
                    <a:pt x="216" y="120"/>
                  </a:cubicBezTo>
                  <a:moveTo>
                    <a:pt x="163" y="25"/>
                  </a:moveTo>
                  <a:cubicBezTo>
                    <a:pt x="163" y="25"/>
                    <a:pt x="163" y="25"/>
                    <a:pt x="163" y="25"/>
                  </a:cubicBezTo>
                  <a:cubicBezTo>
                    <a:pt x="157" y="33"/>
                    <a:pt x="150" y="41"/>
                    <a:pt x="142" y="50"/>
                  </a:cubicBezTo>
                  <a:cubicBezTo>
                    <a:pt x="139" y="53"/>
                    <a:pt x="136" y="56"/>
                    <a:pt x="133" y="60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31" y="62"/>
                    <a:pt x="130" y="63"/>
                    <a:pt x="128" y="65"/>
                  </a:cubicBezTo>
                  <a:cubicBezTo>
                    <a:pt x="128" y="65"/>
                    <a:pt x="127" y="66"/>
                    <a:pt x="127" y="66"/>
                  </a:cubicBezTo>
                  <a:cubicBezTo>
                    <a:pt x="123" y="70"/>
                    <a:pt x="120" y="74"/>
                    <a:pt x="116" y="78"/>
                  </a:cubicBezTo>
                  <a:cubicBezTo>
                    <a:pt x="116" y="79"/>
                    <a:pt x="116" y="79"/>
                    <a:pt x="116" y="79"/>
                  </a:cubicBezTo>
                  <a:cubicBezTo>
                    <a:pt x="104" y="91"/>
                    <a:pt x="91" y="104"/>
                    <a:pt x="79" y="115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5" y="119"/>
                    <a:pt x="72" y="122"/>
                    <a:pt x="69" y="125"/>
                  </a:cubicBezTo>
                  <a:cubicBezTo>
                    <a:pt x="55" y="137"/>
                    <a:pt x="43" y="149"/>
                    <a:pt x="31" y="158"/>
                  </a:cubicBezTo>
                  <a:cubicBezTo>
                    <a:pt x="29" y="160"/>
                    <a:pt x="27" y="161"/>
                    <a:pt x="25" y="163"/>
                  </a:cubicBezTo>
                  <a:cubicBezTo>
                    <a:pt x="25" y="163"/>
                    <a:pt x="25" y="163"/>
                    <a:pt x="25" y="163"/>
                  </a:cubicBezTo>
                  <a:cubicBezTo>
                    <a:pt x="68" y="129"/>
                    <a:pt x="129" y="68"/>
                    <a:pt x="163" y="25"/>
                  </a:cubicBezTo>
                  <a:cubicBezTo>
                    <a:pt x="163" y="25"/>
                    <a:pt x="163" y="25"/>
                    <a:pt x="163" y="25"/>
                  </a:cubicBezTo>
                  <a:moveTo>
                    <a:pt x="182" y="8"/>
                  </a:moveTo>
                  <a:cubicBezTo>
                    <a:pt x="185" y="15"/>
                    <a:pt x="185" y="15"/>
                    <a:pt x="185" y="15"/>
                  </a:cubicBezTo>
                  <a:cubicBezTo>
                    <a:pt x="211" y="18"/>
                    <a:pt x="246" y="20"/>
                    <a:pt x="280" y="20"/>
                  </a:cubicBezTo>
                  <a:cubicBezTo>
                    <a:pt x="281" y="20"/>
                    <a:pt x="283" y="20"/>
                    <a:pt x="285" y="20"/>
                  </a:cubicBezTo>
                  <a:cubicBezTo>
                    <a:pt x="285" y="20"/>
                    <a:pt x="285" y="20"/>
                    <a:pt x="285" y="20"/>
                  </a:cubicBezTo>
                  <a:cubicBezTo>
                    <a:pt x="285" y="20"/>
                    <a:pt x="285" y="20"/>
                    <a:pt x="285" y="20"/>
                  </a:cubicBezTo>
                  <a:cubicBezTo>
                    <a:pt x="285" y="20"/>
                    <a:pt x="285" y="20"/>
                    <a:pt x="285" y="20"/>
                  </a:cubicBezTo>
                  <a:cubicBezTo>
                    <a:pt x="283" y="20"/>
                    <a:pt x="281" y="20"/>
                    <a:pt x="279" y="20"/>
                  </a:cubicBezTo>
                  <a:cubicBezTo>
                    <a:pt x="279" y="20"/>
                    <a:pt x="279" y="20"/>
                    <a:pt x="279" y="20"/>
                  </a:cubicBezTo>
                  <a:cubicBezTo>
                    <a:pt x="245" y="20"/>
                    <a:pt x="211" y="18"/>
                    <a:pt x="185" y="15"/>
                  </a:cubicBezTo>
                  <a:cubicBezTo>
                    <a:pt x="185" y="15"/>
                    <a:pt x="185" y="15"/>
                    <a:pt x="185" y="15"/>
                  </a:cubicBezTo>
                  <a:cubicBezTo>
                    <a:pt x="182" y="8"/>
                    <a:pt x="182" y="8"/>
                    <a:pt x="182" y="8"/>
                  </a:cubicBezTo>
                  <a:moveTo>
                    <a:pt x="182" y="8"/>
                  </a:moveTo>
                  <a:cubicBezTo>
                    <a:pt x="182" y="8"/>
                    <a:pt x="182" y="8"/>
                    <a:pt x="182" y="8"/>
                  </a:cubicBezTo>
                  <a:cubicBezTo>
                    <a:pt x="182" y="8"/>
                    <a:pt x="182" y="8"/>
                    <a:pt x="182" y="8"/>
                  </a:cubicBezTo>
                  <a:moveTo>
                    <a:pt x="182" y="7"/>
                  </a:moveTo>
                  <a:cubicBezTo>
                    <a:pt x="182" y="7"/>
                    <a:pt x="182" y="7"/>
                    <a:pt x="182" y="7"/>
                  </a:cubicBezTo>
                  <a:cubicBezTo>
                    <a:pt x="182" y="7"/>
                    <a:pt x="182" y="7"/>
                    <a:pt x="182" y="7"/>
                  </a:cubicBezTo>
                  <a:moveTo>
                    <a:pt x="171" y="0"/>
                  </a:moveTo>
                  <a:cubicBezTo>
                    <a:pt x="169" y="0"/>
                    <a:pt x="167" y="0"/>
                    <a:pt x="166" y="1"/>
                  </a:cubicBezTo>
                  <a:cubicBezTo>
                    <a:pt x="167" y="0"/>
                    <a:pt x="169" y="0"/>
                    <a:pt x="171" y="0"/>
                  </a:cubicBezTo>
                  <a:moveTo>
                    <a:pt x="171" y="0"/>
                  </a:moveTo>
                  <a:cubicBezTo>
                    <a:pt x="171" y="0"/>
                    <a:pt x="171" y="0"/>
                    <a:pt x="171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1" y="0"/>
                    <a:pt x="171" y="0"/>
                    <a:pt x="171" y="0"/>
                  </a:cubicBezTo>
                </a:path>
              </a:pathLst>
            </a:custGeom>
            <a:solidFill>
              <a:srgbClr val="1D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: Shape 53"/>
            <p:cNvSpPr>
              <a:spLocks/>
            </p:cNvSpPr>
            <p:nvPr/>
          </p:nvSpPr>
          <p:spPr bwMode="auto">
            <a:xfrm>
              <a:off x="5227775" y="1647545"/>
              <a:ext cx="186142" cy="168324"/>
            </a:xfrm>
            <a:custGeom>
              <a:avLst/>
              <a:gdLst>
                <a:gd name="T0" fmla="*/ 184080385 w 27"/>
                <a:gd name="T1" fmla="*/ 0 h 25"/>
                <a:gd name="T2" fmla="*/ 184080385 w 27"/>
                <a:gd name="T3" fmla="*/ 0 h 25"/>
                <a:gd name="T4" fmla="*/ 184080385 w 27"/>
                <a:gd name="T5" fmla="*/ 0 h 25"/>
                <a:gd name="T6" fmla="*/ 113280237 w 27"/>
                <a:gd name="T7" fmla="*/ 14516100 h 25"/>
                <a:gd name="T8" fmla="*/ 113280237 w 27"/>
                <a:gd name="T9" fmla="*/ 14516100 h 25"/>
                <a:gd name="T10" fmla="*/ 113280237 w 27"/>
                <a:gd name="T11" fmla="*/ 14516100 h 25"/>
                <a:gd name="T12" fmla="*/ 113280237 w 27"/>
                <a:gd name="T13" fmla="*/ 14516100 h 25"/>
                <a:gd name="T14" fmla="*/ 0 w 27"/>
                <a:gd name="T15" fmla="*/ 174193200 h 25"/>
                <a:gd name="T16" fmla="*/ 14160030 w 27"/>
                <a:gd name="T17" fmla="*/ 246773700 h 25"/>
                <a:gd name="T18" fmla="*/ 70800148 w 27"/>
                <a:gd name="T19" fmla="*/ 362902500 h 25"/>
                <a:gd name="T20" fmla="*/ 70800148 w 27"/>
                <a:gd name="T21" fmla="*/ 362902500 h 25"/>
                <a:gd name="T22" fmla="*/ 70800148 w 27"/>
                <a:gd name="T23" fmla="*/ 362902500 h 25"/>
                <a:gd name="T24" fmla="*/ 70800148 w 27"/>
                <a:gd name="T25" fmla="*/ 362902500 h 25"/>
                <a:gd name="T26" fmla="*/ 184080385 w 27"/>
                <a:gd name="T27" fmla="*/ 203225400 h 25"/>
                <a:gd name="T28" fmla="*/ 184080385 w 27"/>
                <a:gd name="T29" fmla="*/ 188709300 h 25"/>
                <a:gd name="T30" fmla="*/ 184080385 w 27"/>
                <a:gd name="T31" fmla="*/ 188709300 h 25"/>
                <a:gd name="T32" fmla="*/ 184080385 w 27"/>
                <a:gd name="T33" fmla="*/ 188709300 h 25"/>
                <a:gd name="T34" fmla="*/ 198236652 w 27"/>
                <a:gd name="T35" fmla="*/ 188709300 h 25"/>
                <a:gd name="T36" fmla="*/ 198236652 w 27"/>
                <a:gd name="T37" fmla="*/ 188709300 h 25"/>
                <a:gd name="T38" fmla="*/ 198236652 w 27"/>
                <a:gd name="T39" fmla="*/ 203225400 h 25"/>
                <a:gd name="T40" fmla="*/ 382317037 w 27"/>
                <a:gd name="T41" fmla="*/ 217741500 h 25"/>
                <a:gd name="T42" fmla="*/ 339836948 w 27"/>
                <a:gd name="T43" fmla="*/ 116128800 h 25"/>
                <a:gd name="T44" fmla="*/ 339836948 w 27"/>
                <a:gd name="T45" fmla="*/ 116128800 h 25"/>
                <a:gd name="T46" fmla="*/ 339836948 w 27"/>
                <a:gd name="T47" fmla="*/ 116128800 h 25"/>
                <a:gd name="T48" fmla="*/ 339836948 w 27"/>
                <a:gd name="T49" fmla="*/ 116128800 h 25"/>
                <a:gd name="T50" fmla="*/ 339836948 w 27"/>
                <a:gd name="T51" fmla="*/ 101612700 h 25"/>
                <a:gd name="T52" fmla="*/ 339836948 w 27"/>
                <a:gd name="T53" fmla="*/ 101612700 h 25"/>
                <a:gd name="T54" fmla="*/ 339836948 w 27"/>
                <a:gd name="T55" fmla="*/ 101612700 h 25"/>
                <a:gd name="T56" fmla="*/ 339836948 w 27"/>
                <a:gd name="T57" fmla="*/ 101612700 h 25"/>
                <a:gd name="T58" fmla="*/ 184080385 w 27"/>
                <a:gd name="T59" fmla="*/ 0 h 25"/>
                <a:gd name="T60" fmla="*/ 184080385 w 27"/>
                <a:gd name="T61" fmla="*/ 0 h 25"/>
                <a:gd name="T62" fmla="*/ 184080385 w 27"/>
                <a:gd name="T63" fmla="*/ 0 h 25"/>
                <a:gd name="T64" fmla="*/ 184080385 w 27"/>
                <a:gd name="T65" fmla="*/ 0 h 2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7" h="25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3" y="3"/>
                    <a:pt x="0" y="8"/>
                    <a:pt x="0" y="12"/>
                  </a:cubicBezTo>
                  <a:cubicBezTo>
                    <a:pt x="0" y="14"/>
                    <a:pt x="1" y="16"/>
                    <a:pt x="1" y="1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8" y="21"/>
                    <a:pt x="11" y="17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8" y="14"/>
                    <a:pt x="23" y="15"/>
                    <a:pt x="27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3"/>
                    <a:pt x="17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: Shape 54"/>
            <p:cNvSpPr>
              <a:spLocks/>
            </p:cNvSpPr>
            <p:nvPr/>
          </p:nvSpPr>
          <p:spPr bwMode="auto">
            <a:xfrm>
              <a:off x="5262677" y="5258100"/>
              <a:ext cx="177417" cy="154298"/>
            </a:xfrm>
            <a:custGeom>
              <a:avLst/>
              <a:gdLst>
                <a:gd name="T0" fmla="*/ 41617993 w 26"/>
                <a:gd name="T1" fmla="*/ 0 h 23"/>
                <a:gd name="T2" fmla="*/ 41617993 w 26"/>
                <a:gd name="T3" fmla="*/ 0 h 23"/>
                <a:gd name="T4" fmla="*/ 41617993 w 26"/>
                <a:gd name="T5" fmla="*/ 0 h 23"/>
                <a:gd name="T6" fmla="*/ 41617993 w 26"/>
                <a:gd name="T7" fmla="*/ 0 h 23"/>
                <a:gd name="T8" fmla="*/ 13873906 w 26"/>
                <a:gd name="T9" fmla="*/ 86466444 h 23"/>
                <a:gd name="T10" fmla="*/ 0 w 26"/>
                <a:gd name="T11" fmla="*/ 158522446 h 23"/>
                <a:gd name="T12" fmla="*/ 97106167 w 26"/>
                <a:gd name="T13" fmla="*/ 317048688 h 23"/>
                <a:gd name="T14" fmla="*/ 166464522 w 26"/>
                <a:gd name="T15" fmla="*/ 331459129 h 23"/>
                <a:gd name="T16" fmla="*/ 166464522 w 26"/>
                <a:gd name="T17" fmla="*/ 331459129 h 23"/>
                <a:gd name="T18" fmla="*/ 166464522 w 26"/>
                <a:gd name="T19" fmla="*/ 331459129 h 23"/>
                <a:gd name="T20" fmla="*/ 319058863 w 26"/>
                <a:gd name="T21" fmla="*/ 230578448 h 23"/>
                <a:gd name="T22" fmla="*/ 319058863 w 26"/>
                <a:gd name="T23" fmla="*/ 230578448 h 23"/>
                <a:gd name="T24" fmla="*/ 319058863 w 26"/>
                <a:gd name="T25" fmla="*/ 230578448 h 23"/>
                <a:gd name="T26" fmla="*/ 319058863 w 26"/>
                <a:gd name="T27" fmla="*/ 230578448 h 23"/>
                <a:gd name="T28" fmla="*/ 360676856 w 26"/>
                <a:gd name="T29" fmla="*/ 129701563 h 23"/>
                <a:gd name="T30" fmla="*/ 360676856 w 26"/>
                <a:gd name="T31" fmla="*/ 129701563 h 23"/>
                <a:gd name="T32" fmla="*/ 360676856 w 26"/>
                <a:gd name="T33" fmla="*/ 129701563 h 23"/>
                <a:gd name="T34" fmla="*/ 166464522 w 26"/>
                <a:gd name="T35" fmla="*/ 158522446 h 23"/>
                <a:gd name="T36" fmla="*/ 166464522 w 26"/>
                <a:gd name="T37" fmla="*/ 158522446 h 23"/>
                <a:gd name="T38" fmla="*/ 166464522 w 26"/>
                <a:gd name="T39" fmla="*/ 158522446 h 23"/>
                <a:gd name="T40" fmla="*/ 166464522 w 26"/>
                <a:gd name="T41" fmla="*/ 158522446 h 23"/>
                <a:gd name="T42" fmla="*/ 152594341 w 26"/>
                <a:gd name="T43" fmla="*/ 158522446 h 23"/>
                <a:gd name="T44" fmla="*/ 152594341 w 26"/>
                <a:gd name="T45" fmla="*/ 158522446 h 23"/>
                <a:gd name="T46" fmla="*/ 152594341 w 26"/>
                <a:gd name="T47" fmla="*/ 144112005 h 23"/>
                <a:gd name="T48" fmla="*/ 41617993 w 26"/>
                <a:gd name="T49" fmla="*/ 0 h 2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6" h="2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8"/>
                    <a:pt x="0" y="10"/>
                    <a:pt x="0" y="11"/>
                  </a:cubicBezTo>
                  <a:cubicBezTo>
                    <a:pt x="0" y="16"/>
                    <a:pt x="2" y="20"/>
                    <a:pt x="7" y="22"/>
                  </a:cubicBezTo>
                  <a:cubicBezTo>
                    <a:pt x="9" y="23"/>
                    <a:pt x="10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7" y="23"/>
                    <a:pt x="21" y="21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1" y="9"/>
                    <a:pt x="16" y="10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7"/>
                    <a:pt x="6" y="4"/>
                    <a:pt x="3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: Shape 55"/>
            <p:cNvSpPr>
              <a:spLocks/>
            </p:cNvSpPr>
            <p:nvPr/>
          </p:nvSpPr>
          <p:spPr bwMode="auto">
            <a:xfrm>
              <a:off x="4128374" y="4124717"/>
              <a:ext cx="503166" cy="246876"/>
            </a:xfrm>
            <a:custGeom>
              <a:avLst/>
              <a:gdLst>
                <a:gd name="T0" fmla="*/ 1033233302 w 73"/>
                <a:gd name="T1" fmla="*/ 0 h 37"/>
                <a:gd name="T2" fmla="*/ 226463485 w 73"/>
                <a:gd name="T3" fmla="*/ 356393578 h 37"/>
                <a:gd name="T4" fmla="*/ 226463485 w 73"/>
                <a:gd name="T5" fmla="*/ 356393578 h 37"/>
                <a:gd name="T6" fmla="*/ 212306460 w 73"/>
                <a:gd name="T7" fmla="*/ 313626500 h 37"/>
                <a:gd name="T8" fmla="*/ 226463485 w 73"/>
                <a:gd name="T9" fmla="*/ 142558186 h 37"/>
                <a:gd name="T10" fmla="*/ 226463485 w 73"/>
                <a:gd name="T11" fmla="*/ 142558186 h 37"/>
                <a:gd name="T12" fmla="*/ 226463485 w 73"/>
                <a:gd name="T13" fmla="*/ 142558186 h 37"/>
                <a:gd name="T14" fmla="*/ 226463485 w 73"/>
                <a:gd name="T15" fmla="*/ 142558186 h 37"/>
                <a:gd name="T16" fmla="*/ 113229861 w 73"/>
                <a:gd name="T17" fmla="*/ 185325265 h 37"/>
                <a:gd name="T18" fmla="*/ 0 w 73"/>
                <a:gd name="T19" fmla="*/ 356393578 h 37"/>
                <a:gd name="T20" fmla="*/ 14153262 w 73"/>
                <a:gd name="T21" fmla="*/ 413417608 h 37"/>
                <a:gd name="T22" fmla="*/ 14153262 w 73"/>
                <a:gd name="T23" fmla="*/ 413417608 h 37"/>
                <a:gd name="T24" fmla="*/ 14153262 w 73"/>
                <a:gd name="T25" fmla="*/ 413417608 h 37"/>
                <a:gd name="T26" fmla="*/ 14153262 w 73"/>
                <a:gd name="T27" fmla="*/ 413417608 h 37"/>
                <a:gd name="T28" fmla="*/ 14153262 w 73"/>
                <a:gd name="T29" fmla="*/ 413417608 h 37"/>
                <a:gd name="T30" fmla="*/ 169846673 w 73"/>
                <a:gd name="T31" fmla="*/ 527461892 h 37"/>
                <a:gd name="T32" fmla="*/ 169846673 w 73"/>
                <a:gd name="T33" fmla="*/ 527461892 h 37"/>
                <a:gd name="T34" fmla="*/ 169846673 w 73"/>
                <a:gd name="T35" fmla="*/ 527461892 h 37"/>
                <a:gd name="T36" fmla="*/ 240616747 w 73"/>
                <a:gd name="T37" fmla="*/ 513204941 h 37"/>
                <a:gd name="T38" fmla="*/ 240616747 w 73"/>
                <a:gd name="T39" fmla="*/ 513204941 h 37"/>
                <a:gd name="T40" fmla="*/ 240616747 w 73"/>
                <a:gd name="T41" fmla="*/ 513204941 h 37"/>
                <a:gd name="T42" fmla="*/ 367999871 w 73"/>
                <a:gd name="T43" fmla="*/ 456184686 h 37"/>
                <a:gd name="T44" fmla="*/ 226463485 w 73"/>
                <a:gd name="T45" fmla="*/ 356393578 h 37"/>
                <a:gd name="T46" fmla="*/ 226463485 w 73"/>
                <a:gd name="T47" fmla="*/ 356393578 h 37"/>
                <a:gd name="T48" fmla="*/ 1033233302 w 73"/>
                <a:gd name="T49" fmla="*/ 14256951 h 37"/>
                <a:gd name="T50" fmla="*/ 1033233302 w 73"/>
                <a:gd name="T51" fmla="*/ 0 h 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3" h="37">
                  <a:moveTo>
                    <a:pt x="73" y="0"/>
                  </a:moveTo>
                  <a:cubicBezTo>
                    <a:pt x="49" y="10"/>
                    <a:pt x="29" y="19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5" y="24"/>
                    <a:pt x="15" y="22"/>
                  </a:cubicBezTo>
                  <a:cubicBezTo>
                    <a:pt x="16" y="18"/>
                    <a:pt x="16" y="14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3" y="15"/>
                    <a:pt x="0" y="20"/>
                    <a:pt x="0" y="25"/>
                  </a:cubicBezTo>
                  <a:cubicBezTo>
                    <a:pt x="0" y="26"/>
                    <a:pt x="0" y="28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3" y="34"/>
                    <a:pt x="7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4" y="37"/>
                    <a:pt x="15" y="37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3" y="30"/>
                    <a:pt x="19" y="27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3" y="0"/>
                    <a:pt x="73" y="0"/>
                    <a:pt x="73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Freeform: Shape 56"/>
            <p:cNvSpPr>
              <a:spLocks/>
            </p:cNvSpPr>
            <p:nvPr/>
          </p:nvSpPr>
          <p:spPr bwMode="auto">
            <a:xfrm>
              <a:off x="4134191" y="2699572"/>
              <a:ext cx="174508" cy="179546"/>
            </a:xfrm>
            <a:custGeom>
              <a:avLst/>
              <a:gdLst>
                <a:gd name="T0" fmla="*/ 174193200 w 25"/>
                <a:gd name="T1" fmla="*/ 0 h 27"/>
                <a:gd name="T2" fmla="*/ 174193200 w 25"/>
                <a:gd name="T3" fmla="*/ 0 h 27"/>
                <a:gd name="T4" fmla="*/ 174193200 w 25"/>
                <a:gd name="T5" fmla="*/ 0 h 27"/>
                <a:gd name="T6" fmla="*/ 14516100 w 25"/>
                <a:gd name="T7" fmla="*/ 99120207 h 27"/>
                <a:gd name="T8" fmla="*/ 14516100 w 25"/>
                <a:gd name="T9" fmla="*/ 99120207 h 27"/>
                <a:gd name="T10" fmla="*/ 14516100 w 25"/>
                <a:gd name="T11" fmla="*/ 99120207 h 27"/>
                <a:gd name="T12" fmla="*/ 14516100 w 25"/>
                <a:gd name="T13" fmla="*/ 99120207 h 27"/>
                <a:gd name="T14" fmla="*/ 14516100 w 25"/>
                <a:gd name="T15" fmla="*/ 99120207 h 27"/>
                <a:gd name="T16" fmla="*/ 14516100 w 25"/>
                <a:gd name="T17" fmla="*/ 99120207 h 27"/>
                <a:gd name="T18" fmla="*/ 14516100 w 25"/>
                <a:gd name="T19" fmla="*/ 99120207 h 27"/>
                <a:gd name="T20" fmla="*/ 14516100 w 25"/>
                <a:gd name="T21" fmla="*/ 99120207 h 27"/>
                <a:gd name="T22" fmla="*/ 0 w 25"/>
                <a:gd name="T23" fmla="*/ 169920356 h 27"/>
                <a:gd name="T24" fmla="*/ 101612700 w 25"/>
                <a:gd name="T25" fmla="*/ 325676919 h 27"/>
                <a:gd name="T26" fmla="*/ 101612700 w 25"/>
                <a:gd name="T27" fmla="*/ 325676919 h 27"/>
                <a:gd name="T28" fmla="*/ 232257600 w 25"/>
                <a:gd name="T29" fmla="*/ 382317037 h 27"/>
                <a:gd name="T30" fmla="*/ 203225400 w 25"/>
                <a:gd name="T31" fmla="*/ 184080385 h 27"/>
                <a:gd name="T32" fmla="*/ 203225400 w 25"/>
                <a:gd name="T33" fmla="*/ 184080385 h 27"/>
                <a:gd name="T34" fmla="*/ 203225400 w 25"/>
                <a:gd name="T35" fmla="*/ 184080385 h 27"/>
                <a:gd name="T36" fmla="*/ 203225400 w 25"/>
                <a:gd name="T37" fmla="*/ 184080385 h 27"/>
                <a:gd name="T38" fmla="*/ 203225400 w 25"/>
                <a:gd name="T39" fmla="*/ 184080385 h 27"/>
                <a:gd name="T40" fmla="*/ 203225400 w 25"/>
                <a:gd name="T41" fmla="*/ 169920356 h 27"/>
                <a:gd name="T42" fmla="*/ 217741500 w 25"/>
                <a:gd name="T43" fmla="*/ 184080385 h 27"/>
                <a:gd name="T44" fmla="*/ 362902500 w 25"/>
                <a:gd name="T45" fmla="*/ 70800148 h 27"/>
                <a:gd name="T46" fmla="*/ 362902500 w 25"/>
                <a:gd name="T47" fmla="*/ 70800148 h 27"/>
                <a:gd name="T48" fmla="*/ 362902500 w 25"/>
                <a:gd name="T49" fmla="*/ 70800148 h 27"/>
                <a:gd name="T50" fmla="*/ 362902500 w 25"/>
                <a:gd name="T51" fmla="*/ 70800148 h 27"/>
                <a:gd name="T52" fmla="*/ 246773700 w 25"/>
                <a:gd name="T53" fmla="*/ 14160030 h 27"/>
                <a:gd name="T54" fmla="*/ 246773700 w 25"/>
                <a:gd name="T55" fmla="*/ 14160030 h 27"/>
                <a:gd name="T56" fmla="*/ 174193200 w 25"/>
                <a:gd name="T57" fmla="*/ 0 h 27"/>
                <a:gd name="T58" fmla="*/ 174193200 w 25"/>
                <a:gd name="T59" fmla="*/ 0 h 27"/>
                <a:gd name="T60" fmla="*/ 174193200 w 25"/>
                <a:gd name="T61" fmla="*/ 0 h 27"/>
                <a:gd name="T62" fmla="*/ 174193200 w 25"/>
                <a:gd name="T63" fmla="*/ 0 h 2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5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3" y="2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9"/>
                    <a:pt x="0" y="10"/>
                    <a:pt x="0" y="12"/>
                  </a:cubicBezTo>
                  <a:cubicBezTo>
                    <a:pt x="0" y="17"/>
                    <a:pt x="2" y="21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2"/>
                    <a:pt x="15" y="18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8" y="10"/>
                    <a:pt x="22" y="8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5" y="0"/>
                    <a:pt x="14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: Shape 57"/>
            <p:cNvSpPr>
              <a:spLocks/>
            </p:cNvSpPr>
            <p:nvPr/>
          </p:nvSpPr>
          <p:spPr bwMode="auto">
            <a:xfrm>
              <a:off x="4233079" y="2780928"/>
              <a:ext cx="1724723" cy="1512113"/>
            </a:xfrm>
            <a:custGeom>
              <a:avLst/>
              <a:gdLst>
                <a:gd name="T0" fmla="*/ 0 w 250"/>
                <a:gd name="T1" fmla="*/ 14207021 h 227"/>
                <a:gd name="T2" fmla="*/ 28358372 w 250"/>
                <a:gd name="T3" fmla="*/ 213131706 h 227"/>
                <a:gd name="T4" fmla="*/ 14181069 w 250"/>
                <a:gd name="T5" fmla="*/ 2147483646 h 227"/>
                <a:gd name="T6" fmla="*/ 0 w 250"/>
                <a:gd name="T7" fmla="*/ 2147483646 h 227"/>
                <a:gd name="T8" fmla="*/ 14181069 w 250"/>
                <a:gd name="T9" fmla="*/ 2147483646 h 227"/>
                <a:gd name="T10" fmla="*/ 14181069 w 250"/>
                <a:gd name="T11" fmla="*/ 2147483646 h 227"/>
                <a:gd name="T12" fmla="*/ 822404088 w 250"/>
                <a:gd name="T13" fmla="*/ 2147483646 h 227"/>
                <a:gd name="T14" fmla="*/ 822404088 w 250"/>
                <a:gd name="T15" fmla="*/ 2147483646 h 227"/>
                <a:gd name="T16" fmla="*/ 2147483646 w 250"/>
                <a:gd name="T17" fmla="*/ 1719249364 h 227"/>
                <a:gd name="T18" fmla="*/ 2147483646 w 250"/>
                <a:gd name="T19" fmla="*/ 1605581885 h 227"/>
                <a:gd name="T20" fmla="*/ 2147483646 w 250"/>
                <a:gd name="T21" fmla="*/ 1477703615 h 227"/>
                <a:gd name="T22" fmla="*/ 1488835246 w 250"/>
                <a:gd name="T23" fmla="*/ 625180559 h 227"/>
                <a:gd name="T24" fmla="*/ 1517193619 w 250"/>
                <a:gd name="T25" fmla="*/ 639391350 h 227"/>
                <a:gd name="T26" fmla="*/ 1488835246 w 250"/>
                <a:gd name="T27" fmla="*/ 625180559 h 227"/>
                <a:gd name="T28" fmla="*/ 0 w 250"/>
                <a:gd name="T29" fmla="*/ 14207021 h 227"/>
                <a:gd name="T30" fmla="*/ 0 w 250"/>
                <a:gd name="T31" fmla="*/ 0 h 227"/>
                <a:gd name="T32" fmla="*/ 0 w 250"/>
                <a:gd name="T33" fmla="*/ 14207021 h 227"/>
                <a:gd name="T34" fmla="*/ 0 w 250"/>
                <a:gd name="T35" fmla="*/ 14207021 h 227"/>
                <a:gd name="T36" fmla="*/ 14181069 w 250"/>
                <a:gd name="T37" fmla="*/ 14207021 h 227"/>
                <a:gd name="T38" fmla="*/ 0 w 250"/>
                <a:gd name="T39" fmla="*/ 0 h 22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50" h="227">
                  <a:moveTo>
                    <a:pt x="0" y="1"/>
                  </a:moveTo>
                  <a:cubicBezTo>
                    <a:pt x="1" y="6"/>
                    <a:pt x="1" y="10"/>
                    <a:pt x="2" y="15"/>
                  </a:cubicBezTo>
                  <a:cubicBezTo>
                    <a:pt x="8" y="70"/>
                    <a:pt x="7" y="159"/>
                    <a:pt x="1" y="212"/>
                  </a:cubicBezTo>
                  <a:cubicBezTo>
                    <a:pt x="1" y="216"/>
                    <a:pt x="1" y="220"/>
                    <a:pt x="0" y="224"/>
                  </a:cubicBezTo>
                  <a:cubicBezTo>
                    <a:pt x="0" y="226"/>
                    <a:pt x="1" y="227"/>
                    <a:pt x="1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14" y="221"/>
                    <a:pt x="34" y="212"/>
                    <a:pt x="58" y="202"/>
                  </a:cubicBezTo>
                  <a:cubicBezTo>
                    <a:pt x="58" y="202"/>
                    <a:pt x="58" y="202"/>
                    <a:pt x="58" y="202"/>
                  </a:cubicBezTo>
                  <a:cubicBezTo>
                    <a:pt x="122" y="175"/>
                    <a:pt x="211" y="137"/>
                    <a:pt x="250" y="121"/>
                  </a:cubicBezTo>
                  <a:cubicBezTo>
                    <a:pt x="249" y="118"/>
                    <a:pt x="249" y="116"/>
                    <a:pt x="249" y="113"/>
                  </a:cubicBezTo>
                  <a:cubicBezTo>
                    <a:pt x="249" y="110"/>
                    <a:pt x="249" y="107"/>
                    <a:pt x="250" y="104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106" y="44"/>
                    <a:pt x="107" y="45"/>
                    <a:pt x="107" y="45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62" y="26"/>
                    <a:pt x="22" y="10"/>
                    <a:pt x="0" y="1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: Shape 58"/>
            <p:cNvSpPr>
              <a:spLocks/>
            </p:cNvSpPr>
            <p:nvPr/>
          </p:nvSpPr>
          <p:spPr bwMode="auto">
            <a:xfrm>
              <a:off x="4233079" y="1734513"/>
              <a:ext cx="1809067" cy="1739350"/>
            </a:xfrm>
            <a:custGeom>
              <a:avLst/>
              <a:gdLst>
                <a:gd name="T0" fmla="*/ 2147483646 w 262"/>
                <a:gd name="T1" fmla="*/ 14220716 h 261"/>
                <a:gd name="T2" fmla="*/ 2116372123 w 262"/>
                <a:gd name="T3" fmla="*/ 170652357 h 261"/>
                <a:gd name="T4" fmla="*/ 156243047 w 262"/>
                <a:gd name="T5" fmla="*/ 2133148809 h 261"/>
                <a:gd name="T6" fmla="*/ 14204599 w 262"/>
                <a:gd name="T7" fmla="*/ 2147483646 h 261"/>
                <a:gd name="T8" fmla="*/ 0 w 262"/>
                <a:gd name="T9" fmla="*/ 2147483646 h 261"/>
                <a:gd name="T10" fmla="*/ 0 w 262"/>
                <a:gd name="T11" fmla="*/ 2147483646 h 261"/>
                <a:gd name="T12" fmla="*/ 0 w 262"/>
                <a:gd name="T13" fmla="*/ 2147483646 h 261"/>
                <a:gd name="T14" fmla="*/ 0 w 262"/>
                <a:gd name="T15" fmla="*/ 2147483646 h 261"/>
                <a:gd name="T16" fmla="*/ 1491403705 w 262"/>
                <a:gd name="T17" fmla="*/ 2147483646 h 261"/>
                <a:gd name="T18" fmla="*/ 1846499825 w 262"/>
                <a:gd name="T19" fmla="*/ 2147483646 h 261"/>
                <a:gd name="T20" fmla="*/ 2147483646 w 262"/>
                <a:gd name="T21" fmla="*/ 2147483646 h 261"/>
                <a:gd name="T22" fmla="*/ 2147483646 w 262"/>
                <a:gd name="T23" fmla="*/ 2147483646 h 261"/>
                <a:gd name="T24" fmla="*/ 2147483646 w 262"/>
                <a:gd name="T25" fmla="*/ 1521646729 h 261"/>
                <a:gd name="T26" fmla="*/ 2147483646 w 262"/>
                <a:gd name="T27" fmla="*/ 14220716 h 261"/>
                <a:gd name="T28" fmla="*/ 2147483646 w 262"/>
                <a:gd name="T29" fmla="*/ 0 h 261"/>
                <a:gd name="T30" fmla="*/ 2147483646 w 262"/>
                <a:gd name="T31" fmla="*/ 0 h 261"/>
                <a:gd name="T32" fmla="*/ 2147483646 w 262"/>
                <a:gd name="T33" fmla="*/ 0 h 261"/>
                <a:gd name="T34" fmla="*/ 2147483646 w 262"/>
                <a:gd name="T35" fmla="*/ 14220716 h 261"/>
                <a:gd name="T36" fmla="*/ 2147483646 w 262"/>
                <a:gd name="T37" fmla="*/ 0 h 26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62" h="261">
                  <a:moveTo>
                    <a:pt x="157" y="1"/>
                  </a:moveTo>
                  <a:cubicBezTo>
                    <a:pt x="155" y="4"/>
                    <a:pt x="152" y="8"/>
                    <a:pt x="149" y="12"/>
                  </a:cubicBezTo>
                  <a:cubicBezTo>
                    <a:pt x="115" y="55"/>
                    <a:pt x="54" y="116"/>
                    <a:pt x="11" y="150"/>
                  </a:cubicBezTo>
                  <a:cubicBezTo>
                    <a:pt x="8" y="153"/>
                    <a:pt x="4" y="155"/>
                    <a:pt x="1" y="158"/>
                  </a:cubicBezTo>
                  <a:cubicBezTo>
                    <a:pt x="1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2" y="167"/>
                    <a:pt x="62" y="183"/>
                    <a:pt x="105" y="201"/>
                  </a:cubicBezTo>
                  <a:cubicBezTo>
                    <a:pt x="113" y="204"/>
                    <a:pt x="121" y="208"/>
                    <a:pt x="130" y="211"/>
                  </a:cubicBezTo>
                  <a:cubicBezTo>
                    <a:pt x="177" y="231"/>
                    <a:pt x="225" y="251"/>
                    <a:pt x="250" y="261"/>
                  </a:cubicBezTo>
                  <a:cubicBezTo>
                    <a:pt x="252" y="256"/>
                    <a:pt x="256" y="252"/>
                    <a:pt x="262" y="250"/>
                  </a:cubicBezTo>
                  <a:cubicBezTo>
                    <a:pt x="202" y="107"/>
                    <a:pt x="202" y="107"/>
                    <a:pt x="202" y="107"/>
                  </a:cubicBezTo>
                  <a:cubicBezTo>
                    <a:pt x="184" y="63"/>
                    <a:pt x="167" y="23"/>
                    <a:pt x="157" y="1"/>
                  </a:cubicBezTo>
                  <a:moveTo>
                    <a:pt x="158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8" y="0"/>
                    <a:pt x="158" y="0"/>
                    <a:pt x="158" y="1"/>
                  </a:cubicBezTo>
                  <a:cubicBezTo>
                    <a:pt x="158" y="0"/>
                    <a:pt x="158" y="0"/>
                    <a:pt x="158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: Shape 59"/>
            <p:cNvSpPr>
              <a:spLocks/>
            </p:cNvSpPr>
            <p:nvPr/>
          </p:nvSpPr>
          <p:spPr bwMode="auto">
            <a:xfrm>
              <a:off x="5317938" y="1734513"/>
              <a:ext cx="785286" cy="1666410"/>
            </a:xfrm>
            <a:custGeom>
              <a:avLst/>
              <a:gdLst>
                <a:gd name="T0" fmla="*/ 0 w 114"/>
                <a:gd name="T1" fmla="*/ 0 h 250"/>
                <a:gd name="T2" fmla="*/ 0 w 114"/>
                <a:gd name="T3" fmla="*/ 0 h 250"/>
                <a:gd name="T4" fmla="*/ 0 w 114"/>
                <a:gd name="T5" fmla="*/ 14227607 h 250"/>
                <a:gd name="T6" fmla="*/ 636147178 w 114"/>
                <a:gd name="T7" fmla="*/ 1522312437 h 250"/>
                <a:gd name="T8" fmla="*/ 650284283 w 114"/>
                <a:gd name="T9" fmla="*/ 1550767650 h 250"/>
                <a:gd name="T10" fmla="*/ 636147178 w 114"/>
                <a:gd name="T11" fmla="*/ 1493860995 h 250"/>
                <a:gd name="T12" fmla="*/ 1484343414 w 114"/>
                <a:gd name="T13" fmla="*/ 2147483646 h 250"/>
                <a:gd name="T14" fmla="*/ 1484343414 w 114"/>
                <a:gd name="T15" fmla="*/ 2147483646 h 250"/>
                <a:gd name="T16" fmla="*/ 1484343414 w 114"/>
                <a:gd name="T17" fmla="*/ 2147483646 h 250"/>
                <a:gd name="T18" fmla="*/ 1597436497 w 114"/>
                <a:gd name="T19" fmla="*/ 2147483646 h 250"/>
                <a:gd name="T20" fmla="*/ 1611573602 w 114"/>
                <a:gd name="T21" fmla="*/ 2147483646 h 250"/>
                <a:gd name="T22" fmla="*/ 1611573602 w 114"/>
                <a:gd name="T23" fmla="*/ 99589476 h 250"/>
                <a:gd name="T24" fmla="*/ 1540891836 w 114"/>
                <a:gd name="T25" fmla="*/ 99589476 h 250"/>
                <a:gd name="T26" fmla="*/ 197911954 w 114"/>
                <a:gd name="T27" fmla="*/ 28455214 h 250"/>
                <a:gd name="T28" fmla="*/ 14137105 w 114"/>
                <a:gd name="T29" fmla="*/ 14227607 h 250"/>
                <a:gd name="T30" fmla="*/ 0 w 114"/>
                <a:gd name="T31" fmla="*/ 0 h 250"/>
                <a:gd name="T32" fmla="*/ 0 w 114"/>
                <a:gd name="T33" fmla="*/ 0 h 25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4" h="25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0" y="23"/>
                    <a:pt x="27" y="63"/>
                    <a:pt x="45" y="107"/>
                  </a:cubicBezTo>
                  <a:cubicBezTo>
                    <a:pt x="46" y="108"/>
                    <a:pt x="46" y="108"/>
                    <a:pt x="46" y="109"/>
                  </a:cubicBezTo>
                  <a:cubicBezTo>
                    <a:pt x="45" y="105"/>
                    <a:pt x="45" y="105"/>
                    <a:pt x="45" y="105"/>
                  </a:cubicBezTo>
                  <a:cubicBezTo>
                    <a:pt x="68" y="161"/>
                    <a:pt x="92" y="220"/>
                    <a:pt x="105" y="250"/>
                  </a:cubicBezTo>
                  <a:cubicBezTo>
                    <a:pt x="105" y="250"/>
                    <a:pt x="105" y="250"/>
                    <a:pt x="105" y="250"/>
                  </a:cubicBezTo>
                  <a:cubicBezTo>
                    <a:pt x="105" y="250"/>
                    <a:pt x="105" y="250"/>
                    <a:pt x="105" y="250"/>
                  </a:cubicBezTo>
                  <a:cubicBezTo>
                    <a:pt x="107" y="249"/>
                    <a:pt x="110" y="249"/>
                    <a:pt x="113" y="249"/>
                  </a:cubicBezTo>
                  <a:cubicBezTo>
                    <a:pt x="113" y="249"/>
                    <a:pt x="113" y="249"/>
                    <a:pt x="114" y="249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2" y="7"/>
                    <a:pt x="110" y="7"/>
                    <a:pt x="109" y="7"/>
                  </a:cubicBezTo>
                  <a:cubicBezTo>
                    <a:pt x="75" y="7"/>
                    <a:pt x="40" y="5"/>
                    <a:pt x="14" y="2"/>
                  </a:cubicBezTo>
                  <a:cubicBezTo>
                    <a:pt x="10" y="2"/>
                    <a:pt x="5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: Shape 60"/>
            <p:cNvSpPr>
              <a:spLocks/>
            </p:cNvSpPr>
            <p:nvPr/>
          </p:nvSpPr>
          <p:spPr bwMode="auto">
            <a:xfrm>
              <a:off x="5640777" y="3659020"/>
              <a:ext cx="395552" cy="945422"/>
            </a:xfrm>
            <a:custGeom>
              <a:avLst/>
              <a:gdLst>
                <a:gd name="T0" fmla="*/ 659953272 w 57"/>
                <a:gd name="T1" fmla="*/ 411631823 h 142"/>
                <a:gd name="T2" fmla="*/ 0 w 57"/>
                <a:gd name="T3" fmla="*/ 2015578593 h 142"/>
                <a:gd name="T4" fmla="*/ 14347881 w 57"/>
                <a:gd name="T5" fmla="*/ 2001382573 h 142"/>
                <a:gd name="T6" fmla="*/ 659953272 w 57"/>
                <a:gd name="T7" fmla="*/ 411631823 h 142"/>
                <a:gd name="T8" fmla="*/ 817768596 w 57"/>
                <a:gd name="T9" fmla="*/ 0 h 142"/>
                <a:gd name="T10" fmla="*/ 659953272 w 57"/>
                <a:gd name="T11" fmla="*/ 397439571 h 142"/>
                <a:gd name="T12" fmla="*/ 817768596 w 57"/>
                <a:gd name="T13" fmla="*/ 0 h 142"/>
                <a:gd name="T14" fmla="*/ 817768596 w 57"/>
                <a:gd name="T15" fmla="*/ 0 h 1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" h="142">
                  <a:moveTo>
                    <a:pt x="46" y="29"/>
                  </a:moveTo>
                  <a:cubicBezTo>
                    <a:pt x="33" y="60"/>
                    <a:pt x="16" y="102"/>
                    <a:pt x="0" y="142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6" y="101"/>
                    <a:pt x="33" y="60"/>
                    <a:pt x="46" y="29"/>
                  </a:cubicBezTo>
                  <a:moveTo>
                    <a:pt x="57" y="0"/>
                  </a:moveTo>
                  <a:cubicBezTo>
                    <a:pt x="46" y="28"/>
                    <a:pt x="46" y="28"/>
                    <a:pt x="46" y="2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</a:path>
              </a:pathLst>
            </a:custGeom>
            <a:solidFill>
              <a:srgbClr val="1D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: Shape 61"/>
            <p:cNvSpPr>
              <a:spLocks/>
            </p:cNvSpPr>
            <p:nvPr/>
          </p:nvSpPr>
          <p:spPr bwMode="auto">
            <a:xfrm>
              <a:off x="5338297" y="3659020"/>
              <a:ext cx="764928" cy="1672021"/>
            </a:xfrm>
            <a:custGeom>
              <a:avLst/>
              <a:gdLst>
                <a:gd name="T0" fmla="*/ 0 w 111"/>
                <a:gd name="T1" fmla="*/ 2147483646 h 251"/>
                <a:gd name="T2" fmla="*/ 0 w 111"/>
                <a:gd name="T3" fmla="*/ 2147483646 h 251"/>
                <a:gd name="T4" fmla="*/ 0 w 111"/>
                <a:gd name="T5" fmla="*/ 2147483646 h 251"/>
                <a:gd name="T6" fmla="*/ 14146544 w 111"/>
                <a:gd name="T7" fmla="*/ 2147483646 h 251"/>
                <a:gd name="T8" fmla="*/ 0 w 111"/>
                <a:gd name="T9" fmla="*/ 2147483646 h 251"/>
                <a:gd name="T10" fmla="*/ 1428943885 w 111"/>
                <a:gd name="T11" fmla="*/ 0 h 251"/>
                <a:gd name="T12" fmla="*/ 1273316854 w 111"/>
                <a:gd name="T13" fmla="*/ 397861729 h 251"/>
                <a:gd name="T14" fmla="*/ 608361578 w 111"/>
                <a:gd name="T15" fmla="*/ 2046137959 h 251"/>
                <a:gd name="T16" fmla="*/ 636658427 w 111"/>
                <a:gd name="T17" fmla="*/ 2003512205 h 251"/>
                <a:gd name="T18" fmla="*/ 622511883 w 111"/>
                <a:gd name="T19" fmla="*/ 2017719533 h 251"/>
                <a:gd name="T20" fmla="*/ 14146544 w 111"/>
                <a:gd name="T21" fmla="*/ 2147483646 h 251"/>
                <a:gd name="T22" fmla="*/ 212220729 w 111"/>
                <a:gd name="T23" fmla="*/ 2147483646 h 251"/>
                <a:gd name="T24" fmla="*/ 1570424371 w 111"/>
                <a:gd name="T25" fmla="*/ 2147483646 h 251"/>
                <a:gd name="T26" fmla="*/ 1570424371 w 111"/>
                <a:gd name="T27" fmla="*/ 28418426 h 251"/>
                <a:gd name="T28" fmla="*/ 1556277827 w 111"/>
                <a:gd name="T29" fmla="*/ 28418426 h 251"/>
                <a:gd name="T30" fmla="*/ 1428943885 w 111"/>
                <a:gd name="T31" fmla="*/ 0 h 25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11" h="251">
                  <a:moveTo>
                    <a:pt x="0" y="250"/>
                  </a:moveTo>
                  <a:cubicBezTo>
                    <a:pt x="0" y="251"/>
                    <a:pt x="0" y="251"/>
                    <a:pt x="0" y="251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1" y="251"/>
                    <a:pt x="1" y="251"/>
                    <a:pt x="1" y="251"/>
                  </a:cubicBezTo>
                  <a:cubicBezTo>
                    <a:pt x="1" y="251"/>
                    <a:pt x="0" y="251"/>
                    <a:pt x="0" y="250"/>
                  </a:cubicBezTo>
                  <a:moveTo>
                    <a:pt x="101" y="0"/>
                  </a:moveTo>
                  <a:cubicBezTo>
                    <a:pt x="90" y="28"/>
                    <a:pt x="90" y="28"/>
                    <a:pt x="90" y="28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4" y="143"/>
                    <a:pt x="44" y="142"/>
                    <a:pt x="45" y="141"/>
                  </a:cubicBezTo>
                  <a:cubicBezTo>
                    <a:pt x="44" y="142"/>
                    <a:pt x="44" y="142"/>
                    <a:pt x="44" y="142"/>
                  </a:cubicBezTo>
                  <a:cubicBezTo>
                    <a:pt x="26" y="186"/>
                    <a:pt x="10" y="228"/>
                    <a:pt x="1" y="251"/>
                  </a:cubicBezTo>
                  <a:cubicBezTo>
                    <a:pt x="5" y="250"/>
                    <a:pt x="10" y="249"/>
                    <a:pt x="15" y="249"/>
                  </a:cubicBezTo>
                  <a:cubicBezTo>
                    <a:pt x="42" y="245"/>
                    <a:pt x="76" y="243"/>
                    <a:pt x="111" y="243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07" y="2"/>
                    <a:pt x="104" y="2"/>
                    <a:pt x="101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: Shape 62"/>
            <p:cNvSpPr>
              <a:spLocks/>
            </p:cNvSpPr>
            <p:nvPr/>
          </p:nvSpPr>
          <p:spPr bwMode="auto">
            <a:xfrm>
              <a:off x="4238896" y="3586079"/>
              <a:ext cx="1797433" cy="1744961"/>
            </a:xfrm>
            <a:custGeom>
              <a:avLst/>
              <a:gdLst>
                <a:gd name="T0" fmla="*/ 2147483646 w 260"/>
                <a:gd name="T1" fmla="*/ 0 h 262"/>
                <a:gd name="T2" fmla="*/ 811582974 w 260"/>
                <a:gd name="T3" fmla="*/ 1164713013 h 262"/>
                <a:gd name="T4" fmla="*/ 811582974 w 260"/>
                <a:gd name="T5" fmla="*/ 1164713013 h 262"/>
                <a:gd name="T6" fmla="*/ 0 w 260"/>
                <a:gd name="T7" fmla="*/ 1505608304 h 262"/>
                <a:gd name="T8" fmla="*/ 0 w 260"/>
                <a:gd name="T9" fmla="*/ 1505608304 h 262"/>
                <a:gd name="T10" fmla="*/ 142384169 w 260"/>
                <a:gd name="T11" fmla="*/ 1605032956 h 262"/>
                <a:gd name="T12" fmla="*/ 384434239 w 260"/>
                <a:gd name="T13" fmla="*/ 1803886029 h 262"/>
                <a:gd name="T14" fmla="*/ 455626323 w 260"/>
                <a:gd name="T15" fmla="*/ 1860704424 h 262"/>
                <a:gd name="T16" fmla="*/ 2147483646 w 260"/>
                <a:gd name="T17" fmla="*/ 2147483646 h 262"/>
                <a:gd name="T18" fmla="*/ 2147483646 w 260"/>
                <a:gd name="T19" fmla="*/ 2147483646 h 262"/>
                <a:gd name="T20" fmla="*/ 2147483646 w 260"/>
                <a:gd name="T21" fmla="*/ 2147483646 h 262"/>
                <a:gd name="T22" fmla="*/ 2147483646 w 260"/>
                <a:gd name="T23" fmla="*/ 2147483646 h 262"/>
                <a:gd name="T24" fmla="*/ 2147483646 w 260"/>
                <a:gd name="T25" fmla="*/ 2147483646 h 262"/>
                <a:gd name="T26" fmla="*/ 2147483646 w 260"/>
                <a:gd name="T27" fmla="*/ 2147483646 h 262"/>
                <a:gd name="T28" fmla="*/ 2147483646 w 260"/>
                <a:gd name="T29" fmla="*/ 2147483646 h 262"/>
                <a:gd name="T30" fmla="*/ 2147483646 w 260"/>
                <a:gd name="T31" fmla="*/ 568153792 h 262"/>
                <a:gd name="T32" fmla="*/ 2147483646 w 260"/>
                <a:gd name="T33" fmla="*/ 156243047 h 262"/>
                <a:gd name="T34" fmla="*/ 2147483646 w 260"/>
                <a:gd name="T35" fmla="*/ 0 h 2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0" h="262">
                  <a:moveTo>
                    <a:pt x="249" y="0"/>
                  </a:moveTo>
                  <a:cubicBezTo>
                    <a:pt x="57" y="82"/>
                    <a:pt x="57" y="82"/>
                    <a:pt x="57" y="82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" y="108"/>
                    <a:pt x="7" y="111"/>
                    <a:pt x="10" y="113"/>
                  </a:cubicBezTo>
                  <a:cubicBezTo>
                    <a:pt x="16" y="117"/>
                    <a:pt x="21" y="122"/>
                    <a:pt x="27" y="127"/>
                  </a:cubicBezTo>
                  <a:cubicBezTo>
                    <a:pt x="29" y="128"/>
                    <a:pt x="31" y="130"/>
                    <a:pt x="32" y="131"/>
                  </a:cubicBezTo>
                  <a:cubicBezTo>
                    <a:pt x="73" y="165"/>
                    <a:pt x="122" y="215"/>
                    <a:pt x="151" y="251"/>
                  </a:cubicBezTo>
                  <a:cubicBezTo>
                    <a:pt x="154" y="255"/>
                    <a:pt x="157" y="258"/>
                    <a:pt x="159" y="261"/>
                  </a:cubicBezTo>
                  <a:cubicBezTo>
                    <a:pt x="159" y="262"/>
                    <a:pt x="160" y="262"/>
                    <a:pt x="160" y="262"/>
                  </a:cubicBezTo>
                  <a:cubicBezTo>
                    <a:pt x="160" y="262"/>
                    <a:pt x="160" y="262"/>
                    <a:pt x="160" y="262"/>
                  </a:cubicBezTo>
                  <a:cubicBezTo>
                    <a:pt x="160" y="262"/>
                    <a:pt x="160" y="262"/>
                    <a:pt x="160" y="262"/>
                  </a:cubicBezTo>
                  <a:cubicBezTo>
                    <a:pt x="160" y="262"/>
                    <a:pt x="160" y="262"/>
                    <a:pt x="160" y="262"/>
                  </a:cubicBezTo>
                  <a:cubicBezTo>
                    <a:pt x="169" y="239"/>
                    <a:pt x="185" y="197"/>
                    <a:pt x="203" y="153"/>
                  </a:cubicBezTo>
                  <a:cubicBezTo>
                    <a:pt x="219" y="113"/>
                    <a:pt x="236" y="71"/>
                    <a:pt x="249" y="40"/>
                  </a:cubicBezTo>
                  <a:cubicBezTo>
                    <a:pt x="253" y="29"/>
                    <a:pt x="257" y="19"/>
                    <a:pt x="260" y="11"/>
                  </a:cubicBezTo>
                  <a:cubicBezTo>
                    <a:pt x="255" y="9"/>
                    <a:pt x="251" y="5"/>
                    <a:pt x="249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: Shape 63"/>
            <p:cNvSpPr>
              <a:spLocks/>
            </p:cNvSpPr>
            <p:nvPr/>
          </p:nvSpPr>
          <p:spPr bwMode="auto">
            <a:xfrm>
              <a:off x="5951984" y="3392506"/>
              <a:ext cx="151240" cy="280540"/>
            </a:xfrm>
            <a:custGeom>
              <a:avLst/>
              <a:gdLst>
                <a:gd name="T0" fmla="*/ 295671586 w 22"/>
                <a:gd name="T1" fmla="*/ 0 h 42"/>
                <a:gd name="T2" fmla="*/ 183035864 w 22"/>
                <a:gd name="T3" fmla="*/ 14287500 h 42"/>
                <a:gd name="T4" fmla="*/ 183035864 w 22"/>
                <a:gd name="T5" fmla="*/ 14287500 h 42"/>
                <a:gd name="T6" fmla="*/ 14078527 w 22"/>
                <a:gd name="T7" fmla="*/ 171438661 h 42"/>
                <a:gd name="T8" fmla="*/ 14078527 w 22"/>
                <a:gd name="T9" fmla="*/ 171438661 h 42"/>
                <a:gd name="T10" fmla="*/ 14078527 w 22"/>
                <a:gd name="T11" fmla="*/ 171438661 h 42"/>
                <a:gd name="T12" fmla="*/ 14078527 w 22"/>
                <a:gd name="T13" fmla="*/ 171438661 h 42"/>
                <a:gd name="T14" fmla="*/ 0 w 22"/>
                <a:gd name="T15" fmla="*/ 300018601 h 42"/>
                <a:gd name="T16" fmla="*/ 14078527 w 22"/>
                <a:gd name="T17" fmla="*/ 414311042 h 42"/>
                <a:gd name="T18" fmla="*/ 14078527 w 22"/>
                <a:gd name="T19" fmla="*/ 414311042 h 42"/>
                <a:gd name="T20" fmla="*/ 14078527 w 22"/>
                <a:gd name="T21" fmla="*/ 414311042 h 42"/>
                <a:gd name="T22" fmla="*/ 14078527 w 22"/>
                <a:gd name="T23" fmla="*/ 414311042 h 42"/>
                <a:gd name="T24" fmla="*/ 168953584 w 22"/>
                <a:gd name="T25" fmla="*/ 571462202 h 42"/>
                <a:gd name="T26" fmla="*/ 168953584 w 22"/>
                <a:gd name="T27" fmla="*/ 571462202 h 42"/>
                <a:gd name="T28" fmla="*/ 168953584 w 22"/>
                <a:gd name="T29" fmla="*/ 571462202 h 42"/>
                <a:gd name="T30" fmla="*/ 168953584 w 22"/>
                <a:gd name="T31" fmla="*/ 571462202 h 42"/>
                <a:gd name="T32" fmla="*/ 168953584 w 22"/>
                <a:gd name="T33" fmla="*/ 571462202 h 42"/>
                <a:gd name="T34" fmla="*/ 295671586 w 22"/>
                <a:gd name="T35" fmla="*/ 600037202 h 42"/>
                <a:gd name="T36" fmla="*/ 309750114 w 22"/>
                <a:gd name="T37" fmla="*/ 600037202 h 42"/>
                <a:gd name="T38" fmla="*/ 309750114 w 22"/>
                <a:gd name="T39" fmla="*/ 0 h 42"/>
                <a:gd name="T40" fmla="*/ 295671586 w 22"/>
                <a:gd name="T41" fmla="*/ 0 h 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2" h="42">
                  <a:moveTo>
                    <a:pt x="21" y="0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7" y="3"/>
                    <a:pt x="3" y="7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5"/>
                    <a:pt x="0" y="18"/>
                    <a:pt x="0" y="21"/>
                  </a:cubicBezTo>
                  <a:cubicBezTo>
                    <a:pt x="0" y="24"/>
                    <a:pt x="0" y="26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3" y="34"/>
                    <a:pt x="7" y="38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5" y="42"/>
                    <a:pt x="18" y="42"/>
                    <a:pt x="21" y="42"/>
                  </a:cubicBezTo>
                  <a:cubicBezTo>
                    <a:pt x="21" y="42"/>
                    <a:pt x="21" y="42"/>
                    <a:pt x="22" y="4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133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5094E0A0-506D-45F7-A60F-732CDC2D3E5B}"/>
              </a:ext>
            </a:extLst>
          </p:cNvPr>
          <p:cNvGrpSpPr/>
          <p:nvPr/>
        </p:nvGrpSpPr>
        <p:grpSpPr>
          <a:xfrm>
            <a:off x="526331" y="497900"/>
            <a:ext cx="828718" cy="547823"/>
            <a:chOff x="225382" y="351136"/>
            <a:chExt cx="1428847" cy="944537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B308493-DF90-4A55-9B32-0B8FD7114F86}"/>
                </a:ext>
              </a:extLst>
            </p:cNvPr>
            <p:cNvSpPr/>
            <p:nvPr/>
          </p:nvSpPr>
          <p:spPr>
            <a:xfrm rot="15067744" flipH="1">
              <a:off x="445817" y="351136"/>
              <a:ext cx="931725" cy="931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1CC89616-9D71-4E29-B970-7FDAB6E32CCD}"/>
                </a:ext>
              </a:extLst>
            </p:cNvPr>
            <p:cNvCxnSpPr>
              <a:cxnSpLocks/>
              <a:stCxn id="59" idx="1"/>
            </p:cNvCxnSpPr>
            <p:nvPr/>
          </p:nvCxnSpPr>
          <p:spPr>
            <a:xfrm flipH="1">
              <a:off x="225382" y="611835"/>
              <a:ext cx="268044" cy="68383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95E60FD1-1895-47E7-8C0F-7A03E7DB3945}"/>
                </a:ext>
              </a:extLst>
            </p:cNvPr>
            <p:cNvCxnSpPr>
              <a:cxnSpLocks/>
              <a:endCxn id="59" idx="5"/>
            </p:cNvCxnSpPr>
            <p:nvPr/>
          </p:nvCxnSpPr>
          <p:spPr>
            <a:xfrm flipH="1">
              <a:off x="1329933" y="359499"/>
              <a:ext cx="324296" cy="6626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DDADE627-32B0-4B24-A041-02F46B9CFEF1}"/>
              </a:ext>
            </a:extLst>
          </p:cNvPr>
          <p:cNvSpPr txBox="1"/>
          <p:nvPr/>
        </p:nvSpPr>
        <p:spPr>
          <a:xfrm>
            <a:off x="604062" y="502750"/>
            <a:ext cx="943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01</a:t>
            </a:r>
            <a:endParaRPr lang="zh-CN" altLang="en-US" sz="2800" dirty="0"/>
          </a:p>
        </p:txBody>
      </p:sp>
      <p:sp>
        <p:nvSpPr>
          <p:cNvPr id="63" name="文本框 6">
            <a:extLst>
              <a:ext uri="{FF2B5EF4-FFF2-40B4-BE49-F238E27FC236}">
                <a16:creationId xmlns:a16="http://schemas.microsoft.com/office/drawing/2014/main" id="{069D537A-E282-4E5C-B126-A1E91272C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381" y="537263"/>
            <a:ext cx="3033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选题的背景与意义</a:t>
            </a:r>
          </a:p>
        </p:txBody>
      </p:sp>
    </p:spTree>
    <p:extLst>
      <p:ext uri="{BB962C8B-B14F-4D97-AF65-F5344CB8AC3E}">
        <p14:creationId xmlns:p14="http://schemas.microsoft.com/office/powerpoint/2010/main" val="127563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2" grpId="0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3157F56-FCF7-41C9-94AB-C202A1A5F3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3889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A116A65D-14E6-415D-B34F-8157DE1B2B70}"/>
              </a:ext>
            </a:extLst>
          </p:cNvPr>
          <p:cNvSpPr/>
          <p:nvPr/>
        </p:nvSpPr>
        <p:spPr>
          <a:xfrm>
            <a:off x="995983" y="1733679"/>
            <a:ext cx="2840776" cy="2840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B19F4FB-06AB-449C-B5B3-C6417D5981F0}"/>
              </a:ext>
            </a:extLst>
          </p:cNvPr>
          <p:cNvCxnSpPr>
            <a:cxnSpLocks/>
          </p:cNvCxnSpPr>
          <p:nvPr/>
        </p:nvCxnSpPr>
        <p:spPr>
          <a:xfrm flipV="1">
            <a:off x="1717871" y="-114300"/>
            <a:ext cx="1865752" cy="205117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7249740-3FA9-4EE6-9836-B615F8A9ADAD}"/>
              </a:ext>
            </a:extLst>
          </p:cNvPr>
          <p:cNvCxnSpPr>
            <a:cxnSpLocks/>
          </p:cNvCxnSpPr>
          <p:nvPr/>
        </p:nvCxnSpPr>
        <p:spPr>
          <a:xfrm flipV="1">
            <a:off x="1081156" y="4089400"/>
            <a:ext cx="2392803" cy="276860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30400AF-B270-4602-876E-CABF77A86415}"/>
              </a:ext>
            </a:extLst>
          </p:cNvPr>
          <p:cNvSpPr txBox="1"/>
          <p:nvPr/>
        </p:nvSpPr>
        <p:spPr>
          <a:xfrm>
            <a:off x="1717871" y="2429436"/>
            <a:ext cx="18657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/>
              <a:t>02</a:t>
            </a:r>
            <a:endParaRPr lang="zh-CN" altLang="en-US" sz="8800" dirty="0"/>
          </a:p>
        </p:txBody>
      </p:sp>
      <p:sp>
        <p:nvSpPr>
          <p:cNvPr id="18" name="文本框 6">
            <a:extLst>
              <a:ext uri="{FF2B5EF4-FFF2-40B4-BE49-F238E27FC236}">
                <a16:creationId xmlns:a16="http://schemas.microsoft.com/office/drawing/2014/main" id="{5EBD18A4-2F87-4696-9C3A-3744C11E7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8647" y="2429436"/>
            <a:ext cx="322645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研究方法及过程</a:t>
            </a:r>
          </a:p>
        </p:txBody>
      </p:sp>
    </p:spTree>
    <p:extLst>
      <p:ext uri="{BB962C8B-B14F-4D97-AF65-F5344CB8AC3E}">
        <p14:creationId xmlns:p14="http://schemas.microsoft.com/office/powerpoint/2010/main" val="136884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17233" y="1351084"/>
            <a:ext cx="4115828" cy="4442625"/>
            <a:chOff x="2862924" y="1013312"/>
            <a:chExt cx="3086871" cy="3331969"/>
          </a:xfrm>
        </p:grpSpPr>
        <p:grpSp>
          <p:nvGrpSpPr>
            <p:cNvPr id="4" name="Group 5"/>
            <p:cNvGrpSpPr/>
            <p:nvPr/>
          </p:nvGrpSpPr>
          <p:grpSpPr>
            <a:xfrm>
              <a:off x="3639358" y="2836521"/>
              <a:ext cx="1862651" cy="1508760"/>
              <a:chOff x="7684022" y="2465249"/>
              <a:chExt cx="2752725" cy="2384426"/>
            </a:xfrm>
          </p:grpSpPr>
          <p:sp>
            <p:nvSpPr>
              <p:cNvPr id="43" name="Freeform: Shape 7"/>
              <p:cNvSpPr>
                <a:spLocks/>
              </p:cNvSpPr>
              <p:nvPr/>
            </p:nvSpPr>
            <p:spPr bwMode="auto">
              <a:xfrm>
                <a:off x="8142810" y="2728774"/>
                <a:ext cx="1833563" cy="2120900"/>
              </a:xfrm>
              <a:custGeom>
                <a:avLst/>
                <a:gdLst>
                  <a:gd name="T0" fmla="*/ 577 w 1155"/>
                  <a:gd name="T1" fmla="*/ 0 h 1336"/>
                  <a:gd name="T2" fmla="*/ 0 w 1155"/>
                  <a:gd name="T3" fmla="*/ 335 h 1336"/>
                  <a:gd name="T4" fmla="*/ 0 w 1155"/>
                  <a:gd name="T5" fmla="*/ 1004 h 1336"/>
                  <a:gd name="T6" fmla="*/ 577 w 1155"/>
                  <a:gd name="T7" fmla="*/ 1336 h 1336"/>
                  <a:gd name="T8" fmla="*/ 1155 w 1155"/>
                  <a:gd name="T9" fmla="*/ 1004 h 1336"/>
                  <a:gd name="T10" fmla="*/ 1155 w 1155"/>
                  <a:gd name="T11" fmla="*/ 335 h 1336"/>
                  <a:gd name="T12" fmla="*/ 577 w 1155"/>
                  <a:gd name="T13" fmla="*/ 0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55" h="1336">
                    <a:moveTo>
                      <a:pt x="577" y="0"/>
                    </a:moveTo>
                    <a:lnTo>
                      <a:pt x="0" y="335"/>
                    </a:lnTo>
                    <a:lnTo>
                      <a:pt x="0" y="1004"/>
                    </a:lnTo>
                    <a:lnTo>
                      <a:pt x="577" y="1336"/>
                    </a:lnTo>
                    <a:lnTo>
                      <a:pt x="1155" y="1004"/>
                    </a:lnTo>
                    <a:lnTo>
                      <a:pt x="1155" y="335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Freeform: Shape 8"/>
              <p:cNvSpPr>
                <a:spLocks/>
              </p:cNvSpPr>
              <p:nvPr/>
            </p:nvSpPr>
            <p:spPr bwMode="auto">
              <a:xfrm>
                <a:off x="8142810" y="2728774"/>
                <a:ext cx="1833563" cy="1058863"/>
              </a:xfrm>
              <a:custGeom>
                <a:avLst/>
                <a:gdLst>
                  <a:gd name="T0" fmla="*/ 1155 w 1155"/>
                  <a:gd name="T1" fmla="*/ 335 h 667"/>
                  <a:gd name="T2" fmla="*/ 1155 w 1155"/>
                  <a:gd name="T3" fmla="*/ 335 h 667"/>
                  <a:gd name="T4" fmla="*/ 1155 w 1155"/>
                  <a:gd name="T5" fmla="*/ 335 h 667"/>
                  <a:gd name="T6" fmla="*/ 577 w 1155"/>
                  <a:gd name="T7" fmla="*/ 0 h 667"/>
                  <a:gd name="T8" fmla="*/ 3 w 1155"/>
                  <a:gd name="T9" fmla="*/ 335 h 667"/>
                  <a:gd name="T10" fmla="*/ 0 w 1155"/>
                  <a:gd name="T11" fmla="*/ 335 h 667"/>
                  <a:gd name="T12" fmla="*/ 0 w 1155"/>
                  <a:gd name="T13" fmla="*/ 335 h 667"/>
                  <a:gd name="T14" fmla="*/ 0 w 1155"/>
                  <a:gd name="T15" fmla="*/ 335 h 667"/>
                  <a:gd name="T16" fmla="*/ 3 w 1155"/>
                  <a:gd name="T17" fmla="*/ 335 h 667"/>
                  <a:gd name="T18" fmla="*/ 577 w 1155"/>
                  <a:gd name="T19" fmla="*/ 667 h 667"/>
                  <a:gd name="T20" fmla="*/ 1155 w 1155"/>
                  <a:gd name="T21" fmla="*/ 335 h 667"/>
                  <a:gd name="T22" fmla="*/ 1155 w 1155"/>
                  <a:gd name="T23" fmla="*/ 335 h 667"/>
                  <a:gd name="T24" fmla="*/ 1155 w 1155"/>
                  <a:gd name="T25" fmla="*/ 335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55" h="667">
                    <a:moveTo>
                      <a:pt x="1155" y="335"/>
                    </a:moveTo>
                    <a:lnTo>
                      <a:pt x="1155" y="335"/>
                    </a:lnTo>
                    <a:lnTo>
                      <a:pt x="1155" y="335"/>
                    </a:lnTo>
                    <a:lnTo>
                      <a:pt x="577" y="0"/>
                    </a:lnTo>
                    <a:lnTo>
                      <a:pt x="3" y="335"/>
                    </a:lnTo>
                    <a:lnTo>
                      <a:pt x="0" y="335"/>
                    </a:lnTo>
                    <a:lnTo>
                      <a:pt x="0" y="335"/>
                    </a:lnTo>
                    <a:lnTo>
                      <a:pt x="0" y="335"/>
                    </a:lnTo>
                    <a:lnTo>
                      <a:pt x="3" y="335"/>
                    </a:lnTo>
                    <a:lnTo>
                      <a:pt x="577" y="667"/>
                    </a:lnTo>
                    <a:lnTo>
                      <a:pt x="1155" y="335"/>
                    </a:lnTo>
                    <a:lnTo>
                      <a:pt x="1155" y="335"/>
                    </a:lnTo>
                    <a:lnTo>
                      <a:pt x="1155" y="3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Freeform: Shape 9"/>
              <p:cNvSpPr>
                <a:spLocks/>
              </p:cNvSpPr>
              <p:nvPr/>
            </p:nvSpPr>
            <p:spPr bwMode="auto">
              <a:xfrm>
                <a:off x="8142810" y="3260587"/>
                <a:ext cx="919163" cy="1589088"/>
              </a:xfrm>
              <a:custGeom>
                <a:avLst/>
                <a:gdLst>
                  <a:gd name="T0" fmla="*/ 3 w 579"/>
                  <a:gd name="T1" fmla="*/ 0 h 1001"/>
                  <a:gd name="T2" fmla="*/ 0 w 579"/>
                  <a:gd name="T3" fmla="*/ 0 h 1001"/>
                  <a:gd name="T4" fmla="*/ 0 w 579"/>
                  <a:gd name="T5" fmla="*/ 669 h 1001"/>
                  <a:gd name="T6" fmla="*/ 577 w 579"/>
                  <a:gd name="T7" fmla="*/ 1001 h 1001"/>
                  <a:gd name="T8" fmla="*/ 579 w 579"/>
                  <a:gd name="T9" fmla="*/ 1001 h 1001"/>
                  <a:gd name="T10" fmla="*/ 579 w 579"/>
                  <a:gd name="T11" fmla="*/ 332 h 1001"/>
                  <a:gd name="T12" fmla="*/ 577 w 579"/>
                  <a:gd name="T13" fmla="*/ 332 h 1001"/>
                  <a:gd name="T14" fmla="*/ 3 w 579"/>
                  <a:gd name="T15" fmla="*/ 0 h 1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9" h="1001">
                    <a:moveTo>
                      <a:pt x="3" y="0"/>
                    </a:moveTo>
                    <a:lnTo>
                      <a:pt x="0" y="0"/>
                    </a:lnTo>
                    <a:lnTo>
                      <a:pt x="0" y="669"/>
                    </a:lnTo>
                    <a:lnTo>
                      <a:pt x="577" y="1001"/>
                    </a:lnTo>
                    <a:lnTo>
                      <a:pt x="579" y="1001"/>
                    </a:lnTo>
                    <a:lnTo>
                      <a:pt x="579" y="332"/>
                    </a:lnTo>
                    <a:lnTo>
                      <a:pt x="577" y="33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: Shape 10"/>
              <p:cNvSpPr>
                <a:spLocks/>
              </p:cNvSpPr>
              <p:nvPr/>
            </p:nvSpPr>
            <p:spPr bwMode="auto">
              <a:xfrm>
                <a:off x="8142810" y="2728774"/>
                <a:ext cx="919163" cy="1058863"/>
              </a:xfrm>
              <a:custGeom>
                <a:avLst/>
                <a:gdLst>
                  <a:gd name="T0" fmla="*/ 579 w 579"/>
                  <a:gd name="T1" fmla="*/ 3 h 667"/>
                  <a:gd name="T2" fmla="*/ 577 w 579"/>
                  <a:gd name="T3" fmla="*/ 0 h 667"/>
                  <a:gd name="T4" fmla="*/ 3 w 579"/>
                  <a:gd name="T5" fmla="*/ 335 h 667"/>
                  <a:gd name="T6" fmla="*/ 0 w 579"/>
                  <a:gd name="T7" fmla="*/ 335 h 667"/>
                  <a:gd name="T8" fmla="*/ 0 w 579"/>
                  <a:gd name="T9" fmla="*/ 335 h 667"/>
                  <a:gd name="T10" fmla="*/ 0 w 579"/>
                  <a:gd name="T11" fmla="*/ 335 h 667"/>
                  <a:gd name="T12" fmla="*/ 3 w 579"/>
                  <a:gd name="T13" fmla="*/ 335 h 667"/>
                  <a:gd name="T14" fmla="*/ 577 w 579"/>
                  <a:gd name="T15" fmla="*/ 667 h 667"/>
                  <a:gd name="T16" fmla="*/ 579 w 579"/>
                  <a:gd name="T17" fmla="*/ 667 h 667"/>
                  <a:gd name="T18" fmla="*/ 579 w 579"/>
                  <a:gd name="T19" fmla="*/ 3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9" h="667">
                    <a:moveTo>
                      <a:pt x="579" y="3"/>
                    </a:moveTo>
                    <a:lnTo>
                      <a:pt x="577" y="0"/>
                    </a:lnTo>
                    <a:lnTo>
                      <a:pt x="3" y="335"/>
                    </a:lnTo>
                    <a:lnTo>
                      <a:pt x="0" y="335"/>
                    </a:lnTo>
                    <a:lnTo>
                      <a:pt x="0" y="335"/>
                    </a:lnTo>
                    <a:lnTo>
                      <a:pt x="0" y="335"/>
                    </a:lnTo>
                    <a:lnTo>
                      <a:pt x="3" y="335"/>
                    </a:lnTo>
                    <a:lnTo>
                      <a:pt x="577" y="667"/>
                    </a:lnTo>
                    <a:lnTo>
                      <a:pt x="579" y="667"/>
                    </a:lnTo>
                    <a:lnTo>
                      <a:pt x="579" y="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: Shape 11"/>
              <p:cNvSpPr>
                <a:spLocks/>
              </p:cNvSpPr>
              <p:nvPr/>
            </p:nvSpPr>
            <p:spPr bwMode="auto">
              <a:xfrm>
                <a:off x="7684022" y="2465249"/>
                <a:ext cx="1374775" cy="795338"/>
              </a:xfrm>
              <a:custGeom>
                <a:avLst/>
                <a:gdLst>
                  <a:gd name="T0" fmla="*/ 0 w 866"/>
                  <a:gd name="T1" fmla="*/ 335 h 501"/>
                  <a:gd name="T2" fmla="*/ 289 w 866"/>
                  <a:gd name="T3" fmla="*/ 501 h 501"/>
                  <a:gd name="T4" fmla="*/ 866 w 866"/>
                  <a:gd name="T5" fmla="*/ 166 h 501"/>
                  <a:gd name="T6" fmla="*/ 579 w 866"/>
                  <a:gd name="T7" fmla="*/ 0 h 501"/>
                  <a:gd name="T8" fmla="*/ 0 w 866"/>
                  <a:gd name="T9" fmla="*/ 335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501">
                    <a:moveTo>
                      <a:pt x="0" y="335"/>
                    </a:moveTo>
                    <a:lnTo>
                      <a:pt x="289" y="501"/>
                    </a:lnTo>
                    <a:lnTo>
                      <a:pt x="866" y="166"/>
                    </a:lnTo>
                    <a:lnTo>
                      <a:pt x="579" y="0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: Shape 12"/>
              <p:cNvSpPr>
                <a:spLocks/>
              </p:cNvSpPr>
              <p:nvPr/>
            </p:nvSpPr>
            <p:spPr bwMode="auto">
              <a:xfrm>
                <a:off x="9061972" y="2465249"/>
                <a:ext cx="1374775" cy="795338"/>
              </a:xfrm>
              <a:custGeom>
                <a:avLst/>
                <a:gdLst>
                  <a:gd name="T0" fmla="*/ 866 w 866"/>
                  <a:gd name="T1" fmla="*/ 335 h 501"/>
                  <a:gd name="T2" fmla="*/ 576 w 866"/>
                  <a:gd name="T3" fmla="*/ 501 h 501"/>
                  <a:gd name="T4" fmla="*/ 0 w 866"/>
                  <a:gd name="T5" fmla="*/ 169 h 501"/>
                  <a:gd name="T6" fmla="*/ 287 w 866"/>
                  <a:gd name="T7" fmla="*/ 0 h 501"/>
                  <a:gd name="T8" fmla="*/ 866 w 866"/>
                  <a:gd name="T9" fmla="*/ 335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501">
                    <a:moveTo>
                      <a:pt x="866" y="335"/>
                    </a:moveTo>
                    <a:lnTo>
                      <a:pt x="576" y="501"/>
                    </a:lnTo>
                    <a:lnTo>
                      <a:pt x="0" y="169"/>
                    </a:lnTo>
                    <a:lnTo>
                      <a:pt x="287" y="0"/>
                    </a:lnTo>
                    <a:lnTo>
                      <a:pt x="866" y="335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: Shape 13"/>
              <p:cNvSpPr>
                <a:spLocks/>
              </p:cNvSpPr>
              <p:nvPr/>
            </p:nvSpPr>
            <p:spPr bwMode="auto">
              <a:xfrm>
                <a:off x="7684022" y="3260587"/>
                <a:ext cx="1377950" cy="795338"/>
              </a:xfrm>
              <a:custGeom>
                <a:avLst/>
                <a:gdLst>
                  <a:gd name="T0" fmla="*/ 0 w 868"/>
                  <a:gd name="T1" fmla="*/ 166 h 501"/>
                  <a:gd name="T2" fmla="*/ 289 w 868"/>
                  <a:gd name="T3" fmla="*/ 0 h 501"/>
                  <a:gd name="T4" fmla="*/ 868 w 868"/>
                  <a:gd name="T5" fmla="*/ 332 h 501"/>
                  <a:gd name="T6" fmla="*/ 579 w 868"/>
                  <a:gd name="T7" fmla="*/ 501 h 501"/>
                  <a:gd name="T8" fmla="*/ 0 w 868"/>
                  <a:gd name="T9" fmla="*/ 166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8" h="501">
                    <a:moveTo>
                      <a:pt x="0" y="166"/>
                    </a:moveTo>
                    <a:lnTo>
                      <a:pt x="289" y="0"/>
                    </a:lnTo>
                    <a:lnTo>
                      <a:pt x="868" y="332"/>
                    </a:lnTo>
                    <a:lnTo>
                      <a:pt x="579" y="501"/>
                    </a:lnTo>
                    <a:lnTo>
                      <a:pt x="0" y="166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Freeform: Shape 14"/>
              <p:cNvSpPr>
                <a:spLocks/>
              </p:cNvSpPr>
              <p:nvPr/>
            </p:nvSpPr>
            <p:spPr bwMode="auto">
              <a:xfrm>
                <a:off x="9061972" y="3260587"/>
                <a:ext cx="1374775" cy="795338"/>
              </a:xfrm>
              <a:custGeom>
                <a:avLst/>
                <a:gdLst>
                  <a:gd name="T0" fmla="*/ 866 w 866"/>
                  <a:gd name="T1" fmla="*/ 166 h 501"/>
                  <a:gd name="T2" fmla="*/ 576 w 866"/>
                  <a:gd name="T3" fmla="*/ 0 h 501"/>
                  <a:gd name="T4" fmla="*/ 0 w 866"/>
                  <a:gd name="T5" fmla="*/ 332 h 501"/>
                  <a:gd name="T6" fmla="*/ 287 w 866"/>
                  <a:gd name="T7" fmla="*/ 501 h 501"/>
                  <a:gd name="T8" fmla="*/ 866 w 866"/>
                  <a:gd name="T9" fmla="*/ 166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501">
                    <a:moveTo>
                      <a:pt x="866" y="166"/>
                    </a:moveTo>
                    <a:lnTo>
                      <a:pt x="576" y="0"/>
                    </a:lnTo>
                    <a:lnTo>
                      <a:pt x="0" y="332"/>
                    </a:lnTo>
                    <a:lnTo>
                      <a:pt x="287" y="501"/>
                    </a:lnTo>
                    <a:lnTo>
                      <a:pt x="866" y="166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Oval 3"/>
            <p:cNvSpPr/>
            <p:nvPr/>
          </p:nvSpPr>
          <p:spPr>
            <a:xfrm>
              <a:off x="3929817" y="3097530"/>
              <a:ext cx="1329398" cy="431535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Freeform: Shape 27"/>
            <p:cNvSpPr>
              <a:spLocks/>
            </p:cNvSpPr>
            <p:nvPr/>
          </p:nvSpPr>
          <p:spPr bwMode="auto">
            <a:xfrm rot="174416">
              <a:off x="2862924" y="2242276"/>
              <a:ext cx="1721864" cy="950927"/>
            </a:xfrm>
            <a:custGeom>
              <a:avLst/>
              <a:gdLst>
                <a:gd name="T0" fmla="*/ 1655 w 1012"/>
                <a:gd name="T1" fmla="*/ 914 h 525"/>
                <a:gd name="T2" fmla="*/ 731 w 1012"/>
                <a:gd name="T3" fmla="*/ 110 h 525"/>
                <a:gd name="T4" fmla="*/ 399 w 1012"/>
                <a:gd name="T5" fmla="*/ 714 h 525"/>
                <a:gd name="T6" fmla="*/ 770 w 1012"/>
                <a:gd name="T7" fmla="*/ 689 h 525"/>
                <a:gd name="T8" fmla="*/ 1655 w 1012"/>
                <a:gd name="T9" fmla="*/ 914 h 5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2" h="525">
                  <a:moveTo>
                    <a:pt x="1012" y="525"/>
                  </a:moveTo>
                  <a:cubicBezTo>
                    <a:pt x="1012" y="525"/>
                    <a:pt x="868" y="126"/>
                    <a:pt x="447" y="63"/>
                  </a:cubicBezTo>
                  <a:cubicBezTo>
                    <a:pt x="25" y="0"/>
                    <a:pt x="0" y="368"/>
                    <a:pt x="244" y="410"/>
                  </a:cubicBezTo>
                  <a:cubicBezTo>
                    <a:pt x="327" y="424"/>
                    <a:pt x="398" y="410"/>
                    <a:pt x="471" y="396"/>
                  </a:cubicBezTo>
                  <a:cubicBezTo>
                    <a:pt x="615" y="369"/>
                    <a:pt x="764" y="341"/>
                    <a:pt x="1012" y="5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Group 28"/>
            <p:cNvGrpSpPr/>
            <p:nvPr/>
          </p:nvGrpSpPr>
          <p:grpSpPr>
            <a:xfrm>
              <a:off x="4527567" y="2481568"/>
              <a:ext cx="1385815" cy="697069"/>
              <a:chOff x="6036756" y="3308758"/>
              <a:chExt cx="1847753" cy="929425"/>
            </a:xfrm>
          </p:grpSpPr>
          <p:sp>
            <p:nvSpPr>
              <p:cNvPr id="41" name="Freeform: Shape 29"/>
              <p:cNvSpPr>
                <a:spLocks/>
              </p:cNvSpPr>
              <p:nvPr/>
            </p:nvSpPr>
            <p:spPr bwMode="auto">
              <a:xfrm rot="21319952" flipH="1">
                <a:off x="6036756" y="3308758"/>
                <a:ext cx="1847753" cy="929425"/>
              </a:xfrm>
              <a:custGeom>
                <a:avLst/>
                <a:gdLst>
                  <a:gd name="T0" fmla="*/ 1332 w 1012"/>
                  <a:gd name="T1" fmla="*/ 670 h 525"/>
                  <a:gd name="T2" fmla="*/ 588 w 1012"/>
                  <a:gd name="T3" fmla="*/ 80 h 525"/>
                  <a:gd name="T4" fmla="*/ 321 w 1012"/>
                  <a:gd name="T5" fmla="*/ 523 h 525"/>
                  <a:gd name="T6" fmla="*/ 620 w 1012"/>
                  <a:gd name="T7" fmla="*/ 505 h 525"/>
                  <a:gd name="T8" fmla="*/ 1332 w 1012"/>
                  <a:gd name="T9" fmla="*/ 670 h 5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12" h="525">
                    <a:moveTo>
                      <a:pt x="1012" y="525"/>
                    </a:moveTo>
                    <a:cubicBezTo>
                      <a:pt x="1012" y="525"/>
                      <a:pt x="868" y="126"/>
                      <a:pt x="447" y="63"/>
                    </a:cubicBezTo>
                    <a:cubicBezTo>
                      <a:pt x="25" y="0"/>
                      <a:pt x="0" y="368"/>
                      <a:pt x="244" y="410"/>
                    </a:cubicBezTo>
                    <a:cubicBezTo>
                      <a:pt x="327" y="424"/>
                      <a:pt x="398" y="410"/>
                      <a:pt x="471" y="396"/>
                    </a:cubicBezTo>
                    <a:cubicBezTo>
                      <a:pt x="615" y="369"/>
                      <a:pt x="764" y="341"/>
                      <a:pt x="1012" y="52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Freeform: Shape 30"/>
              <p:cNvSpPr>
                <a:spLocks/>
              </p:cNvSpPr>
              <p:nvPr/>
            </p:nvSpPr>
            <p:spPr bwMode="auto">
              <a:xfrm>
                <a:off x="7024980" y="3491236"/>
                <a:ext cx="448216" cy="448216"/>
              </a:xfrm>
              <a:custGeom>
                <a:avLst/>
                <a:gdLst>
                  <a:gd name="T0" fmla="*/ 3437 w 6844"/>
                  <a:gd name="T1" fmla="*/ 1719 h 6844"/>
                  <a:gd name="T2" fmla="*/ 3437 w 6844"/>
                  <a:gd name="T3" fmla="*/ 2875 h 6844"/>
                  <a:gd name="T4" fmla="*/ 3437 w 6844"/>
                  <a:gd name="T5" fmla="*/ 1719 h 6844"/>
                  <a:gd name="T6" fmla="*/ 6843 w 6844"/>
                  <a:gd name="T7" fmla="*/ 188 h 6844"/>
                  <a:gd name="T8" fmla="*/ 5437 w 6844"/>
                  <a:gd name="T9" fmla="*/ 2375 h 6844"/>
                  <a:gd name="T10" fmla="*/ 5124 w 6844"/>
                  <a:gd name="T11" fmla="*/ 1250 h 6844"/>
                  <a:gd name="T12" fmla="*/ 5093 w 6844"/>
                  <a:gd name="T13" fmla="*/ 2719 h 6844"/>
                  <a:gd name="T14" fmla="*/ 4437 w 6844"/>
                  <a:gd name="T15" fmla="*/ 3749 h 6844"/>
                  <a:gd name="T16" fmla="*/ 5218 w 6844"/>
                  <a:gd name="T17" fmla="*/ 4562 h 6844"/>
                  <a:gd name="T18" fmla="*/ 5218 w 6844"/>
                  <a:gd name="T19" fmla="*/ 4593 h 6844"/>
                  <a:gd name="T20" fmla="*/ 5124 w 6844"/>
                  <a:gd name="T21" fmla="*/ 6624 h 6844"/>
                  <a:gd name="T22" fmla="*/ 4812 w 6844"/>
                  <a:gd name="T23" fmla="*/ 6843 h 6844"/>
                  <a:gd name="T24" fmla="*/ 4812 w 6844"/>
                  <a:gd name="T25" fmla="*/ 5093 h 6844"/>
                  <a:gd name="T26" fmla="*/ 2594 w 6844"/>
                  <a:gd name="T27" fmla="*/ 5812 h 6844"/>
                  <a:gd name="T28" fmla="*/ 2438 w 6844"/>
                  <a:gd name="T29" fmla="*/ 5968 h 6844"/>
                  <a:gd name="T30" fmla="*/ 875 w 6844"/>
                  <a:gd name="T31" fmla="*/ 6843 h 6844"/>
                  <a:gd name="T32" fmla="*/ 719 w 6844"/>
                  <a:gd name="T33" fmla="*/ 6312 h 6844"/>
                  <a:gd name="T34" fmla="*/ 2844 w 6844"/>
                  <a:gd name="T35" fmla="*/ 4562 h 6844"/>
                  <a:gd name="T36" fmla="*/ 1782 w 6844"/>
                  <a:gd name="T37" fmla="*/ 2750 h 6844"/>
                  <a:gd name="T38" fmla="*/ 1719 w 6844"/>
                  <a:gd name="T39" fmla="*/ 2594 h 6844"/>
                  <a:gd name="T40" fmla="*/ 1250 w 6844"/>
                  <a:gd name="T41" fmla="*/ 1313 h 6844"/>
                  <a:gd name="T42" fmla="*/ 407 w 6844"/>
                  <a:gd name="T43" fmla="*/ 2563 h 6844"/>
                  <a:gd name="T44" fmla="*/ 1032 w 6844"/>
                  <a:gd name="T45" fmla="*/ 32 h 6844"/>
                  <a:gd name="T46" fmla="*/ 1813 w 6844"/>
                  <a:gd name="T47" fmla="*/ 938 h 6844"/>
                  <a:gd name="T48" fmla="*/ 2157 w 6844"/>
                  <a:gd name="T49" fmla="*/ 907 h 6844"/>
                  <a:gd name="T50" fmla="*/ 4718 w 6844"/>
                  <a:gd name="T51" fmla="*/ 907 h 6844"/>
                  <a:gd name="T52" fmla="*/ 5031 w 6844"/>
                  <a:gd name="T53" fmla="*/ 938 h 6844"/>
                  <a:gd name="T54" fmla="*/ 5812 w 6844"/>
                  <a:gd name="T55" fmla="*/ 0 h 6844"/>
                  <a:gd name="T56" fmla="*/ 4562 w 6844"/>
                  <a:gd name="T57" fmla="*/ 1188 h 6844"/>
                  <a:gd name="T58" fmla="*/ 3437 w 6844"/>
                  <a:gd name="T59" fmla="*/ 1157 h 6844"/>
                  <a:gd name="T60" fmla="*/ 2282 w 6844"/>
                  <a:gd name="T61" fmla="*/ 2469 h 6844"/>
                  <a:gd name="T62" fmla="*/ 3718 w 6844"/>
                  <a:gd name="T63" fmla="*/ 3157 h 6844"/>
                  <a:gd name="T64" fmla="*/ 4562 w 6844"/>
                  <a:gd name="T65" fmla="*/ 1188 h 6844"/>
                  <a:gd name="T66" fmla="*/ 4562 w 6844"/>
                  <a:gd name="T67" fmla="*/ 1188 h 6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844" h="6844">
                    <a:moveTo>
                      <a:pt x="3437" y="1719"/>
                    </a:moveTo>
                    <a:lnTo>
                      <a:pt x="3437" y="1719"/>
                    </a:lnTo>
                    <a:cubicBezTo>
                      <a:pt x="3749" y="1719"/>
                      <a:pt x="3999" y="2000"/>
                      <a:pt x="3999" y="2313"/>
                    </a:cubicBezTo>
                    <a:cubicBezTo>
                      <a:pt x="3999" y="2625"/>
                      <a:pt x="3749" y="2875"/>
                      <a:pt x="3437" y="2875"/>
                    </a:cubicBezTo>
                    <a:cubicBezTo>
                      <a:pt x="3125" y="2875"/>
                      <a:pt x="2844" y="2625"/>
                      <a:pt x="2844" y="2313"/>
                    </a:cubicBezTo>
                    <a:cubicBezTo>
                      <a:pt x="2844" y="2000"/>
                      <a:pt x="3125" y="1719"/>
                      <a:pt x="3437" y="1719"/>
                    </a:cubicBezTo>
                    <a:close/>
                    <a:moveTo>
                      <a:pt x="6843" y="188"/>
                    </a:moveTo>
                    <a:lnTo>
                      <a:pt x="6843" y="188"/>
                    </a:lnTo>
                    <a:cubicBezTo>
                      <a:pt x="6437" y="2532"/>
                      <a:pt x="6437" y="2532"/>
                      <a:pt x="6437" y="2532"/>
                    </a:cubicBezTo>
                    <a:cubicBezTo>
                      <a:pt x="5437" y="2375"/>
                      <a:pt x="5437" y="2375"/>
                      <a:pt x="5437" y="2375"/>
                    </a:cubicBezTo>
                    <a:cubicBezTo>
                      <a:pt x="5593" y="1282"/>
                      <a:pt x="5593" y="1282"/>
                      <a:pt x="5593" y="1282"/>
                    </a:cubicBezTo>
                    <a:cubicBezTo>
                      <a:pt x="5468" y="1282"/>
                      <a:pt x="5312" y="1250"/>
                      <a:pt x="5124" y="1250"/>
                    </a:cubicBezTo>
                    <a:cubicBezTo>
                      <a:pt x="5124" y="2594"/>
                      <a:pt x="5124" y="2594"/>
                      <a:pt x="5124" y="2594"/>
                    </a:cubicBezTo>
                    <a:cubicBezTo>
                      <a:pt x="5124" y="2625"/>
                      <a:pt x="5124" y="2688"/>
                      <a:pt x="5093" y="2719"/>
                    </a:cubicBezTo>
                    <a:lnTo>
                      <a:pt x="5093" y="2750"/>
                    </a:lnTo>
                    <a:cubicBezTo>
                      <a:pt x="4437" y="3749"/>
                      <a:pt x="4437" y="3749"/>
                      <a:pt x="4437" y="3749"/>
                    </a:cubicBezTo>
                    <a:cubicBezTo>
                      <a:pt x="4249" y="4281"/>
                      <a:pt x="4249" y="4281"/>
                      <a:pt x="4249" y="4281"/>
                    </a:cubicBezTo>
                    <a:cubicBezTo>
                      <a:pt x="5218" y="4562"/>
                      <a:pt x="5218" y="4562"/>
                      <a:pt x="5218" y="4562"/>
                    </a:cubicBezTo>
                    <a:cubicBezTo>
                      <a:pt x="5218" y="4562"/>
                      <a:pt x="5218" y="4562"/>
                      <a:pt x="5187" y="4593"/>
                    </a:cubicBezTo>
                    <a:cubicBezTo>
                      <a:pt x="5218" y="4593"/>
                      <a:pt x="5218" y="4593"/>
                      <a:pt x="5218" y="4593"/>
                    </a:cubicBezTo>
                    <a:cubicBezTo>
                      <a:pt x="5343" y="4624"/>
                      <a:pt x="5437" y="4749"/>
                      <a:pt x="5406" y="4906"/>
                    </a:cubicBezTo>
                    <a:cubicBezTo>
                      <a:pt x="5124" y="6624"/>
                      <a:pt x="5124" y="6624"/>
                      <a:pt x="5124" y="6624"/>
                    </a:cubicBezTo>
                    <a:cubicBezTo>
                      <a:pt x="5093" y="6749"/>
                      <a:pt x="4999" y="6843"/>
                      <a:pt x="4843" y="6843"/>
                    </a:cubicBezTo>
                    <a:lnTo>
                      <a:pt x="4812" y="6843"/>
                    </a:lnTo>
                    <a:cubicBezTo>
                      <a:pt x="4656" y="6812"/>
                      <a:pt x="4531" y="6687"/>
                      <a:pt x="4562" y="6531"/>
                    </a:cubicBezTo>
                    <a:cubicBezTo>
                      <a:pt x="4812" y="5093"/>
                      <a:pt x="4812" y="5093"/>
                      <a:pt x="4812" y="5093"/>
                    </a:cubicBezTo>
                    <a:cubicBezTo>
                      <a:pt x="3531" y="5124"/>
                      <a:pt x="3531" y="5124"/>
                      <a:pt x="3531" y="5124"/>
                    </a:cubicBezTo>
                    <a:cubicBezTo>
                      <a:pt x="2594" y="5812"/>
                      <a:pt x="2594" y="5812"/>
                      <a:pt x="2594" y="5812"/>
                    </a:cubicBezTo>
                    <a:cubicBezTo>
                      <a:pt x="2500" y="5906"/>
                      <a:pt x="2500" y="5906"/>
                      <a:pt x="2500" y="5906"/>
                    </a:cubicBezTo>
                    <a:cubicBezTo>
                      <a:pt x="2469" y="5937"/>
                      <a:pt x="2469" y="5937"/>
                      <a:pt x="2438" y="5968"/>
                    </a:cubicBezTo>
                    <a:cubicBezTo>
                      <a:pt x="1000" y="6812"/>
                      <a:pt x="1000" y="6812"/>
                      <a:pt x="1000" y="6812"/>
                    </a:cubicBezTo>
                    <a:cubicBezTo>
                      <a:pt x="969" y="6843"/>
                      <a:pt x="907" y="6843"/>
                      <a:pt x="875" y="6843"/>
                    </a:cubicBezTo>
                    <a:cubicBezTo>
                      <a:pt x="782" y="6843"/>
                      <a:pt x="688" y="6812"/>
                      <a:pt x="625" y="6718"/>
                    </a:cubicBezTo>
                    <a:cubicBezTo>
                      <a:pt x="532" y="6562"/>
                      <a:pt x="594" y="6406"/>
                      <a:pt x="719" y="6312"/>
                    </a:cubicBezTo>
                    <a:cubicBezTo>
                      <a:pt x="1969" y="5562"/>
                      <a:pt x="1969" y="5562"/>
                      <a:pt x="1969" y="5562"/>
                    </a:cubicBezTo>
                    <a:cubicBezTo>
                      <a:pt x="2844" y="4562"/>
                      <a:pt x="2844" y="4562"/>
                      <a:pt x="2844" y="4562"/>
                    </a:cubicBezTo>
                    <a:cubicBezTo>
                      <a:pt x="2563" y="3718"/>
                      <a:pt x="2563" y="3718"/>
                      <a:pt x="2563" y="3718"/>
                    </a:cubicBezTo>
                    <a:cubicBezTo>
                      <a:pt x="1782" y="2750"/>
                      <a:pt x="1782" y="2750"/>
                      <a:pt x="1782" y="2750"/>
                    </a:cubicBezTo>
                    <a:lnTo>
                      <a:pt x="1782" y="2750"/>
                    </a:lnTo>
                    <a:cubicBezTo>
                      <a:pt x="1750" y="2688"/>
                      <a:pt x="1719" y="2657"/>
                      <a:pt x="1719" y="2594"/>
                    </a:cubicBezTo>
                    <a:cubicBezTo>
                      <a:pt x="1719" y="1250"/>
                      <a:pt x="1719" y="1250"/>
                      <a:pt x="1719" y="1250"/>
                    </a:cubicBezTo>
                    <a:cubicBezTo>
                      <a:pt x="1532" y="1250"/>
                      <a:pt x="1375" y="1282"/>
                      <a:pt x="1250" y="1313"/>
                    </a:cubicBezTo>
                    <a:cubicBezTo>
                      <a:pt x="1407" y="2375"/>
                      <a:pt x="1407" y="2375"/>
                      <a:pt x="1407" y="2375"/>
                    </a:cubicBezTo>
                    <a:cubicBezTo>
                      <a:pt x="407" y="2563"/>
                      <a:pt x="407" y="2563"/>
                      <a:pt x="407" y="2563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1032" y="32"/>
                      <a:pt x="1032" y="32"/>
                      <a:pt x="1032" y="32"/>
                    </a:cubicBezTo>
                    <a:cubicBezTo>
                      <a:pt x="1188" y="1032"/>
                      <a:pt x="1188" y="1032"/>
                      <a:pt x="1188" y="1032"/>
                    </a:cubicBezTo>
                    <a:cubicBezTo>
                      <a:pt x="1375" y="1000"/>
                      <a:pt x="1594" y="969"/>
                      <a:pt x="1813" y="938"/>
                    </a:cubicBezTo>
                    <a:cubicBezTo>
                      <a:pt x="1875" y="907"/>
                      <a:pt x="1938" y="875"/>
                      <a:pt x="2000" y="875"/>
                    </a:cubicBezTo>
                    <a:cubicBezTo>
                      <a:pt x="2063" y="875"/>
                      <a:pt x="2094" y="907"/>
                      <a:pt x="2157" y="907"/>
                    </a:cubicBezTo>
                    <a:cubicBezTo>
                      <a:pt x="2532" y="907"/>
                      <a:pt x="2938" y="875"/>
                      <a:pt x="3437" y="875"/>
                    </a:cubicBezTo>
                    <a:cubicBezTo>
                      <a:pt x="3906" y="875"/>
                      <a:pt x="4343" y="907"/>
                      <a:pt x="4718" y="907"/>
                    </a:cubicBezTo>
                    <a:cubicBezTo>
                      <a:pt x="4749" y="907"/>
                      <a:pt x="4781" y="875"/>
                      <a:pt x="4843" y="875"/>
                    </a:cubicBezTo>
                    <a:cubicBezTo>
                      <a:pt x="4906" y="875"/>
                      <a:pt x="4968" y="907"/>
                      <a:pt x="5031" y="938"/>
                    </a:cubicBezTo>
                    <a:cubicBezTo>
                      <a:pt x="5281" y="969"/>
                      <a:pt x="5468" y="1000"/>
                      <a:pt x="5656" y="1000"/>
                    </a:cubicBezTo>
                    <a:cubicBezTo>
                      <a:pt x="5812" y="0"/>
                      <a:pt x="5812" y="0"/>
                      <a:pt x="5812" y="0"/>
                    </a:cubicBezTo>
                    <a:lnTo>
                      <a:pt x="6843" y="188"/>
                    </a:lnTo>
                    <a:close/>
                    <a:moveTo>
                      <a:pt x="4562" y="1188"/>
                    </a:moveTo>
                    <a:lnTo>
                      <a:pt x="4562" y="1188"/>
                    </a:lnTo>
                    <a:cubicBezTo>
                      <a:pt x="4218" y="1188"/>
                      <a:pt x="3843" y="1157"/>
                      <a:pt x="3437" y="1157"/>
                    </a:cubicBezTo>
                    <a:cubicBezTo>
                      <a:pt x="3000" y="1157"/>
                      <a:pt x="2625" y="1188"/>
                      <a:pt x="2282" y="1188"/>
                    </a:cubicBezTo>
                    <a:cubicBezTo>
                      <a:pt x="2282" y="2469"/>
                      <a:pt x="2282" y="2469"/>
                      <a:pt x="2282" y="2469"/>
                    </a:cubicBezTo>
                    <a:cubicBezTo>
                      <a:pt x="3157" y="3157"/>
                      <a:pt x="3157" y="3157"/>
                      <a:pt x="3157" y="3157"/>
                    </a:cubicBezTo>
                    <a:cubicBezTo>
                      <a:pt x="3718" y="3157"/>
                      <a:pt x="3718" y="3157"/>
                      <a:pt x="3718" y="3157"/>
                    </a:cubicBezTo>
                    <a:cubicBezTo>
                      <a:pt x="4562" y="2469"/>
                      <a:pt x="4562" y="2469"/>
                      <a:pt x="4562" y="2469"/>
                    </a:cubicBezTo>
                    <a:lnTo>
                      <a:pt x="4562" y="1188"/>
                    </a:lnTo>
                    <a:close/>
                    <a:moveTo>
                      <a:pt x="4562" y="1188"/>
                    </a:moveTo>
                    <a:lnTo>
                      <a:pt x="4562" y="11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Group 31"/>
            <p:cNvGrpSpPr/>
            <p:nvPr/>
          </p:nvGrpSpPr>
          <p:grpSpPr>
            <a:xfrm>
              <a:off x="3109491" y="1013312"/>
              <a:ext cx="1589734" cy="2206691"/>
              <a:chOff x="4218134" y="1485975"/>
              <a:chExt cx="2119645" cy="2942255"/>
            </a:xfrm>
          </p:grpSpPr>
          <p:sp>
            <p:nvSpPr>
              <p:cNvPr id="25" name="Freeform: Shape 32"/>
              <p:cNvSpPr>
                <a:spLocks/>
              </p:cNvSpPr>
              <p:nvPr/>
            </p:nvSpPr>
            <p:spPr bwMode="auto">
              <a:xfrm rot="20967558">
                <a:off x="4218134" y="1485975"/>
                <a:ext cx="2119645" cy="2942255"/>
              </a:xfrm>
              <a:custGeom>
                <a:avLst/>
                <a:gdLst>
                  <a:gd name="T0" fmla="*/ 1149 w 980"/>
                  <a:gd name="T1" fmla="*/ 2121 h 1370"/>
                  <a:gd name="T2" fmla="*/ 1046 w 980"/>
                  <a:gd name="T3" fmla="*/ 689 h 1370"/>
                  <a:gd name="T4" fmla="*/ 271 w 980"/>
                  <a:gd name="T5" fmla="*/ 865 h 1370"/>
                  <a:gd name="T6" fmla="*/ 1149 w 980"/>
                  <a:gd name="T7" fmla="*/ 2121 h 137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80" h="1370">
                    <a:moveTo>
                      <a:pt x="737" y="1370"/>
                    </a:moveTo>
                    <a:cubicBezTo>
                      <a:pt x="737" y="1370"/>
                      <a:pt x="980" y="890"/>
                      <a:pt x="671" y="445"/>
                    </a:cubicBezTo>
                    <a:cubicBezTo>
                      <a:pt x="362" y="0"/>
                      <a:pt x="0" y="297"/>
                      <a:pt x="174" y="559"/>
                    </a:cubicBezTo>
                    <a:cubicBezTo>
                      <a:pt x="349" y="822"/>
                      <a:pt x="666" y="782"/>
                      <a:pt x="737" y="137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4053" dir="3542175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Group 33"/>
              <p:cNvGrpSpPr/>
              <p:nvPr/>
            </p:nvGrpSpPr>
            <p:grpSpPr>
              <a:xfrm>
                <a:off x="4654973" y="2251730"/>
                <a:ext cx="395012" cy="382432"/>
                <a:chOff x="5174603" y="4907384"/>
                <a:chExt cx="395012" cy="382432"/>
              </a:xfrm>
            </p:grpSpPr>
            <p:sp>
              <p:nvSpPr>
                <p:cNvPr id="27" name="Rectangle 34"/>
                <p:cNvSpPr>
                  <a:spLocks/>
                </p:cNvSpPr>
                <p:nvPr/>
              </p:nvSpPr>
              <p:spPr bwMode="auto">
                <a:xfrm>
                  <a:off x="5315496" y="5060858"/>
                  <a:ext cx="45288" cy="402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8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Rectangle 35"/>
                <p:cNvSpPr>
                  <a:spLocks/>
                </p:cNvSpPr>
                <p:nvPr/>
              </p:nvSpPr>
              <p:spPr bwMode="auto">
                <a:xfrm>
                  <a:off x="5385943" y="5060858"/>
                  <a:ext cx="45288" cy="402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8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Rectangle 36"/>
                <p:cNvSpPr>
                  <a:spLocks/>
                </p:cNvSpPr>
                <p:nvPr/>
              </p:nvSpPr>
              <p:spPr bwMode="auto">
                <a:xfrm>
                  <a:off x="5453876" y="5060858"/>
                  <a:ext cx="45288" cy="402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8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Rectangle 37"/>
                <p:cNvSpPr>
                  <a:spLocks/>
                </p:cNvSpPr>
                <p:nvPr/>
              </p:nvSpPr>
              <p:spPr bwMode="auto">
                <a:xfrm>
                  <a:off x="5315496" y="5126273"/>
                  <a:ext cx="45288" cy="377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8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Rectangle 38"/>
                <p:cNvSpPr>
                  <a:spLocks/>
                </p:cNvSpPr>
                <p:nvPr/>
              </p:nvSpPr>
              <p:spPr bwMode="auto">
                <a:xfrm>
                  <a:off x="5385943" y="5126273"/>
                  <a:ext cx="45288" cy="377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8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Rectangle 39"/>
                <p:cNvSpPr>
                  <a:spLocks/>
                </p:cNvSpPr>
                <p:nvPr/>
              </p:nvSpPr>
              <p:spPr bwMode="auto">
                <a:xfrm>
                  <a:off x="5453876" y="5126273"/>
                  <a:ext cx="45288" cy="377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8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Rectangle 40"/>
                <p:cNvSpPr>
                  <a:spLocks/>
                </p:cNvSpPr>
                <p:nvPr/>
              </p:nvSpPr>
              <p:spPr bwMode="auto">
                <a:xfrm>
                  <a:off x="5315496" y="5189174"/>
                  <a:ext cx="45288" cy="377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8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Rectangle 41"/>
                <p:cNvSpPr>
                  <a:spLocks/>
                </p:cNvSpPr>
                <p:nvPr/>
              </p:nvSpPr>
              <p:spPr bwMode="auto">
                <a:xfrm>
                  <a:off x="5247564" y="5126273"/>
                  <a:ext cx="40256" cy="377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8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" name="Rectangle 42"/>
                <p:cNvSpPr>
                  <a:spLocks/>
                </p:cNvSpPr>
                <p:nvPr/>
              </p:nvSpPr>
              <p:spPr bwMode="auto">
                <a:xfrm>
                  <a:off x="5247564" y="5189174"/>
                  <a:ext cx="45288" cy="377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8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Rectangle 43"/>
                <p:cNvSpPr>
                  <a:spLocks/>
                </p:cNvSpPr>
                <p:nvPr/>
              </p:nvSpPr>
              <p:spPr bwMode="auto">
                <a:xfrm>
                  <a:off x="5385943" y="5189174"/>
                  <a:ext cx="45288" cy="377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8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7" name="Rectangle 44"/>
                <p:cNvSpPr>
                  <a:spLocks/>
                </p:cNvSpPr>
                <p:nvPr/>
              </p:nvSpPr>
              <p:spPr bwMode="auto">
                <a:xfrm>
                  <a:off x="5453876" y="5189174"/>
                  <a:ext cx="45288" cy="377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8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Freeform: Shape 45"/>
                <p:cNvSpPr>
                  <a:spLocks/>
                </p:cNvSpPr>
                <p:nvPr/>
              </p:nvSpPr>
              <p:spPr bwMode="auto">
                <a:xfrm>
                  <a:off x="5174603" y="4935062"/>
                  <a:ext cx="395012" cy="354754"/>
                </a:xfrm>
                <a:custGeom>
                  <a:avLst/>
                  <a:gdLst>
                    <a:gd name="T0" fmla="*/ 157 w 157"/>
                    <a:gd name="T1" fmla="*/ 0 h 141"/>
                    <a:gd name="T2" fmla="*/ 135 w 157"/>
                    <a:gd name="T3" fmla="*/ 0 h 141"/>
                    <a:gd name="T4" fmla="*/ 135 w 157"/>
                    <a:gd name="T5" fmla="*/ 15 h 141"/>
                    <a:gd name="T6" fmla="*/ 114 w 157"/>
                    <a:gd name="T7" fmla="*/ 15 h 141"/>
                    <a:gd name="T8" fmla="*/ 114 w 157"/>
                    <a:gd name="T9" fmla="*/ 0 h 141"/>
                    <a:gd name="T10" fmla="*/ 47 w 157"/>
                    <a:gd name="T11" fmla="*/ 0 h 141"/>
                    <a:gd name="T12" fmla="*/ 47 w 157"/>
                    <a:gd name="T13" fmla="*/ 15 h 141"/>
                    <a:gd name="T14" fmla="*/ 25 w 157"/>
                    <a:gd name="T15" fmla="*/ 15 h 141"/>
                    <a:gd name="T16" fmla="*/ 25 w 157"/>
                    <a:gd name="T17" fmla="*/ 0 h 141"/>
                    <a:gd name="T18" fmla="*/ 0 w 157"/>
                    <a:gd name="T19" fmla="*/ 0 h 141"/>
                    <a:gd name="T20" fmla="*/ 0 w 157"/>
                    <a:gd name="T21" fmla="*/ 141 h 141"/>
                    <a:gd name="T22" fmla="*/ 12 w 157"/>
                    <a:gd name="T23" fmla="*/ 141 h 141"/>
                    <a:gd name="T24" fmla="*/ 146 w 157"/>
                    <a:gd name="T25" fmla="*/ 141 h 141"/>
                    <a:gd name="T26" fmla="*/ 157 w 157"/>
                    <a:gd name="T27" fmla="*/ 141 h 141"/>
                    <a:gd name="T28" fmla="*/ 157 w 157"/>
                    <a:gd name="T29" fmla="*/ 0 h 141"/>
                    <a:gd name="T30" fmla="*/ 146 w 157"/>
                    <a:gd name="T31" fmla="*/ 129 h 141"/>
                    <a:gd name="T32" fmla="*/ 12 w 157"/>
                    <a:gd name="T33" fmla="*/ 129 h 141"/>
                    <a:gd name="T34" fmla="*/ 12 w 157"/>
                    <a:gd name="T35" fmla="*/ 40 h 141"/>
                    <a:gd name="T36" fmla="*/ 146 w 157"/>
                    <a:gd name="T37" fmla="*/ 40 h 141"/>
                    <a:gd name="T38" fmla="*/ 146 w 157"/>
                    <a:gd name="T39" fmla="*/ 129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57" h="141">
                      <a:moveTo>
                        <a:pt x="157" y="0"/>
                      </a:moveTo>
                      <a:lnTo>
                        <a:pt x="135" y="0"/>
                      </a:lnTo>
                      <a:lnTo>
                        <a:pt x="135" y="15"/>
                      </a:lnTo>
                      <a:lnTo>
                        <a:pt x="114" y="15"/>
                      </a:lnTo>
                      <a:lnTo>
                        <a:pt x="114" y="0"/>
                      </a:lnTo>
                      <a:lnTo>
                        <a:pt x="47" y="0"/>
                      </a:lnTo>
                      <a:lnTo>
                        <a:pt x="47" y="15"/>
                      </a:lnTo>
                      <a:lnTo>
                        <a:pt x="25" y="15"/>
                      </a:lnTo>
                      <a:lnTo>
                        <a:pt x="25" y="0"/>
                      </a:lnTo>
                      <a:lnTo>
                        <a:pt x="0" y="0"/>
                      </a:lnTo>
                      <a:lnTo>
                        <a:pt x="0" y="141"/>
                      </a:lnTo>
                      <a:lnTo>
                        <a:pt x="12" y="141"/>
                      </a:lnTo>
                      <a:lnTo>
                        <a:pt x="146" y="141"/>
                      </a:lnTo>
                      <a:lnTo>
                        <a:pt x="157" y="141"/>
                      </a:lnTo>
                      <a:lnTo>
                        <a:pt x="157" y="0"/>
                      </a:lnTo>
                      <a:close/>
                      <a:moveTo>
                        <a:pt x="146" y="129"/>
                      </a:moveTo>
                      <a:lnTo>
                        <a:pt x="12" y="129"/>
                      </a:lnTo>
                      <a:lnTo>
                        <a:pt x="12" y="40"/>
                      </a:lnTo>
                      <a:lnTo>
                        <a:pt x="146" y="40"/>
                      </a:lnTo>
                      <a:lnTo>
                        <a:pt x="146" y="1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8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Rectangle 46"/>
                <p:cNvSpPr>
                  <a:spLocks/>
                </p:cNvSpPr>
                <p:nvPr/>
              </p:nvSpPr>
              <p:spPr bwMode="auto">
                <a:xfrm>
                  <a:off x="5250080" y="4907384"/>
                  <a:ext cx="32709" cy="553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8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Rectangle 47"/>
                <p:cNvSpPr>
                  <a:spLocks/>
                </p:cNvSpPr>
                <p:nvPr/>
              </p:nvSpPr>
              <p:spPr bwMode="auto">
                <a:xfrm>
                  <a:off x="5468972" y="4907384"/>
                  <a:ext cx="37741" cy="553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1867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9" name="Freeform: Shape 48"/>
            <p:cNvSpPr>
              <a:spLocks/>
            </p:cNvSpPr>
            <p:nvPr/>
          </p:nvSpPr>
          <p:spPr bwMode="auto">
            <a:xfrm>
              <a:off x="3151211" y="2486352"/>
              <a:ext cx="340240" cy="340280"/>
            </a:xfrm>
            <a:custGeom>
              <a:avLst/>
              <a:gdLst>
                <a:gd name="T0" fmla="*/ 0 w 120"/>
                <a:gd name="T1" fmla="*/ 60 h 120"/>
                <a:gd name="T2" fmla="*/ 120 w 120"/>
                <a:gd name="T3" fmla="*/ 60 h 120"/>
                <a:gd name="T4" fmla="*/ 83 w 120"/>
                <a:gd name="T5" fmla="*/ 24 h 120"/>
                <a:gd name="T6" fmla="*/ 86 w 120"/>
                <a:gd name="T7" fmla="*/ 14 h 120"/>
                <a:gd name="T8" fmla="*/ 86 w 120"/>
                <a:gd name="T9" fmla="*/ 28 h 120"/>
                <a:gd name="T10" fmla="*/ 47 w 120"/>
                <a:gd name="T11" fmla="*/ 77 h 120"/>
                <a:gd name="T12" fmla="*/ 41 w 120"/>
                <a:gd name="T13" fmla="*/ 88 h 120"/>
                <a:gd name="T14" fmla="*/ 38 w 120"/>
                <a:gd name="T15" fmla="*/ 95 h 120"/>
                <a:gd name="T16" fmla="*/ 37 w 120"/>
                <a:gd name="T17" fmla="*/ 110 h 120"/>
                <a:gd name="T18" fmla="*/ 31 w 120"/>
                <a:gd name="T19" fmla="*/ 99 h 120"/>
                <a:gd name="T20" fmla="*/ 26 w 120"/>
                <a:gd name="T21" fmla="*/ 89 h 120"/>
                <a:gd name="T22" fmla="*/ 17 w 120"/>
                <a:gd name="T23" fmla="*/ 82 h 120"/>
                <a:gd name="T24" fmla="*/ 16 w 120"/>
                <a:gd name="T25" fmla="*/ 68 h 120"/>
                <a:gd name="T26" fmla="*/ 15 w 120"/>
                <a:gd name="T27" fmla="*/ 60 h 120"/>
                <a:gd name="T28" fmla="*/ 10 w 120"/>
                <a:gd name="T29" fmla="*/ 54 h 120"/>
                <a:gd name="T30" fmla="*/ 10 w 120"/>
                <a:gd name="T31" fmla="*/ 45 h 120"/>
                <a:gd name="T32" fmla="*/ 38 w 120"/>
                <a:gd name="T33" fmla="*/ 20 h 120"/>
                <a:gd name="T34" fmla="*/ 31 w 120"/>
                <a:gd name="T35" fmla="*/ 20 h 120"/>
                <a:gd name="T36" fmla="*/ 28 w 120"/>
                <a:gd name="T37" fmla="*/ 26 h 120"/>
                <a:gd name="T38" fmla="*/ 32 w 120"/>
                <a:gd name="T39" fmla="*/ 28 h 120"/>
                <a:gd name="T40" fmla="*/ 31 w 120"/>
                <a:gd name="T41" fmla="*/ 24 h 120"/>
                <a:gd name="T42" fmla="*/ 47 w 120"/>
                <a:gd name="T43" fmla="*/ 30 h 120"/>
                <a:gd name="T44" fmla="*/ 41 w 120"/>
                <a:gd name="T45" fmla="*/ 34 h 120"/>
                <a:gd name="T46" fmla="*/ 37 w 120"/>
                <a:gd name="T47" fmla="*/ 36 h 120"/>
                <a:gd name="T48" fmla="*/ 38 w 120"/>
                <a:gd name="T49" fmla="*/ 43 h 120"/>
                <a:gd name="T50" fmla="*/ 33 w 120"/>
                <a:gd name="T51" fmla="*/ 49 h 120"/>
                <a:gd name="T52" fmla="*/ 29 w 120"/>
                <a:gd name="T53" fmla="*/ 51 h 120"/>
                <a:gd name="T54" fmla="*/ 21 w 120"/>
                <a:gd name="T55" fmla="*/ 49 h 120"/>
                <a:gd name="T56" fmla="*/ 15 w 120"/>
                <a:gd name="T57" fmla="*/ 54 h 120"/>
                <a:gd name="T58" fmla="*/ 16 w 120"/>
                <a:gd name="T59" fmla="*/ 58 h 120"/>
                <a:gd name="T60" fmla="*/ 27 w 120"/>
                <a:gd name="T61" fmla="*/ 62 h 120"/>
                <a:gd name="T62" fmla="*/ 41 w 120"/>
                <a:gd name="T63" fmla="*/ 66 h 120"/>
                <a:gd name="T64" fmla="*/ 47 w 120"/>
                <a:gd name="T65" fmla="*/ 77 h 120"/>
                <a:gd name="T66" fmla="*/ 55 w 120"/>
                <a:gd name="T67" fmla="*/ 21 h 120"/>
                <a:gd name="T68" fmla="*/ 44 w 120"/>
                <a:gd name="T69" fmla="*/ 15 h 120"/>
                <a:gd name="T70" fmla="*/ 63 w 120"/>
                <a:gd name="T71" fmla="*/ 10 h 120"/>
                <a:gd name="T72" fmla="*/ 107 w 120"/>
                <a:gd name="T73" fmla="*/ 62 h 120"/>
                <a:gd name="T74" fmla="*/ 92 w 120"/>
                <a:gd name="T75" fmla="*/ 102 h 120"/>
                <a:gd name="T76" fmla="*/ 91 w 120"/>
                <a:gd name="T77" fmla="*/ 92 h 120"/>
                <a:gd name="T78" fmla="*/ 84 w 120"/>
                <a:gd name="T79" fmla="*/ 81 h 120"/>
                <a:gd name="T80" fmla="*/ 66 w 120"/>
                <a:gd name="T81" fmla="*/ 67 h 120"/>
                <a:gd name="T82" fmla="*/ 97 w 120"/>
                <a:gd name="T83" fmla="*/ 56 h 120"/>
                <a:gd name="T84" fmla="*/ 105 w 120"/>
                <a:gd name="T85" fmla="*/ 49 h 120"/>
                <a:gd name="T86" fmla="*/ 93 w 120"/>
                <a:gd name="T87" fmla="*/ 39 h 120"/>
                <a:gd name="T88" fmla="*/ 91 w 120"/>
                <a:gd name="T89" fmla="*/ 52 h 120"/>
                <a:gd name="T90" fmla="*/ 79 w 120"/>
                <a:gd name="T91" fmla="*/ 49 h 120"/>
                <a:gd name="T92" fmla="*/ 73 w 120"/>
                <a:gd name="T93" fmla="*/ 44 h 120"/>
                <a:gd name="T94" fmla="*/ 76 w 120"/>
                <a:gd name="T95" fmla="*/ 35 h 120"/>
                <a:gd name="T96" fmla="*/ 90 w 120"/>
                <a:gd name="T97" fmla="*/ 36 h 120"/>
                <a:gd name="T98" fmla="*/ 100 w 120"/>
                <a:gd name="T99" fmla="*/ 36 h 120"/>
                <a:gd name="T100" fmla="*/ 105 w 120"/>
                <a:gd name="T101" fmla="*/ 32 h 120"/>
                <a:gd name="T102" fmla="*/ 110 w 120"/>
                <a:gd name="T103" fmla="*/ 57 h 120"/>
                <a:gd name="T104" fmla="*/ 107 w 120"/>
                <a:gd name="T105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0" h="120">
                  <a:moveTo>
                    <a:pt x="60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93" y="120"/>
                    <a:pt x="120" y="93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lose/>
                  <a:moveTo>
                    <a:pt x="83" y="24"/>
                  </a:moveTo>
                  <a:cubicBezTo>
                    <a:pt x="87" y="21"/>
                    <a:pt x="87" y="21"/>
                    <a:pt x="87" y="21"/>
                  </a:cubicBezTo>
                  <a:cubicBezTo>
                    <a:pt x="87" y="21"/>
                    <a:pt x="85" y="17"/>
                    <a:pt x="86" y="14"/>
                  </a:cubicBezTo>
                  <a:cubicBezTo>
                    <a:pt x="87" y="14"/>
                    <a:pt x="91" y="16"/>
                    <a:pt x="94" y="20"/>
                  </a:cubicBezTo>
                  <a:cubicBezTo>
                    <a:pt x="92" y="29"/>
                    <a:pt x="86" y="28"/>
                    <a:pt x="86" y="28"/>
                  </a:cubicBezTo>
                  <a:cubicBezTo>
                    <a:pt x="86" y="28"/>
                    <a:pt x="82" y="28"/>
                    <a:pt x="83" y="24"/>
                  </a:cubicBezTo>
                  <a:close/>
                  <a:moveTo>
                    <a:pt x="47" y="77"/>
                  </a:moveTo>
                  <a:cubicBezTo>
                    <a:pt x="46" y="78"/>
                    <a:pt x="45" y="81"/>
                    <a:pt x="44" y="84"/>
                  </a:cubicBezTo>
                  <a:cubicBezTo>
                    <a:pt x="43" y="86"/>
                    <a:pt x="42" y="87"/>
                    <a:pt x="41" y="88"/>
                  </a:cubicBezTo>
                  <a:cubicBezTo>
                    <a:pt x="39" y="89"/>
                    <a:pt x="39" y="91"/>
                    <a:pt x="39" y="91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8" y="95"/>
                    <a:pt x="39" y="99"/>
                    <a:pt x="40" y="100"/>
                  </a:cubicBezTo>
                  <a:cubicBezTo>
                    <a:pt x="40" y="102"/>
                    <a:pt x="37" y="110"/>
                    <a:pt x="37" y="110"/>
                  </a:cubicBezTo>
                  <a:cubicBezTo>
                    <a:pt x="34" y="109"/>
                    <a:pt x="33" y="106"/>
                    <a:pt x="32" y="104"/>
                  </a:cubicBezTo>
                  <a:cubicBezTo>
                    <a:pt x="32" y="102"/>
                    <a:pt x="30" y="101"/>
                    <a:pt x="31" y="99"/>
                  </a:cubicBezTo>
                  <a:cubicBezTo>
                    <a:pt x="31" y="96"/>
                    <a:pt x="29" y="95"/>
                    <a:pt x="28" y="94"/>
                  </a:cubicBezTo>
                  <a:cubicBezTo>
                    <a:pt x="27" y="92"/>
                    <a:pt x="26" y="90"/>
                    <a:pt x="26" y="89"/>
                  </a:cubicBezTo>
                  <a:cubicBezTo>
                    <a:pt x="26" y="88"/>
                    <a:pt x="23" y="86"/>
                    <a:pt x="23" y="86"/>
                  </a:cubicBezTo>
                  <a:cubicBezTo>
                    <a:pt x="23" y="86"/>
                    <a:pt x="18" y="83"/>
                    <a:pt x="17" y="82"/>
                  </a:cubicBezTo>
                  <a:cubicBezTo>
                    <a:pt x="16" y="81"/>
                    <a:pt x="15" y="77"/>
                    <a:pt x="15" y="75"/>
                  </a:cubicBezTo>
                  <a:cubicBezTo>
                    <a:pt x="15" y="73"/>
                    <a:pt x="16" y="68"/>
                    <a:pt x="16" y="68"/>
                  </a:cubicBezTo>
                  <a:cubicBezTo>
                    <a:pt x="16" y="68"/>
                    <a:pt x="18" y="66"/>
                    <a:pt x="17" y="65"/>
                  </a:cubicBezTo>
                  <a:cubicBezTo>
                    <a:pt x="15" y="64"/>
                    <a:pt x="15" y="60"/>
                    <a:pt x="15" y="60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1" y="55"/>
                    <a:pt x="10" y="54"/>
                  </a:cubicBezTo>
                  <a:cubicBezTo>
                    <a:pt x="10" y="52"/>
                    <a:pt x="10" y="51"/>
                    <a:pt x="11" y="50"/>
                  </a:cubicBezTo>
                  <a:cubicBezTo>
                    <a:pt x="11" y="49"/>
                    <a:pt x="10" y="46"/>
                    <a:pt x="10" y="45"/>
                  </a:cubicBezTo>
                  <a:cubicBezTo>
                    <a:pt x="20" y="20"/>
                    <a:pt x="37" y="15"/>
                    <a:pt x="37" y="15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0"/>
                    <a:pt x="35" y="21"/>
                    <a:pt x="34" y="21"/>
                  </a:cubicBezTo>
                  <a:cubicBezTo>
                    <a:pt x="32" y="20"/>
                    <a:pt x="31" y="20"/>
                    <a:pt x="31" y="20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8" y="25"/>
                    <a:pt x="28" y="26"/>
                  </a:cubicBezTo>
                  <a:cubicBezTo>
                    <a:pt x="28" y="27"/>
                    <a:pt x="29" y="29"/>
                    <a:pt x="29" y="29"/>
                  </a:cubicBezTo>
                  <a:cubicBezTo>
                    <a:pt x="29" y="29"/>
                    <a:pt x="32" y="29"/>
                    <a:pt x="32" y="28"/>
                  </a:cubicBezTo>
                  <a:cubicBezTo>
                    <a:pt x="32" y="27"/>
                    <a:pt x="32" y="26"/>
                    <a:pt x="32" y="26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4" y="23"/>
                    <a:pt x="40" y="24"/>
                  </a:cubicBezTo>
                  <a:cubicBezTo>
                    <a:pt x="47" y="24"/>
                    <a:pt x="44" y="29"/>
                    <a:pt x="47" y="30"/>
                  </a:cubicBezTo>
                  <a:cubicBezTo>
                    <a:pt x="50" y="31"/>
                    <a:pt x="45" y="35"/>
                    <a:pt x="44" y="37"/>
                  </a:cubicBezTo>
                  <a:cubicBezTo>
                    <a:pt x="43" y="39"/>
                    <a:pt x="41" y="34"/>
                    <a:pt x="41" y="34"/>
                  </a:cubicBezTo>
                  <a:cubicBezTo>
                    <a:pt x="41" y="34"/>
                    <a:pt x="43" y="32"/>
                    <a:pt x="40" y="32"/>
                  </a:cubicBezTo>
                  <a:cubicBezTo>
                    <a:pt x="37" y="31"/>
                    <a:pt x="35" y="36"/>
                    <a:pt x="37" y="36"/>
                  </a:cubicBezTo>
                  <a:cubicBezTo>
                    <a:pt x="38" y="36"/>
                    <a:pt x="40" y="38"/>
                    <a:pt x="39" y="39"/>
                  </a:cubicBezTo>
                  <a:cubicBezTo>
                    <a:pt x="39" y="40"/>
                    <a:pt x="39" y="40"/>
                    <a:pt x="38" y="43"/>
                  </a:cubicBezTo>
                  <a:cubicBezTo>
                    <a:pt x="36" y="46"/>
                    <a:pt x="34" y="48"/>
                    <a:pt x="34" y="48"/>
                  </a:cubicBezTo>
                  <a:cubicBezTo>
                    <a:pt x="34" y="48"/>
                    <a:pt x="32" y="47"/>
                    <a:pt x="33" y="49"/>
                  </a:cubicBezTo>
                  <a:cubicBezTo>
                    <a:pt x="34" y="51"/>
                    <a:pt x="33" y="54"/>
                    <a:pt x="33" y="55"/>
                  </a:cubicBezTo>
                  <a:cubicBezTo>
                    <a:pt x="33" y="57"/>
                    <a:pt x="29" y="54"/>
                    <a:pt x="29" y="51"/>
                  </a:cubicBezTo>
                  <a:cubicBezTo>
                    <a:pt x="28" y="48"/>
                    <a:pt x="25" y="51"/>
                    <a:pt x="24" y="51"/>
                  </a:cubicBezTo>
                  <a:cubicBezTo>
                    <a:pt x="23" y="51"/>
                    <a:pt x="21" y="50"/>
                    <a:pt x="21" y="49"/>
                  </a:cubicBezTo>
                  <a:cubicBezTo>
                    <a:pt x="20" y="48"/>
                    <a:pt x="15" y="52"/>
                    <a:pt x="14" y="52"/>
                  </a:cubicBezTo>
                  <a:cubicBezTo>
                    <a:pt x="13" y="53"/>
                    <a:pt x="13" y="55"/>
                    <a:pt x="15" y="54"/>
                  </a:cubicBezTo>
                  <a:cubicBezTo>
                    <a:pt x="17" y="53"/>
                    <a:pt x="19" y="54"/>
                    <a:pt x="19" y="56"/>
                  </a:cubicBezTo>
                  <a:cubicBezTo>
                    <a:pt x="18" y="58"/>
                    <a:pt x="16" y="57"/>
                    <a:pt x="16" y="58"/>
                  </a:cubicBezTo>
                  <a:cubicBezTo>
                    <a:pt x="17" y="60"/>
                    <a:pt x="19" y="61"/>
                    <a:pt x="19" y="63"/>
                  </a:cubicBezTo>
                  <a:cubicBezTo>
                    <a:pt x="20" y="65"/>
                    <a:pt x="25" y="63"/>
                    <a:pt x="27" y="62"/>
                  </a:cubicBezTo>
                  <a:cubicBezTo>
                    <a:pt x="28" y="62"/>
                    <a:pt x="33" y="61"/>
                    <a:pt x="33" y="63"/>
                  </a:cubicBezTo>
                  <a:cubicBezTo>
                    <a:pt x="34" y="65"/>
                    <a:pt x="39" y="66"/>
                    <a:pt x="41" y="66"/>
                  </a:cubicBezTo>
                  <a:cubicBezTo>
                    <a:pt x="43" y="67"/>
                    <a:pt x="46" y="67"/>
                    <a:pt x="49" y="69"/>
                  </a:cubicBezTo>
                  <a:cubicBezTo>
                    <a:pt x="51" y="72"/>
                    <a:pt x="47" y="76"/>
                    <a:pt x="47" y="77"/>
                  </a:cubicBezTo>
                  <a:close/>
                  <a:moveTo>
                    <a:pt x="59" y="14"/>
                  </a:moveTo>
                  <a:cubicBezTo>
                    <a:pt x="58" y="17"/>
                    <a:pt x="54" y="20"/>
                    <a:pt x="55" y="21"/>
                  </a:cubicBezTo>
                  <a:cubicBezTo>
                    <a:pt x="55" y="22"/>
                    <a:pt x="55" y="27"/>
                    <a:pt x="51" y="23"/>
                  </a:cubicBezTo>
                  <a:cubicBezTo>
                    <a:pt x="47" y="19"/>
                    <a:pt x="43" y="18"/>
                    <a:pt x="44" y="15"/>
                  </a:cubicBezTo>
                  <a:cubicBezTo>
                    <a:pt x="44" y="14"/>
                    <a:pt x="48" y="14"/>
                    <a:pt x="48" y="13"/>
                  </a:cubicBezTo>
                  <a:cubicBezTo>
                    <a:pt x="53" y="7"/>
                    <a:pt x="62" y="8"/>
                    <a:pt x="63" y="10"/>
                  </a:cubicBezTo>
                  <a:cubicBezTo>
                    <a:pt x="61" y="12"/>
                    <a:pt x="59" y="11"/>
                    <a:pt x="59" y="14"/>
                  </a:cubicBezTo>
                  <a:close/>
                  <a:moveTo>
                    <a:pt x="107" y="62"/>
                  </a:moveTo>
                  <a:cubicBezTo>
                    <a:pt x="107" y="62"/>
                    <a:pt x="109" y="65"/>
                    <a:pt x="112" y="65"/>
                  </a:cubicBezTo>
                  <a:cubicBezTo>
                    <a:pt x="110" y="87"/>
                    <a:pt x="92" y="102"/>
                    <a:pt x="92" y="102"/>
                  </a:cubicBezTo>
                  <a:cubicBezTo>
                    <a:pt x="89" y="99"/>
                    <a:pt x="90" y="96"/>
                    <a:pt x="90" y="96"/>
                  </a:cubicBezTo>
                  <a:cubicBezTo>
                    <a:pt x="91" y="92"/>
                    <a:pt x="91" y="92"/>
                    <a:pt x="91" y="92"/>
                  </a:cubicBezTo>
                  <a:cubicBezTo>
                    <a:pt x="91" y="85"/>
                    <a:pt x="91" y="85"/>
                    <a:pt x="91" y="85"/>
                  </a:cubicBezTo>
                  <a:cubicBezTo>
                    <a:pt x="91" y="85"/>
                    <a:pt x="91" y="77"/>
                    <a:pt x="84" y="81"/>
                  </a:cubicBezTo>
                  <a:cubicBezTo>
                    <a:pt x="77" y="83"/>
                    <a:pt x="80" y="83"/>
                    <a:pt x="72" y="83"/>
                  </a:cubicBezTo>
                  <a:cubicBezTo>
                    <a:pt x="64" y="84"/>
                    <a:pt x="66" y="67"/>
                    <a:pt x="66" y="67"/>
                  </a:cubicBezTo>
                  <a:cubicBezTo>
                    <a:pt x="66" y="43"/>
                    <a:pt x="84" y="61"/>
                    <a:pt x="84" y="61"/>
                  </a:cubicBezTo>
                  <a:cubicBezTo>
                    <a:pt x="95" y="69"/>
                    <a:pt x="97" y="56"/>
                    <a:pt x="97" y="56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3" y="39"/>
                    <a:pt x="91" y="43"/>
                    <a:pt x="94" y="48"/>
                  </a:cubicBezTo>
                  <a:cubicBezTo>
                    <a:pt x="94" y="48"/>
                    <a:pt x="93" y="53"/>
                    <a:pt x="91" y="5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2" y="47"/>
                    <a:pt x="79" y="49"/>
                  </a:cubicBezTo>
                  <a:cubicBezTo>
                    <a:pt x="75" y="52"/>
                    <a:pt x="69" y="49"/>
                    <a:pt x="69" y="49"/>
                  </a:cubicBezTo>
                  <a:cubicBezTo>
                    <a:pt x="69" y="49"/>
                    <a:pt x="69" y="46"/>
                    <a:pt x="73" y="44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2"/>
                    <a:pt x="75" y="38"/>
                    <a:pt x="76" y="35"/>
                  </a:cubicBezTo>
                  <a:cubicBezTo>
                    <a:pt x="77" y="32"/>
                    <a:pt x="78" y="35"/>
                    <a:pt x="81" y="33"/>
                  </a:cubicBezTo>
                  <a:cubicBezTo>
                    <a:pt x="84" y="31"/>
                    <a:pt x="86" y="37"/>
                    <a:pt x="90" y="36"/>
                  </a:cubicBezTo>
                  <a:cubicBezTo>
                    <a:pt x="94" y="36"/>
                    <a:pt x="92" y="35"/>
                    <a:pt x="95" y="33"/>
                  </a:cubicBezTo>
                  <a:cubicBezTo>
                    <a:pt x="98" y="32"/>
                    <a:pt x="100" y="36"/>
                    <a:pt x="100" y="36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7"/>
                    <a:pt x="105" y="30"/>
                    <a:pt x="105" y="32"/>
                  </a:cubicBezTo>
                  <a:cubicBezTo>
                    <a:pt x="109" y="38"/>
                    <a:pt x="114" y="55"/>
                    <a:pt x="112" y="58"/>
                  </a:cubicBezTo>
                  <a:cubicBezTo>
                    <a:pt x="111" y="57"/>
                    <a:pt x="110" y="57"/>
                    <a:pt x="110" y="57"/>
                  </a:cubicBezTo>
                  <a:cubicBezTo>
                    <a:pt x="103" y="57"/>
                    <a:pt x="103" y="57"/>
                    <a:pt x="103" y="57"/>
                  </a:cubicBezTo>
                  <a:lnTo>
                    <a:pt x="107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867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Group 49"/>
            <p:cNvGrpSpPr/>
            <p:nvPr/>
          </p:nvGrpSpPr>
          <p:grpSpPr>
            <a:xfrm>
              <a:off x="4325729" y="1575379"/>
              <a:ext cx="1624066" cy="1518986"/>
              <a:chOff x="5767639" y="2100505"/>
              <a:chExt cx="2165422" cy="2025314"/>
            </a:xfrm>
          </p:grpSpPr>
          <p:sp>
            <p:nvSpPr>
              <p:cNvPr id="23" name="Freeform: Shape 50"/>
              <p:cNvSpPr>
                <a:spLocks/>
              </p:cNvSpPr>
              <p:nvPr/>
            </p:nvSpPr>
            <p:spPr bwMode="auto">
              <a:xfrm rot="20875150" flipH="1">
                <a:off x="5767639" y="2100505"/>
                <a:ext cx="2165422" cy="2025314"/>
              </a:xfrm>
              <a:custGeom>
                <a:avLst/>
                <a:gdLst>
                  <a:gd name="T0" fmla="*/ 1512 w 1013"/>
                  <a:gd name="T1" fmla="*/ 1460 h 995"/>
                  <a:gd name="T2" fmla="*/ 929 w 1013"/>
                  <a:gd name="T3" fmla="*/ 377 h 995"/>
                  <a:gd name="T4" fmla="*/ 362 w 1013"/>
                  <a:gd name="T5" fmla="*/ 770 h 995"/>
                  <a:gd name="T6" fmla="*/ 1512 w 1013"/>
                  <a:gd name="T7" fmla="*/ 1460 h 99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13" h="995">
                    <a:moveTo>
                      <a:pt x="981" y="995"/>
                    </a:moveTo>
                    <a:cubicBezTo>
                      <a:pt x="981" y="995"/>
                      <a:pt x="1013" y="515"/>
                      <a:pt x="603" y="257"/>
                    </a:cubicBezTo>
                    <a:cubicBezTo>
                      <a:pt x="193" y="0"/>
                      <a:pt x="0" y="371"/>
                      <a:pt x="235" y="525"/>
                    </a:cubicBezTo>
                    <a:cubicBezTo>
                      <a:pt x="470" y="680"/>
                      <a:pt x="717" y="536"/>
                      <a:pt x="981" y="99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: Shape 51"/>
              <p:cNvSpPr>
                <a:spLocks/>
              </p:cNvSpPr>
              <p:nvPr/>
            </p:nvSpPr>
            <p:spPr bwMode="auto">
              <a:xfrm>
                <a:off x="6870923" y="2523232"/>
                <a:ext cx="452346" cy="450538"/>
              </a:xfrm>
              <a:custGeom>
                <a:avLst/>
                <a:gdLst>
                  <a:gd name="T0" fmla="*/ 198438 w 21600"/>
                  <a:gd name="T1" fmla="*/ 198414 h 21558"/>
                  <a:gd name="T2" fmla="*/ 198438 w 21600"/>
                  <a:gd name="T3" fmla="*/ 198414 h 21558"/>
                  <a:gd name="T4" fmla="*/ 198438 w 21600"/>
                  <a:gd name="T5" fmla="*/ 198414 h 21558"/>
                  <a:gd name="T6" fmla="*/ 198438 w 21600"/>
                  <a:gd name="T7" fmla="*/ 198414 h 215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558">
                    <a:moveTo>
                      <a:pt x="18076" y="8547"/>
                    </a:moveTo>
                    <a:cubicBezTo>
                      <a:pt x="19181" y="9499"/>
                      <a:pt x="20046" y="10569"/>
                      <a:pt x="20670" y="11749"/>
                    </a:cubicBezTo>
                    <a:cubicBezTo>
                      <a:pt x="21291" y="12932"/>
                      <a:pt x="21599" y="14075"/>
                      <a:pt x="21599" y="15179"/>
                    </a:cubicBezTo>
                    <a:cubicBezTo>
                      <a:pt x="21599" y="16159"/>
                      <a:pt x="21344" y="17040"/>
                      <a:pt x="20832" y="17815"/>
                    </a:cubicBezTo>
                    <a:cubicBezTo>
                      <a:pt x="20320" y="18592"/>
                      <a:pt x="19593" y="19260"/>
                      <a:pt x="18660" y="19812"/>
                    </a:cubicBezTo>
                    <a:cubicBezTo>
                      <a:pt x="17724" y="20363"/>
                      <a:pt x="16585" y="20794"/>
                      <a:pt x="15252" y="21098"/>
                    </a:cubicBezTo>
                    <a:cubicBezTo>
                      <a:pt x="13917" y="21403"/>
                      <a:pt x="12435" y="21558"/>
                      <a:pt x="10800" y="21558"/>
                    </a:cubicBezTo>
                    <a:cubicBezTo>
                      <a:pt x="9168" y="21558"/>
                      <a:pt x="7682" y="21403"/>
                      <a:pt x="6350" y="21098"/>
                    </a:cubicBezTo>
                    <a:cubicBezTo>
                      <a:pt x="5014" y="20794"/>
                      <a:pt x="3878" y="20363"/>
                      <a:pt x="2936" y="19812"/>
                    </a:cubicBezTo>
                    <a:cubicBezTo>
                      <a:pt x="1993" y="19260"/>
                      <a:pt x="1270" y="18589"/>
                      <a:pt x="761" y="17809"/>
                    </a:cubicBezTo>
                    <a:cubicBezTo>
                      <a:pt x="255" y="17029"/>
                      <a:pt x="0" y="16150"/>
                      <a:pt x="0" y="15179"/>
                    </a:cubicBezTo>
                    <a:cubicBezTo>
                      <a:pt x="0" y="14075"/>
                      <a:pt x="318" y="12934"/>
                      <a:pt x="948" y="11757"/>
                    </a:cubicBezTo>
                    <a:cubicBezTo>
                      <a:pt x="1582" y="10580"/>
                      <a:pt x="2449" y="9510"/>
                      <a:pt x="3557" y="8547"/>
                    </a:cubicBezTo>
                    <a:cubicBezTo>
                      <a:pt x="3654" y="8403"/>
                      <a:pt x="3822" y="8344"/>
                      <a:pt x="4056" y="8369"/>
                    </a:cubicBezTo>
                    <a:cubicBezTo>
                      <a:pt x="4290" y="8398"/>
                      <a:pt x="4446" y="8491"/>
                      <a:pt x="4527" y="8654"/>
                    </a:cubicBezTo>
                    <a:cubicBezTo>
                      <a:pt x="4565" y="8800"/>
                      <a:pt x="4565" y="8930"/>
                      <a:pt x="4527" y="9045"/>
                    </a:cubicBezTo>
                    <a:cubicBezTo>
                      <a:pt x="4446" y="9361"/>
                      <a:pt x="4378" y="9738"/>
                      <a:pt x="4318" y="10177"/>
                    </a:cubicBezTo>
                    <a:cubicBezTo>
                      <a:pt x="4259" y="10617"/>
                      <a:pt x="4237" y="11073"/>
                      <a:pt x="4259" y="11546"/>
                    </a:cubicBezTo>
                    <a:cubicBezTo>
                      <a:pt x="4278" y="12016"/>
                      <a:pt x="4343" y="12475"/>
                      <a:pt x="4452" y="12915"/>
                    </a:cubicBezTo>
                    <a:cubicBezTo>
                      <a:pt x="4562" y="13354"/>
                      <a:pt x="4749" y="13734"/>
                      <a:pt x="5020" y="14047"/>
                    </a:cubicBezTo>
                    <a:cubicBezTo>
                      <a:pt x="5329" y="14379"/>
                      <a:pt x="5716" y="14599"/>
                      <a:pt x="6184" y="14709"/>
                    </a:cubicBezTo>
                    <a:cubicBezTo>
                      <a:pt x="5698" y="13323"/>
                      <a:pt x="5498" y="12008"/>
                      <a:pt x="5588" y="10757"/>
                    </a:cubicBezTo>
                    <a:cubicBezTo>
                      <a:pt x="5676" y="9510"/>
                      <a:pt x="5919" y="8344"/>
                      <a:pt x="6318" y="7265"/>
                    </a:cubicBezTo>
                    <a:cubicBezTo>
                      <a:pt x="6718" y="6187"/>
                      <a:pt x="7223" y="5212"/>
                      <a:pt x="7835" y="4339"/>
                    </a:cubicBezTo>
                    <a:cubicBezTo>
                      <a:pt x="8450" y="3469"/>
                      <a:pt x="9040" y="2720"/>
                      <a:pt x="9607" y="2089"/>
                    </a:cubicBezTo>
                    <a:cubicBezTo>
                      <a:pt x="10172" y="1459"/>
                      <a:pt x="10662" y="980"/>
                      <a:pt x="11068" y="653"/>
                    </a:cubicBezTo>
                    <a:cubicBezTo>
                      <a:pt x="11477" y="326"/>
                      <a:pt x="11692" y="149"/>
                      <a:pt x="11711" y="124"/>
                    </a:cubicBezTo>
                    <a:cubicBezTo>
                      <a:pt x="11960" y="-42"/>
                      <a:pt x="12194" y="-42"/>
                      <a:pt x="12416" y="124"/>
                    </a:cubicBezTo>
                    <a:cubicBezTo>
                      <a:pt x="12513" y="191"/>
                      <a:pt x="12581" y="293"/>
                      <a:pt x="12616" y="414"/>
                    </a:cubicBezTo>
                    <a:cubicBezTo>
                      <a:pt x="12650" y="535"/>
                      <a:pt x="12647" y="645"/>
                      <a:pt x="12609" y="746"/>
                    </a:cubicBezTo>
                    <a:cubicBezTo>
                      <a:pt x="12609" y="760"/>
                      <a:pt x="12531" y="954"/>
                      <a:pt x="12375" y="1318"/>
                    </a:cubicBezTo>
                    <a:cubicBezTo>
                      <a:pt x="12222" y="1681"/>
                      <a:pt x="12116" y="2140"/>
                      <a:pt x="12057" y="2692"/>
                    </a:cubicBezTo>
                    <a:cubicBezTo>
                      <a:pt x="11995" y="3244"/>
                      <a:pt x="12029" y="3849"/>
                      <a:pt x="12160" y="4503"/>
                    </a:cubicBezTo>
                    <a:cubicBezTo>
                      <a:pt x="12291" y="5162"/>
                      <a:pt x="12644" y="5773"/>
                      <a:pt x="13221" y="6339"/>
                    </a:cubicBezTo>
                    <a:cubicBezTo>
                      <a:pt x="13589" y="6728"/>
                      <a:pt x="13926" y="7108"/>
                      <a:pt x="14229" y="7485"/>
                    </a:cubicBezTo>
                    <a:cubicBezTo>
                      <a:pt x="14532" y="7862"/>
                      <a:pt x="14791" y="8282"/>
                      <a:pt x="15006" y="8744"/>
                    </a:cubicBezTo>
                    <a:cubicBezTo>
                      <a:pt x="15218" y="9209"/>
                      <a:pt x="15390" y="9749"/>
                      <a:pt x="15515" y="10363"/>
                    </a:cubicBezTo>
                    <a:cubicBezTo>
                      <a:pt x="15639" y="10977"/>
                      <a:pt x="15702" y="11709"/>
                      <a:pt x="15702" y="12554"/>
                    </a:cubicBezTo>
                    <a:cubicBezTo>
                      <a:pt x="15702" y="12850"/>
                      <a:pt x="15546" y="13027"/>
                      <a:pt x="15237" y="13078"/>
                    </a:cubicBezTo>
                    <a:cubicBezTo>
                      <a:pt x="15118" y="13098"/>
                      <a:pt x="14997" y="13078"/>
                      <a:pt x="14872" y="13027"/>
                    </a:cubicBezTo>
                    <a:cubicBezTo>
                      <a:pt x="14747" y="12971"/>
                      <a:pt x="14666" y="12886"/>
                      <a:pt x="14625" y="12768"/>
                    </a:cubicBezTo>
                    <a:cubicBezTo>
                      <a:pt x="14485" y="12489"/>
                      <a:pt x="14276" y="12270"/>
                      <a:pt x="13998" y="12109"/>
                    </a:cubicBezTo>
                    <a:cubicBezTo>
                      <a:pt x="13720" y="11946"/>
                      <a:pt x="13405" y="11867"/>
                      <a:pt x="13056" y="11867"/>
                    </a:cubicBezTo>
                    <a:cubicBezTo>
                      <a:pt x="12588" y="11867"/>
                      <a:pt x="12191" y="12016"/>
                      <a:pt x="11870" y="12318"/>
                    </a:cubicBezTo>
                    <a:cubicBezTo>
                      <a:pt x="11545" y="12619"/>
                      <a:pt x="11383" y="12985"/>
                      <a:pt x="11383" y="13419"/>
                    </a:cubicBezTo>
                    <a:cubicBezTo>
                      <a:pt x="11383" y="14503"/>
                      <a:pt x="12160" y="15044"/>
                      <a:pt x="13714" y="15035"/>
                    </a:cubicBezTo>
                    <a:cubicBezTo>
                      <a:pt x="14691" y="15035"/>
                      <a:pt x="15452" y="14751"/>
                      <a:pt x="15998" y="14185"/>
                    </a:cubicBezTo>
                    <a:cubicBezTo>
                      <a:pt x="16370" y="13799"/>
                      <a:pt x="16635" y="13343"/>
                      <a:pt x="16797" y="12819"/>
                    </a:cubicBezTo>
                    <a:cubicBezTo>
                      <a:pt x="16963" y="12290"/>
                      <a:pt x="17065" y="11777"/>
                      <a:pt x="17103" y="11273"/>
                    </a:cubicBezTo>
                    <a:cubicBezTo>
                      <a:pt x="17143" y="10769"/>
                      <a:pt x="17156" y="10310"/>
                      <a:pt x="17134" y="9893"/>
                    </a:cubicBezTo>
                    <a:cubicBezTo>
                      <a:pt x="17115" y="9473"/>
                      <a:pt x="17097" y="9195"/>
                      <a:pt x="17075" y="9048"/>
                    </a:cubicBezTo>
                    <a:cubicBezTo>
                      <a:pt x="17016" y="8941"/>
                      <a:pt x="17016" y="8812"/>
                      <a:pt x="17075" y="8657"/>
                    </a:cubicBezTo>
                    <a:cubicBezTo>
                      <a:pt x="17156" y="8493"/>
                      <a:pt x="17312" y="8400"/>
                      <a:pt x="17546" y="8372"/>
                    </a:cubicBezTo>
                    <a:cubicBezTo>
                      <a:pt x="17780" y="8347"/>
                      <a:pt x="17955" y="8403"/>
                      <a:pt x="18076" y="854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 sz="1867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" name="Group 52"/>
          <p:cNvGrpSpPr/>
          <p:nvPr/>
        </p:nvGrpSpPr>
        <p:grpSpPr>
          <a:xfrm>
            <a:off x="719667" y="1833647"/>
            <a:ext cx="3206299" cy="767261"/>
            <a:chOff x="4012199" y="1347816"/>
            <a:chExt cx="2322052" cy="767261"/>
          </a:xfrm>
        </p:grpSpPr>
        <p:sp>
          <p:nvSpPr>
            <p:cNvPr id="21" name="TextBox 53"/>
            <p:cNvSpPr txBox="1"/>
            <p:nvPr/>
          </p:nvSpPr>
          <p:spPr>
            <a:xfrm>
              <a:off x="4012199" y="1594037"/>
              <a:ext cx="2322052" cy="521040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22" name="TextBox 54"/>
            <p:cNvSpPr txBox="1"/>
            <p:nvPr/>
          </p:nvSpPr>
          <p:spPr>
            <a:xfrm>
              <a:off x="5442665" y="1347816"/>
              <a:ext cx="891586" cy="246221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12" name="Group 55"/>
          <p:cNvGrpSpPr/>
          <p:nvPr/>
        </p:nvGrpSpPr>
        <p:grpSpPr>
          <a:xfrm>
            <a:off x="719667" y="3140968"/>
            <a:ext cx="3071860" cy="767261"/>
            <a:chOff x="4109562" y="1347816"/>
            <a:chExt cx="2224689" cy="767261"/>
          </a:xfrm>
        </p:grpSpPr>
        <p:sp>
          <p:nvSpPr>
            <p:cNvPr id="19" name="TextBox 56"/>
            <p:cNvSpPr txBox="1"/>
            <p:nvPr/>
          </p:nvSpPr>
          <p:spPr>
            <a:xfrm>
              <a:off x="4109562" y="1594037"/>
              <a:ext cx="2224689" cy="521040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20" name="TextBox 57"/>
            <p:cNvSpPr txBox="1"/>
            <p:nvPr/>
          </p:nvSpPr>
          <p:spPr>
            <a:xfrm>
              <a:off x="5442665" y="1347816"/>
              <a:ext cx="891586" cy="246221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pPr algn="r"/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13" name="Group 58"/>
          <p:cNvGrpSpPr/>
          <p:nvPr/>
        </p:nvGrpSpPr>
        <p:grpSpPr>
          <a:xfrm>
            <a:off x="8121025" y="2276872"/>
            <a:ext cx="3371657" cy="938651"/>
            <a:chOff x="4012199" y="1347816"/>
            <a:chExt cx="2322052" cy="938651"/>
          </a:xfrm>
        </p:grpSpPr>
        <p:sp>
          <p:nvSpPr>
            <p:cNvPr id="17" name="TextBox 59"/>
            <p:cNvSpPr txBox="1"/>
            <p:nvPr/>
          </p:nvSpPr>
          <p:spPr>
            <a:xfrm>
              <a:off x="4012199" y="1594037"/>
              <a:ext cx="2322052" cy="692430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18" name="TextBox 60"/>
            <p:cNvSpPr txBox="1"/>
            <p:nvPr/>
          </p:nvSpPr>
          <p:spPr>
            <a:xfrm>
              <a:off x="4012199" y="1347816"/>
              <a:ext cx="847859" cy="246221"/>
            </a:xfrm>
            <a:prstGeom prst="rect">
              <a:avLst/>
            </a:prstGeom>
            <a:noFill/>
          </p:spPr>
          <p:txBody>
            <a:bodyPr wrap="none" lIns="0" tIns="0" rIns="0" bIns="0" anchor="t" anchorCtr="0">
              <a:noAutofit/>
            </a:bodyPr>
            <a:lstStyle/>
            <a:p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14" name="Group 61"/>
          <p:cNvGrpSpPr/>
          <p:nvPr/>
        </p:nvGrpSpPr>
        <p:grpSpPr>
          <a:xfrm>
            <a:off x="8120118" y="3426453"/>
            <a:ext cx="3371657" cy="938651"/>
            <a:chOff x="4012199" y="1347816"/>
            <a:chExt cx="2322052" cy="938651"/>
          </a:xfrm>
        </p:grpSpPr>
        <p:sp>
          <p:nvSpPr>
            <p:cNvPr id="15" name="TextBox 62"/>
            <p:cNvSpPr txBox="1"/>
            <p:nvPr/>
          </p:nvSpPr>
          <p:spPr>
            <a:xfrm>
              <a:off x="4012199" y="1594037"/>
              <a:ext cx="2322052" cy="692430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333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16" name="TextBox 63"/>
            <p:cNvSpPr txBox="1"/>
            <p:nvPr/>
          </p:nvSpPr>
          <p:spPr>
            <a:xfrm>
              <a:off x="4012199" y="1347816"/>
              <a:ext cx="847859" cy="246221"/>
            </a:xfrm>
            <a:prstGeom prst="rect">
              <a:avLst/>
            </a:prstGeom>
            <a:noFill/>
          </p:spPr>
          <p:txBody>
            <a:bodyPr wrap="none" lIns="0" tIns="0" rIns="0" bIns="0" anchor="t" anchorCtr="0">
              <a:noAutofit/>
            </a:bodyPr>
            <a:lstStyle/>
            <a:p>
              <a:r>
                <a:rPr lang="zh-CN" altLang="en-US" sz="16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A1C81A5D-0A39-4746-99B3-6240826AD542}"/>
              </a:ext>
            </a:extLst>
          </p:cNvPr>
          <p:cNvGrpSpPr/>
          <p:nvPr/>
        </p:nvGrpSpPr>
        <p:grpSpPr>
          <a:xfrm>
            <a:off x="526331" y="497900"/>
            <a:ext cx="828718" cy="547823"/>
            <a:chOff x="225382" y="351136"/>
            <a:chExt cx="1428847" cy="944537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DF37C73-1630-44C4-83BA-EDAC0B6BBF93}"/>
                </a:ext>
              </a:extLst>
            </p:cNvPr>
            <p:cNvSpPr/>
            <p:nvPr/>
          </p:nvSpPr>
          <p:spPr>
            <a:xfrm rot="15067744" flipH="1">
              <a:off x="445817" y="351136"/>
              <a:ext cx="931725" cy="931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BE49245-D1FB-4A6A-903C-8B87FB1366E0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H="1">
              <a:off x="225382" y="611835"/>
              <a:ext cx="268044" cy="68383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880560D-4568-4419-9143-2A3B6A4F8593}"/>
                </a:ext>
              </a:extLst>
            </p:cNvPr>
            <p:cNvCxnSpPr>
              <a:cxnSpLocks/>
              <a:endCxn id="52" idx="5"/>
            </p:cNvCxnSpPr>
            <p:nvPr/>
          </p:nvCxnSpPr>
          <p:spPr>
            <a:xfrm flipH="1">
              <a:off x="1329933" y="359499"/>
              <a:ext cx="324296" cy="6626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6C82E9FB-D24E-4C6F-BB40-01316EF34527}"/>
              </a:ext>
            </a:extLst>
          </p:cNvPr>
          <p:cNvSpPr txBox="1"/>
          <p:nvPr/>
        </p:nvSpPr>
        <p:spPr>
          <a:xfrm>
            <a:off x="604062" y="502750"/>
            <a:ext cx="943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01</a:t>
            </a:r>
            <a:endParaRPr lang="zh-CN" altLang="en-US" sz="2800" dirty="0"/>
          </a:p>
        </p:txBody>
      </p:sp>
      <p:sp>
        <p:nvSpPr>
          <p:cNvPr id="56" name="文本框 6">
            <a:extLst>
              <a:ext uri="{FF2B5EF4-FFF2-40B4-BE49-F238E27FC236}">
                <a16:creationId xmlns:a16="http://schemas.microsoft.com/office/drawing/2014/main" id="{FC76C8D0-1AC6-44B6-A7F6-B2B4B2C4B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381" y="537263"/>
            <a:ext cx="3033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选题的背景与意义</a:t>
            </a:r>
          </a:p>
        </p:txBody>
      </p:sp>
    </p:spTree>
    <p:extLst>
      <p:ext uri="{BB962C8B-B14F-4D97-AF65-F5344CB8AC3E}">
        <p14:creationId xmlns:p14="http://schemas.microsoft.com/office/powerpoint/2010/main" val="14890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b415e3b8-8497-40f6-b59d-b704c5f4b90d"/>
          <p:cNvGrpSpPr>
            <a:grpSpLocks noChangeAspect="1"/>
          </p:cNvGrpSpPr>
          <p:nvPr/>
        </p:nvGrpSpPr>
        <p:grpSpPr>
          <a:xfrm>
            <a:off x="1085850" y="1396187"/>
            <a:ext cx="10024439" cy="4522011"/>
            <a:chOff x="1085850" y="1396187"/>
            <a:chExt cx="10024438" cy="4522010"/>
          </a:xfrm>
        </p:grpSpPr>
        <p:sp>
          <p:nvSpPr>
            <p:cNvPr id="4" name="Rectangle: Rounded Corners 4"/>
            <p:cNvSpPr/>
            <p:nvPr/>
          </p:nvSpPr>
          <p:spPr>
            <a:xfrm>
              <a:off x="1085850" y="1396187"/>
              <a:ext cx="4876800" cy="2133600"/>
            </a:xfrm>
            <a:prstGeom prst="roundRect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2000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（建议使用主题字体）</a:t>
              </a:r>
              <a:b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如需更改请在（设置形状格式）</a:t>
              </a:r>
              <a:b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菜单下（文本选项）中调整</a:t>
              </a:r>
            </a:p>
          </p:txBody>
        </p:sp>
        <p:sp>
          <p:nvSpPr>
            <p:cNvPr id="5" name="Rectangle: Rounded Corners 5"/>
            <p:cNvSpPr/>
            <p:nvPr/>
          </p:nvSpPr>
          <p:spPr>
            <a:xfrm>
              <a:off x="6229350" y="1396187"/>
              <a:ext cx="4876800" cy="2133600"/>
            </a:xfrm>
            <a:prstGeom prst="roundRect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20000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（建议使用主题字体）</a:t>
              </a:r>
              <a:b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如需更改请在（设置形状格式）</a:t>
              </a:r>
              <a:b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菜单下（文本选项）中调整</a:t>
              </a:r>
            </a:p>
          </p:txBody>
        </p:sp>
        <p:sp>
          <p:nvSpPr>
            <p:cNvPr id="6" name="Rectangle: Rounded Corners 6"/>
            <p:cNvSpPr/>
            <p:nvPr/>
          </p:nvSpPr>
          <p:spPr>
            <a:xfrm>
              <a:off x="1085850" y="3784597"/>
              <a:ext cx="4876800" cy="2133600"/>
            </a:xfrm>
            <a:prstGeom prst="roundRect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2000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（建议使用主题字体）</a:t>
              </a:r>
              <a:b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如需更改请在（设置形状格式）</a:t>
              </a:r>
              <a:b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菜单下（文本选项）中调整</a:t>
              </a:r>
            </a:p>
          </p:txBody>
        </p:sp>
        <p:sp>
          <p:nvSpPr>
            <p:cNvPr id="7" name="Rectangle: Rounded Corners 7"/>
            <p:cNvSpPr/>
            <p:nvPr/>
          </p:nvSpPr>
          <p:spPr>
            <a:xfrm>
              <a:off x="6229350" y="3784597"/>
              <a:ext cx="4876800" cy="2133600"/>
            </a:xfrm>
            <a:prstGeom prst="roundRect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120000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（建议使用主题字体）</a:t>
              </a:r>
              <a:b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如需更改请在（设置形状格式）</a:t>
              </a:r>
              <a:b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菜单下（文本选项）中调整</a:t>
              </a:r>
            </a:p>
          </p:txBody>
        </p:sp>
        <p:sp>
          <p:nvSpPr>
            <p:cNvPr id="8" name="Oval 9"/>
            <p:cNvSpPr/>
            <p:nvPr/>
          </p:nvSpPr>
          <p:spPr>
            <a:xfrm>
              <a:off x="5393023" y="2954215"/>
              <a:ext cx="1405956" cy="140595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: Shape 13"/>
            <p:cNvSpPr/>
            <p:nvPr/>
          </p:nvSpPr>
          <p:spPr>
            <a:xfrm>
              <a:off x="1085850" y="1396187"/>
              <a:ext cx="648281" cy="2133600"/>
            </a:xfrm>
            <a:custGeom>
              <a:avLst/>
              <a:gdLst>
                <a:gd name="connsiteX0" fmla="*/ 533411 w 972422"/>
                <a:gd name="connsiteY0" fmla="*/ 0 h 3200400"/>
                <a:gd name="connsiteX1" fmla="*/ 972422 w 972422"/>
                <a:gd name="connsiteY1" fmla="*/ 0 h 3200400"/>
                <a:gd name="connsiteX2" fmla="*/ 972422 w 972422"/>
                <a:gd name="connsiteY2" fmla="*/ 3200400 h 3200400"/>
                <a:gd name="connsiteX3" fmla="*/ 533411 w 972422"/>
                <a:gd name="connsiteY3" fmla="*/ 3200400 h 3200400"/>
                <a:gd name="connsiteX4" fmla="*/ 0 w 972422"/>
                <a:gd name="connsiteY4" fmla="*/ 2666989 h 3200400"/>
                <a:gd name="connsiteX5" fmla="*/ 0 w 972422"/>
                <a:gd name="connsiteY5" fmla="*/ 533411 h 3200400"/>
                <a:gd name="connsiteX6" fmla="*/ 533411 w 972422"/>
                <a:gd name="connsiteY6" fmla="*/ 0 h 32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2422" h="3200400">
                  <a:moveTo>
                    <a:pt x="533411" y="0"/>
                  </a:moveTo>
                  <a:lnTo>
                    <a:pt x="972422" y="0"/>
                  </a:lnTo>
                  <a:lnTo>
                    <a:pt x="972422" y="3200400"/>
                  </a:lnTo>
                  <a:lnTo>
                    <a:pt x="533411" y="3200400"/>
                  </a:lnTo>
                  <a:cubicBezTo>
                    <a:pt x="238816" y="3200400"/>
                    <a:pt x="0" y="2961584"/>
                    <a:pt x="0" y="2666989"/>
                  </a:cubicBezTo>
                  <a:lnTo>
                    <a:pt x="0" y="533411"/>
                  </a:lnTo>
                  <a:cubicBezTo>
                    <a:pt x="0" y="238816"/>
                    <a:pt x="238816" y="0"/>
                    <a:pt x="533411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anchor="ctr">
              <a:normAutofit/>
            </a:bodyPr>
            <a:lstStyle/>
            <a:p>
              <a:pPr algn="ctr"/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10" name="Freeform: Shape 14"/>
            <p:cNvSpPr/>
            <p:nvPr/>
          </p:nvSpPr>
          <p:spPr>
            <a:xfrm>
              <a:off x="1085850" y="3784597"/>
              <a:ext cx="648281" cy="2133600"/>
            </a:xfrm>
            <a:custGeom>
              <a:avLst/>
              <a:gdLst>
                <a:gd name="connsiteX0" fmla="*/ 533411 w 972422"/>
                <a:gd name="connsiteY0" fmla="*/ 0 h 3200400"/>
                <a:gd name="connsiteX1" fmla="*/ 972422 w 972422"/>
                <a:gd name="connsiteY1" fmla="*/ 0 h 3200400"/>
                <a:gd name="connsiteX2" fmla="*/ 972422 w 972422"/>
                <a:gd name="connsiteY2" fmla="*/ 3200400 h 3200400"/>
                <a:gd name="connsiteX3" fmla="*/ 533411 w 972422"/>
                <a:gd name="connsiteY3" fmla="*/ 3200400 h 3200400"/>
                <a:gd name="connsiteX4" fmla="*/ 0 w 972422"/>
                <a:gd name="connsiteY4" fmla="*/ 2666989 h 3200400"/>
                <a:gd name="connsiteX5" fmla="*/ 0 w 972422"/>
                <a:gd name="connsiteY5" fmla="*/ 533411 h 3200400"/>
                <a:gd name="connsiteX6" fmla="*/ 533411 w 972422"/>
                <a:gd name="connsiteY6" fmla="*/ 0 h 32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2422" h="3200400">
                  <a:moveTo>
                    <a:pt x="533411" y="0"/>
                  </a:moveTo>
                  <a:lnTo>
                    <a:pt x="972422" y="0"/>
                  </a:lnTo>
                  <a:lnTo>
                    <a:pt x="972422" y="3200400"/>
                  </a:lnTo>
                  <a:lnTo>
                    <a:pt x="533411" y="3200400"/>
                  </a:lnTo>
                  <a:cubicBezTo>
                    <a:pt x="238816" y="3200400"/>
                    <a:pt x="0" y="2961584"/>
                    <a:pt x="0" y="2666989"/>
                  </a:cubicBezTo>
                  <a:lnTo>
                    <a:pt x="0" y="533411"/>
                  </a:lnTo>
                  <a:cubicBezTo>
                    <a:pt x="0" y="238816"/>
                    <a:pt x="238816" y="0"/>
                    <a:pt x="533411" y="0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anchor="ctr">
              <a:normAutofit/>
            </a:bodyPr>
            <a:lstStyle/>
            <a:p>
              <a:pPr algn="ctr"/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11" name="Freeform: Shape 15"/>
            <p:cNvSpPr/>
            <p:nvPr/>
          </p:nvSpPr>
          <p:spPr>
            <a:xfrm rot="10800000">
              <a:off x="10462007" y="1396187"/>
              <a:ext cx="648281" cy="2133600"/>
            </a:xfrm>
            <a:custGeom>
              <a:avLst/>
              <a:gdLst>
                <a:gd name="connsiteX0" fmla="*/ 533411 w 972422"/>
                <a:gd name="connsiteY0" fmla="*/ 0 h 3200400"/>
                <a:gd name="connsiteX1" fmla="*/ 972422 w 972422"/>
                <a:gd name="connsiteY1" fmla="*/ 0 h 3200400"/>
                <a:gd name="connsiteX2" fmla="*/ 972422 w 972422"/>
                <a:gd name="connsiteY2" fmla="*/ 3200400 h 3200400"/>
                <a:gd name="connsiteX3" fmla="*/ 533411 w 972422"/>
                <a:gd name="connsiteY3" fmla="*/ 3200400 h 3200400"/>
                <a:gd name="connsiteX4" fmla="*/ 0 w 972422"/>
                <a:gd name="connsiteY4" fmla="*/ 2666989 h 3200400"/>
                <a:gd name="connsiteX5" fmla="*/ 0 w 972422"/>
                <a:gd name="connsiteY5" fmla="*/ 533411 h 3200400"/>
                <a:gd name="connsiteX6" fmla="*/ 533411 w 972422"/>
                <a:gd name="connsiteY6" fmla="*/ 0 h 32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2422" h="3200400">
                  <a:moveTo>
                    <a:pt x="533411" y="0"/>
                  </a:moveTo>
                  <a:lnTo>
                    <a:pt x="972422" y="0"/>
                  </a:lnTo>
                  <a:lnTo>
                    <a:pt x="972422" y="3200400"/>
                  </a:lnTo>
                  <a:lnTo>
                    <a:pt x="533411" y="3200400"/>
                  </a:lnTo>
                  <a:cubicBezTo>
                    <a:pt x="238816" y="3200400"/>
                    <a:pt x="0" y="2961584"/>
                    <a:pt x="0" y="2666989"/>
                  </a:cubicBezTo>
                  <a:lnTo>
                    <a:pt x="0" y="533411"/>
                  </a:lnTo>
                  <a:cubicBezTo>
                    <a:pt x="0" y="238816"/>
                    <a:pt x="238816" y="0"/>
                    <a:pt x="533411" y="0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anchor="ctr">
              <a:normAutofit/>
            </a:bodyPr>
            <a:lstStyle/>
            <a:p>
              <a:pPr algn="ctr"/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12" name="Freeform: Shape 16"/>
            <p:cNvSpPr/>
            <p:nvPr/>
          </p:nvSpPr>
          <p:spPr>
            <a:xfrm rot="10800000">
              <a:off x="10462007" y="3784597"/>
              <a:ext cx="648281" cy="2133600"/>
            </a:xfrm>
            <a:custGeom>
              <a:avLst/>
              <a:gdLst>
                <a:gd name="connsiteX0" fmla="*/ 533411 w 972422"/>
                <a:gd name="connsiteY0" fmla="*/ 0 h 3200400"/>
                <a:gd name="connsiteX1" fmla="*/ 972422 w 972422"/>
                <a:gd name="connsiteY1" fmla="*/ 0 h 3200400"/>
                <a:gd name="connsiteX2" fmla="*/ 972422 w 972422"/>
                <a:gd name="connsiteY2" fmla="*/ 3200400 h 3200400"/>
                <a:gd name="connsiteX3" fmla="*/ 533411 w 972422"/>
                <a:gd name="connsiteY3" fmla="*/ 3200400 h 3200400"/>
                <a:gd name="connsiteX4" fmla="*/ 0 w 972422"/>
                <a:gd name="connsiteY4" fmla="*/ 2666989 h 3200400"/>
                <a:gd name="connsiteX5" fmla="*/ 0 w 972422"/>
                <a:gd name="connsiteY5" fmla="*/ 533411 h 3200400"/>
                <a:gd name="connsiteX6" fmla="*/ 533411 w 972422"/>
                <a:gd name="connsiteY6" fmla="*/ 0 h 32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2422" h="3200400">
                  <a:moveTo>
                    <a:pt x="533411" y="0"/>
                  </a:moveTo>
                  <a:lnTo>
                    <a:pt x="972422" y="0"/>
                  </a:lnTo>
                  <a:lnTo>
                    <a:pt x="972422" y="3200400"/>
                  </a:lnTo>
                  <a:lnTo>
                    <a:pt x="533411" y="3200400"/>
                  </a:lnTo>
                  <a:cubicBezTo>
                    <a:pt x="238816" y="3200400"/>
                    <a:pt x="0" y="2961584"/>
                    <a:pt x="0" y="2666989"/>
                  </a:cubicBezTo>
                  <a:lnTo>
                    <a:pt x="0" y="533411"/>
                  </a:lnTo>
                  <a:cubicBezTo>
                    <a:pt x="0" y="238816"/>
                    <a:pt x="238816" y="0"/>
                    <a:pt x="533411" y="0"/>
                  </a:cubicBez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anchor="ctr">
              <a:normAutofit/>
            </a:bodyPr>
            <a:lstStyle/>
            <a:p>
              <a:pPr algn="ctr"/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13" name="Arrow: Quad 32"/>
            <p:cNvSpPr/>
            <p:nvPr/>
          </p:nvSpPr>
          <p:spPr bwMode="auto">
            <a:xfrm rot="2639034">
              <a:off x="5565624" y="3126816"/>
              <a:ext cx="1060754" cy="1060754"/>
            </a:xfrm>
            <a:prstGeom prst="quadArrow">
              <a:avLst>
                <a:gd name="adj1" fmla="val 17084"/>
                <a:gd name="adj2" fmla="val 15730"/>
                <a:gd name="adj3" fmla="val 22500"/>
              </a:avLst>
            </a:prstGeom>
            <a:solidFill>
              <a:schemeClr val="accent5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67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9F5F134-9AAC-47AD-9750-2A4F8BB68780}"/>
              </a:ext>
            </a:extLst>
          </p:cNvPr>
          <p:cNvGrpSpPr/>
          <p:nvPr/>
        </p:nvGrpSpPr>
        <p:grpSpPr>
          <a:xfrm>
            <a:off x="526331" y="497900"/>
            <a:ext cx="828718" cy="547823"/>
            <a:chOff x="225382" y="351136"/>
            <a:chExt cx="1428847" cy="944537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AB1C978-28F7-49A5-BD62-2E5943101F65}"/>
                </a:ext>
              </a:extLst>
            </p:cNvPr>
            <p:cNvSpPr/>
            <p:nvPr/>
          </p:nvSpPr>
          <p:spPr>
            <a:xfrm rot="15067744" flipH="1">
              <a:off x="445817" y="351136"/>
              <a:ext cx="931725" cy="931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671F337-B3B2-4469-8390-791571679C6B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25382" y="611835"/>
              <a:ext cx="268044" cy="68383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C70AEFE-A6C4-49D7-BC39-ACCEE9C7E9C8}"/>
                </a:ext>
              </a:extLst>
            </p:cNvPr>
            <p:cNvCxnSpPr>
              <a:cxnSpLocks/>
              <a:endCxn id="15" idx="5"/>
            </p:cNvCxnSpPr>
            <p:nvPr/>
          </p:nvCxnSpPr>
          <p:spPr>
            <a:xfrm flipH="1">
              <a:off x="1329933" y="359499"/>
              <a:ext cx="324296" cy="66266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7ECE093F-357B-4C8C-B57F-640B8BF5B299}"/>
              </a:ext>
            </a:extLst>
          </p:cNvPr>
          <p:cNvSpPr txBox="1"/>
          <p:nvPr/>
        </p:nvSpPr>
        <p:spPr>
          <a:xfrm>
            <a:off x="604062" y="502750"/>
            <a:ext cx="943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01</a:t>
            </a:r>
            <a:endParaRPr lang="zh-CN" altLang="en-US" sz="2800" dirty="0"/>
          </a:p>
        </p:txBody>
      </p:sp>
      <p:sp>
        <p:nvSpPr>
          <p:cNvPr id="19" name="文本框 6">
            <a:extLst>
              <a:ext uri="{FF2B5EF4-FFF2-40B4-BE49-F238E27FC236}">
                <a16:creationId xmlns:a16="http://schemas.microsoft.com/office/drawing/2014/main" id="{EB435270-C173-4AEA-B904-F452F60BC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381" y="537263"/>
            <a:ext cx="3033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选题的背景与意义</a:t>
            </a:r>
          </a:p>
        </p:txBody>
      </p:sp>
    </p:spTree>
    <p:extLst>
      <p:ext uri="{BB962C8B-B14F-4D97-AF65-F5344CB8AC3E}">
        <p14:creationId xmlns:p14="http://schemas.microsoft.com/office/powerpoint/2010/main" val="14953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小清新毕业答辩PPT模版"/>
</p:tagLst>
</file>

<file path=ppt/theme/theme1.xml><?xml version="1.0" encoding="utf-8"?>
<a:theme xmlns:a="http://schemas.openxmlformats.org/drawingml/2006/main" name="Office 主题​​">
  <a:themeElements>
    <a:clrScheme name="自定义 9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0C7BE"/>
      </a:accent1>
      <a:accent2>
        <a:srgbClr val="ADB9CA"/>
      </a:accent2>
      <a:accent3>
        <a:srgbClr val="ADB9CA"/>
      </a:accent3>
      <a:accent4>
        <a:srgbClr val="D0C7BE"/>
      </a:accent4>
      <a:accent5>
        <a:srgbClr val="D0C7BE"/>
      </a:accent5>
      <a:accent6>
        <a:srgbClr val="8496B0"/>
      </a:accent6>
      <a:hlink>
        <a:srgbClr val="8496B0"/>
      </a:hlink>
      <a:folHlink>
        <a:srgbClr val="D0C7BE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1402</Words>
  <PresentationFormat>宽屏</PresentationFormat>
  <Paragraphs>261</Paragraphs>
  <Slides>25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等线 Light</vt:lpstr>
      <vt:lpstr>华文细黑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2018-04-20T06:17:04Z</dcterms:created>
  <dcterms:modified xsi:type="dcterms:W3CDTF">2018-04-24T01:47:15Z</dcterms:modified>
</cp:coreProperties>
</file>