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60" r:id="rId1"/>
  </p:sldMasterIdLst>
  <p:handoutMasterIdLst>
    <p:handoutMasterId r:id="rId19"/>
  </p:handoutMasterIdLst>
  <p:sldIdLst>
    <p:sldId id="281" r:id="rId2"/>
    <p:sldId id="257" r:id="rId3"/>
    <p:sldId id="258" r:id="rId4"/>
    <p:sldId id="303" r:id="rId5"/>
    <p:sldId id="289" r:id="rId6"/>
    <p:sldId id="304" r:id="rId7"/>
    <p:sldId id="305" r:id="rId8"/>
    <p:sldId id="306" r:id="rId9"/>
    <p:sldId id="307" r:id="rId10"/>
    <p:sldId id="308" r:id="rId11"/>
    <p:sldId id="309" r:id="rId12"/>
    <p:sldId id="310" r:id="rId13"/>
    <p:sldId id="311" r:id="rId14"/>
    <p:sldId id="313" r:id="rId15"/>
    <p:sldId id="314" r:id="rId16"/>
    <p:sldId id="315" r:id="rId17"/>
    <p:sldId id="277" r:id="rId18"/>
  </p:sldIdLst>
  <p:sldSz cx="9144000" cy="5143500" type="screen16x9"/>
  <p:notesSz cx="6858000" cy="9144000"/>
  <p:embeddedFontLst>
    <p:embeddedFont>
      <p:font typeface="微软雅黑 Light" panose="02010600030101010101" charset="-122"/>
      <p:regular r:id="rId20"/>
    </p:embeddedFont>
    <p:embeddedFont>
      <p:font typeface="Calibri Light" panose="020F0302020204030204" pitchFamily="34" charset="0"/>
      <p:regular r:id="rId21"/>
      <p:italic r:id="rId22"/>
    </p:embeddedFont>
    <p:embeddedFont>
      <p:font typeface="等线" panose="02010600030101010101" pitchFamily="2" charset="-122"/>
      <p:regular r:id="rId23"/>
      <p:bold r:id="rId24"/>
    </p:embeddedFont>
    <p:embeddedFont>
      <p:font typeface="微软雅黑" panose="020B0503020204020204" pitchFamily="34" charset="-122"/>
      <p:regular r:id="rId25"/>
      <p:bold r:id="rId26"/>
    </p:embeddedFont>
  </p:embeddedFontLst>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2" pos="295" userDrawn="1">
          <p15:clr>
            <a:srgbClr val="A4A3A4"/>
          </p15:clr>
        </p15:guide>
        <p15:guide id="4" orient="horz" pos="123" userDrawn="1">
          <p15:clr>
            <a:srgbClr val="A4A3A4"/>
          </p15:clr>
        </p15:guide>
        <p15:guide id="6" pos="2880" userDrawn="1">
          <p15:clr>
            <a:srgbClr val="A4A3A4"/>
          </p15:clr>
        </p15:guide>
        <p15:guide id="7" pos="5035" userDrawn="1">
          <p15:clr>
            <a:srgbClr val="A4A3A4"/>
          </p15:clr>
        </p15:guide>
        <p15:guide id="8" orient="horz" pos="168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9323F"/>
    <a:srgbClr val="1C72DB"/>
    <a:srgbClr val="EEF2F5"/>
    <a:srgbClr val="304371"/>
    <a:srgbClr val="F4F5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14" autoAdjust="0"/>
    <p:restoredTop sz="94660"/>
  </p:normalViewPr>
  <p:slideViewPr>
    <p:cSldViewPr snapToGrid="0" showGuides="1">
      <p:cViewPr varScale="1">
        <p:scale>
          <a:sx n="151" d="100"/>
          <a:sy n="151" d="100"/>
        </p:scale>
        <p:origin x="498" y="132"/>
      </p:cViewPr>
      <p:guideLst>
        <p:guide pos="295"/>
        <p:guide orient="horz" pos="123"/>
        <p:guide pos="2880"/>
        <p:guide pos="5035"/>
        <p:guide orient="horz" pos="1688"/>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60" d="100"/>
          <a:sy n="60" d="100"/>
        </p:scale>
        <p:origin x="3187"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CAD81A70-1D9B-4ED7-ADCA-C95601914E8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27CFB844-9CE7-417D-AFB3-8C5938B550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35AA57-C306-4F1A-8AAC-8B4CA625C3E5}" type="datetimeFigureOut">
              <a:rPr lang="zh-CN" altLang="en-US" smtClean="0"/>
              <a:t>2019/8/29</a:t>
            </a:fld>
            <a:endParaRPr lang="zh-CN" altLang="en-US"/>
          </a:p>
        </p:txBody>
      </p:sp>
      <p:sp>
        <p:nvSpPr>
          <p:cNvPr id="4" name="页脚占位符 3">
            <a:extLst>
              <a:ext uri="{FF2B5EF4-FFF2-40B4-BE49-F238E27FC236}">
                <a16:creationId xmlns:a16="http://schemas.microsoft.com/office/drawing/2014/main" id="{5CC631C0-AA5B-434F-B40D-D1085F003F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A6039B12-7C19-47D7-B215-D6396F2D90C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769905-CD73-4B5E-AA47-7C501D6A2F7C}" type="slidenum">
              <a:rPr lang="zh-CN" altLang="en-US" smtClean="0"/>
              <a:t>‹#›</a:t>
            </a:fld>
            <a:endParaRPr lang="zh-CN" altLang="en-US"/>
          </a:p>
        </p:txBody>
      </p:sp>
    </p:spTree>
    <p:extLst>
      <p:ext uri="{BB962C8B-B14F-4D97-AF65-F5344CB8AC3E}">
        <p14:creationId xmlns:p14="http://schemas.microsoft.com/office/powerpoint/2010/main" val="165867932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2D85EC8-1AB7-4FE1-A46A-6F574E58611F}"/>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143" y="0"/>
            <a:ext cx="9141713" cy="5143500"/>
          </a:xfrm>
          <a:prstGeom prst="rect">
            <a:avLst/>
          </a:prstGeom>
        </p:spPr>
      </p:pic>
    </p:spTree>
    <p:extLst>
      <p:ext uri="{BB962C8B-B14F-4D97-AF65-F5344CB8AC3E}">
        <p14:creationId xmlns:p14="http://schemas.microsoft.com/office/powerpoint/2010/main" val="2649509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669989D-4831-4E99-B76E-9A53CB0F3A88}" type="datetimeFigureOut">
              <a:rPr lang="zh-CN" altLang="en-US" smtClean="0"/>
              <a:t>2019/8/29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t>‹#›</a:t>
            </a:fld>
            <a:endParaRPr lang="zh-CN" altLang="en-US"/>
          </a:p>
        </p:txBody>
      </p:sp>
    </p:spTree>
    <p:extLst>
      <p:ext uri="{BB962C8B-B14F-4D97-AF65-F5344CB8AC3E}">
        <p14:creationId xmlns:p14="http://schemas.microsoft.com/office/powerpoint/2010/main" val="3956465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669989D-4831-4E99-B76E-9A53CB0F3A88}" type="datetimeFigureOut">
              <a:rPr lang="zh-CN" altLang="en-US" smtClean="0"/>
              <a:t>2019/8/29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3F9CDB-1F21-4789-A81E-8FEA25CE194B}" type="slidenum">
              <a:rPr lang="zh-CN" altLang="en-US" smtClean="0"/>
              <a:t>‹#›</a:t>
            </a:fld>
            <a:endParaRPr lang="zh-CN" altLang="en-US"/>
          </a:p>
        </p:txBody>
      </p:sp>
    </p:spTree>
    <p:extLst>
      <p:ext uri="{BB962C8B-B14F-4D97-AF65-F5344CB8AC3E}">
        <p14:creationId xmlns:p14="http://schemas.microsoft.com/office/powerpoint/2010/main" val="42536647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669989D-4831-4E99-B76E-9A53CB0F3A88}" type="datetimeFigureOut">
              <a:rPr lang="zh-CN" altLang="en-US" smtClean="0"/>
              <a:t>2019/8/29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3F9CDB-1F21-4789-A81E-8FEA25CE194B}" type="slidenum">
              <a:rPr lang="zh-CN" altLang="en-US" smtClean="0"/>
              <a:t>‹#›</a:t>
            </a:fld>
            <a:endParaRPr lang="zh-CN" altLang="en-US"/>
          </a:p>
        </p:txBody>
      </p:sp>
    </p:spTree>
    <p:extLst>
      <p:ext uri="{BB962C8B-B14F-4D97-AF65-F5344CB8AC3E}">
        <p14:creationId xmlns:p14="http://schemas.microsoft.com/office/powerpoint/2010/main" val="2855551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2D85EC8-1AB7-4FE1-A46A-6F574E58611F}"/>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143" y="0"/>
            <a:ext cx="9141713" cy="5143500"/>
          </a:xfrm>
          <a:prstGeom prst="rect">
            <a:avLst/>
          </a:prstGeom>
        </p:spPr>
      </p:pic>
      <p:grpSp>
        <p:nvGrpSpPr>
          <p:cNvPr id="5" name="组合 4">
            <a:extLst>
              <a:ext uri="{FF2B5EF4-FFF2-40B4-BE49-F238E27FC236}">
                <a16:creationId xmlns:a16="http://schemas.microsoft.com/office/drawing/2014/main" id="{F58B0CF7-B905-4AC2-9214-8D2049CC8FFA}"/>
              </a:ext>
            </a:extLst>
          </p:cNvPr>
          <p:cNvGrpSpPr/>
          <p:nvPr userDrawn="1"/>
        </p:nvGrpSpPr>
        <p:grpSpPr>
          <a:xfrm>
            <a:off x="8186057" y="116187"/>
            <a:ext cx="763901" cy="645266"/>
            <a:chOff x="2992437" y="0"/>
            <a:chExt cx="2543175" cy="2148217"/>
          </a:xfrm>
          <a:solidFill>
            <a:schemeClr val="accent1"/>
          </a:solidFill>
        </p:grpSpPr>
        <p:grpSp>
          <p:nvGrpSpPr>
            <p:cNvPr id="6" name="组合 5">
              <a:extLst>
                <a:ext uri="{FF2B5EF4-FFF2-40B4-BE49-F238E27FC236}">
                  <a16:creationId xmlns:a16="http://schemas.microsoft.com/office/drawing/2014/main" id="{DD05A1D6-F778-444E-B852-273044918C05}"/>
                </a:ext>
              </a:extLst>
            </p:cNvPr>
            <p:cNvGrpSpPr/>
            <p:nvPr/>
          </p:nvGrpSpPr>
          <p:grpSpPr>
            <a:xfrm>
              <a:off x="2992437" y="1183017"/>
              <a:ext cx="2543175" cy="965200"/>
              <a:chOff x="3297238" y="2879725"/>
              <a:chExt cx="2543175" cy="965200"/>
            </a:xfrm>
            <a:grpFill/>
          </p:grpSpPr>
          <p:sp>
            <p:nvSpPr>
              <p:cNvPr id="18" name="Freeform 5">
                <a:extLst>
                  <a:ext uri="{FF2B5EF4-FFF2-40B4-BE49-F238E27FC236}">
                    <a16:creationId xmlns:a16="http://schemas.microsoft.com/office/drawing/2014/main" id="{4975129F-F4F3-477C-AEEC-AB20E975BB3E}"/>
                  </a:ext>
                </a:extLst>
              </p:cNvPr>
              <p:cNvSpPr>
                <a:spLocks/>
              </p:cNvSpPr>
              <p:nvPr/>
            </p:nvSpPr>
            <p:spPr bwMode="auto">
              <a:xfrm>
                <a:off x="3303588" y="2997200"/>
                <a:ext cx="573088" cy="647700"/>
              </a:xfrm>
              <a:custGeom>
                <a:avLst/>
                <a:gdLst>
                  <a:gd name="T0" fmla="*/ 139 w 152"/>
                  <a:gd name="T1" fmla="*/ 70 h 172"/>
                  <a:gd name="T2" fmla="*/ 120 w 152"/>
                  <a:gd name="T3" fmla="*/ 78 h 172"/>
                  <a:gd name="T4" fmla="*/ 130 w 152"/>
                  <a:gd name="T5" fmla="*/ 91 h 172"/>
                  <a:gd name="T6" fmla="*/ 124 w 152"/>
                  <a:gd name="T7" fmla="*/ 118 h 172"/>
                  <a:gd name="T8" fmla="*/ 136 w 152"/>
                  <a:gd name="T9" fmla="*/ 123 h 172"/>
                  <a:gd name="T10" fmla="*/ 140 w 152"/>
                  <a:gd name="T11" fmla="*/ 137 h 172"/>
                  <a:gd name="T12" fmla="*/ 139 w 152"/>
                  <a:gd name="T13" fmla="*/ 155 h 172"/>
                  <a:gd name="T14" fmla="*/ 119 w 152"/>
                  <a:gd name="T15" fmla="*/ 149 h 172"/>
                  <a:gd name="T16" fmla="*/ 94 w 152"/>
                  <a:gd name="T17" fmla="*/ 136 h 172"/>
                  <a:gd name="T18" fmla="*/ 73 w 152"/>
                  <a:gd name="T19" fmla="*/ 134 h 172"/>
                  <a:gd name="T20" fmla="*/ 69 w 152"/>
                  <a:gd name="T21" fmla="*/ 118 h 172"/>
                  <a:gd name="T22" fmla="*/ 93 w 152"/>
                  <a:gd name="T23" fmla="*/ 110 h 172"/>
                  <a:gd name="T24" fmla="*/ 105 w 152"/>
                  <a:gd name="T25" fmla="*/ 106 h 172"/>
                  <a:gd name="T26" fmla="*/ 110 w 152"/>
                  <a:gd name="T27" fmla="*/ 100 h 172"/>
                  <a:gd name="T28" fmla="*/ 98 w 152"/>
                  <a:gd name="T29" fmla="*/ 100 h 172"/>
                  <a:gd name="T30" fmla="*/ 86 w 152"/>
                  <a:gd name="T31" fmla="*/ 108 h 172"/>
                  <a:gd name="T32" fmla="*/ 81 w 152"/>
                  <a:gd name="T33" fmla="*/ 89 h 172"/>
                  <a:gd name="T34" fmla="*/ 100 w 152"/>
                  <a:gd name="T35" fmla="*/ 72 h 172"/>
                  <a:gd name="T36" fmla="*/ 123 w 152"/>
                  <a:gd name="T37" fmla="*/ 60 h 172"/>
                  <a:gd name="T38" fmla="*/ 110 w 152"/>
                  <a:gd name="T39" fmla="*/ 55 h 172"/>
                  <a:gd name="T40" fmla="*/ 90 w 152"/>
                  <a:gd name="T41" fmla="*/ 70 h 172"/>
                  <a:gd name="T42" fmla="*/ 79 w 152"/>
                  <a:gd name="T43" fmla="*/ 80 h 172"/>
                  <a:gd name="T44" fmla="*/ 67 w 152"/>
                  <a:gd name="T45" fmla="*/ 71 h 172"/>
                  <a:gd name="T46" fmla="*/ 73 w 152"/>
                  <a:gd name="T47" fmla="*/ 58 h 172"/>
                  <a:gd name="T48" fmla="*/ 87 w 152"/>
                  <a:gd name="T49" fmla="*/ 38 h 172"/>
                  <a:gd name="T50" fmla="*/ 91 w 152"/>
                  <a:gd name="T51" fmla="*/ 27 h 172"/>
                  <a:gd name="T52" fmla="*/ 80 w 152"/>
                  <a:gd name="T53" fmla="*/ 31 h 172"/>
                  <a:gd name="T54" fmla="*/ 59 w 152"/>
                  <a:gd name="T55" fmla="*/ 37 h 172"/>
                  <a:gd name="T56" fmla="*/ 53 w 152"/>
                  <a:gd name="T57" fmla="*/ 59 h 172"/>
                  <a:gd name="T58" fmla="*/ 49 w 152"/>
                  <a:gd name="T59" fmla="*/ 76 h 172"/>
                  <a:gd name="T60" fmla="*/ 43 w 152"/>
                  <a:gd name="T61" fmla="*/ 92 h 172"/>
                  <a:gd name="T62" fmla="*/ 40 w 152"/>
                  <a:gd name="T63" fmla="*/ 102 h 172"/>
                  <a:gd name="T64" fmla="*/ 36 w 152"/>
                  <a:gd name="T65" fmla="*/ 117 h 172"/>
                  <a:gd name="T66" fmla="*/ 32 w 152"/>
                  <a:gd name="T67" fmla="*/ 128 h 172"/>
                  <a:gd name="T68" fmla="*/ 21 w 152"/>
                  <a:gd name="T69" fmla="*/ 154 h 172"/>
                  <a:gd name="T70" fmla="*/ 12 w 152"/>
                  <a:gd name="T71" fmla="*/ 167 h 172"/>
                  <a:gd name="T72" fmla="*/ 0 w 152"/>
                  <a:gd name="T73" fmla="*/ 164 h 172"/>
                  <a:gd name="T74" fmla="*/ 11 w 152"/>
                  <a:gd name="T75" fmla="*/ 138 h 172"/>
                  <a:gd name="T76" fmla="*/ 18 w 152"/>
                  <a:gd name="T77" fmla="*/ 119 h 172"/>
                  <a:gd name="T78" fmla="*/ 24 w 152"/>
                  <a:gd name="T79" fmla="*/ 101 h 172"/>
                  <a:gd name="T80" fmla="*/ 27 w 152"/>
                  <a:gd name="T81" fmla="*/ 91 h 172"/>
                  <a:gd name="T82" fmla="*/ 31 w 152"/>
                  <a:gd name="T83" fmla="*/ 75 h 172"/>
                  <a:gd name="T84" fmla="*/ 37 w 152"/>
                  <a:gd name="T85" fmla="*/ 47 h 172"/>
                  <a:gd name="T86" fmla="*/ 42 w 152"/>
                  <a:gd name="T87" fmla="*/ 29 h 172"/>
                  <a:gd name="T88" fmla="*/ 61 w 152"/>
                  <a:gd name="T89" fmla="*/ 19 h 172"/>
                  <a:gd name="T90" fmla="*/ 79 w 152"/>
                  <a:gd name="T91" fmla="*/ 9 h 172"/>
                  <a:gd name="T92" fmla="*/ 93 w 152"/>
                  <a:gd name="T93" fmla="*/ 7 h 172"/>
                  <a:gd name="T94" fmla="*/ 104 w 152"/>
                  <a:gd name="T95" fmla="*/ 2 h 172"/>
                  <a:gd name="T96" fmla="*/ 119 w 152"/>
                  <a:gd name="T97" fmla="*/ 3 h 172"/>
                  <a:gd name="T98" fmla="*/ 132 w 152"/>
                  <a:gd name="T99" fmla="*/ 2 h 172"/>
                  <a:gd name="T100" fmla="*/ 129 w 152"/>
                  <a:gd name="T101" fmla="*/ 14 h 172"/>
                  <a:gd name="T102" fmla="*/ 112 w 152"/>
                  <a:gd name="T103" fmla="*/ 34 h 172"/>
                  <a:gd name="T104" fmla="*/ 123 w 152"/>
                  <a:gd name="T105" fmla="*/ 33 h 172"/>
                  <a:gd name="T106" fmla="*/ 150 w 152"/>
                  <a:gd name="T107" fmla="*/ 4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2" h="172">
                    <a:moveTo>
                      <a:pt x="151" y="50"/>
                    </a:moveTo>
                    <a:cubicBezTo>
                      <a:pt x="151" y="53"/>
                      <a:pt x="150" y="56"/>
                      <a:pt x="149" y="60"/>
                    </a:cubicBezTo>
                    <a:cubicBezTo>
                      <a:pt x="149" y="60"/>
                      <a:pt x="149" y="61"/>
                      <a:pt x="149" y="61"/>
                    </a:cubicBezTo>
                    <a:cubicBezTo>
                      <a:pt x="148" y="62"/>
                      <a:pt x="148" y="62"/>
                      <a:pt x="148" y="63"/>
                    </a:cubicBezTo>
                    <a:cubicBezTo>
                      <a:pt x="147" y="64"/>
                      <a:pt x="147" y="65"/>
                      <a:pt x="146" y="66"/>
                    </a:cubicBezTo>
                    <a:cubicBezTo>
                      <a:pt x="145" y="67"/>
                      <a:pt x="141" y="70"/>
                      <a:pt x="139" y="70"/>
                    </a:cubicBezTo>
                    <a:cubicBezTo>
                      <a:pt x="139" y="70"/>
                      <a:pt x="138" y="71"/>
                      <a:pt x="138" y="71"/>
                    </a:cubicBezTo>
                    <a:cubicBezTo>
                      <a:pt x="136" y="71"/>
                      <a:pt x="134" y="71"/>
                      <a:pt x="132" y="72"/>
                    </a:cubicBezTo>
                    <a:cubicBezTo>
                      <a:pt x="130" y="72"/>
                      <a:pt x="129" y="72"/>
                      <a:pt x="128" y="72"/>
                    </a:cubicBezTo>
                    <a:cubicBezTo>
                      <a:pt x="127" y="73"/>
                      <a:pt x="125" y="73"/>
                      <a:pt x="124" y="74"/>
                    </a:cubicBezTo>
                    <a:cubicBezTo>
                      <a:pt x="123" y="75"/>
                      <a:pt x="122" y="76"/>
                      <a:pt x="121" y="77"/>
                    </a:cubicBezTo>
                    <a:cubicBezTo>
                      <a:pt x="120" y="77"/>
                      <a:pt x="120" y="77"/>
                      <a:pt x="120" y="78"/>
                    </a:cubicBezTo>
                    <a:cubicBezTo>
                      <a:pt x="119" y="79"/>
                      <a:pt x="116" y="80"/>
                      <a:pt x="117" y="83"/>
                    </a:cubicBezTo>
                    <a:cubicBezTo>
                      <a:pt x="118" y="83"/>
                      <a:pt x="118" y="83"/>
                      <a:pt x="118" y="84"/>
                    </a:cubicBezTo>
                    <a:cubicBezTo>
                      <a:pt x="119" y="84"/>
                      <a:pt x="120" y="85"/>
                      <a:pt x="121" y="85"/>
                    </a:cubicBezTo>
                    <a:cubicBezTo>
                      <a:pt x="121" y="85"/>
                      <a:pt x="121" y="85"/>
                      <a:pt x="122" y="86"/>
                    </a:cubicBezTo>
                    <a:cubicBezTo>
                      <a:pt x="123" y="86"/>
                      <a:pt x="125" y="87"/>
                      <a:pt x="128" y="89"/>
                    </a:cubicBezTo>
                    <a:cubicBezTo>
                      <a:pt x="129" y="90"/>
                      <a:pt x="129" y="91"/>
                      <a:pt x="130" y="91"/>
                    </a:cubicBezTo>
                    <a:cubicBezTo>
                      <a:pt x="130" y="92"/>
                      <a:pt x="130" y="93"/>
                      <a:pt x="131" y="95"/>
                    </a:cubicBezTo>
                    <a:cubicBezTo>
                      <a:pt x="131" y="98"/>
                      <a:pt x="131" y="102"/>
                      <a:pt x="131" y="106"/>
                    </a:cubicBezTo>
                    <a:cubicBezTo>
                      <a:pt x="130" y="106"/>
                      <a:pt x="130" y="106"/>
                      <a:pt x="130" y="107"/>
                    </a:cubicBezTo>
                    <a:cubicBezTo>
                      <a:pt x="130" y="107"/>
                      <a:pt x="130" y="108"/>
                      <a:pt x="130" y="109"/>
                    </a:cubicBezTo>
                    <a:cubicBezTo>
                      <a:pt x="129" y="110"/>
                      <a:pt x="128" y="111"/>
                      <a:pt x="127" y="113"/>
                    </a:cubicBezTo>
                    <a:cubicBezTo>
                      <a:pt x="126" y="114"/>
                      <a:pt x="125" y="116"/>
                      <a:pt x="124" y="118"/>
                    </a:cubicBezTo>
                    <a:cubicBezTo>
                      <a:pt x="124" y="118"/>
                      <a:pt x="123" y="118"/>
                      <a:pt x="123" y="119"/>
                    </a:cubicBezTo>
                    <a:cubicBezTo>
                      <a:pt x="124" y="120"/>
                      <a:pt x="126" y="119"/>
                      <a:pt x="128" y="120"/>
                    </a:cubicBezTo>
                    <a:cubicBezTo>
                      <a:pt x="128" y="120"/>
                      <a:pt x="129" y="120"/>
                      <a:pt x="130" y="120"/>
                    </a:cubicBezTo>
                    <a:cubicBezTo>
                      <a:pt x="131" y="121"/>
                      <a:pt x="132" y="121"/>
                      <a:pt x="132" y="121"/>
                    </a:cubicBezTo>
                    <a:cubicBezTo>
                      <a:pt x="134" y="122"/>
                      <a:pt x="133" y="122"/>
                      <a:pt x="134" y="122"/>
                    </a:cubicBezTo>
                    <a:cubicBezTo>
                      <a:pt x="135" y="123"/>
                      <a:pt x="135" y="123"/>
                      <a:pt x="136" y="123"/>
                    </a:cubicBezTo>
                    <a:cubicBezTo>
                      <a:pt x="136" y="124"/>
                      <a:pt x="137" y="124"/>
                      <a:pt x="138" y="124"/>
                    </a:cubicBezTo>
                    <a:cubicBezTo>
                      <a:pt x="138" y="125"/>
                      <a:pt x="139" y="126"/>
                      <a:pt x="139" y="127"/>
                    </a:cubicBezTo>
                    <a:cubicBezTo>
                      <a:pt x="139" y="127"/>
                      <a:pt x="140" y="128"/>
                      <a:pt x="140" y="129"/>
                    </a:cubicBezTo>
                    <a:cubicBezTo>
                      <a:pt x="140" y="130"/>
                      <a:pt x="140" y="130"/>
                      <a:pt x="141" y="131"/>
                    </a:cubicBezTo>
                    <a:cubicBezTo>
                      <a:pt x="140" y="132"/>
                      <a:pt x="140" y="133"/>
                      <a:pt x="140" y="134"/>
                    </a:cubicBezTo>
                    <a:cubicBezTo>
                      <a:pt x="140" y="135"/>
                      <a:pt x="140" y="136"/>
                      <a:pt x="140" y="137"/>
                    </a:cubicBezTo>
                    <a:cubicBezTo>
                      <a:pt x="140" y="138"/>
                      <a:pt x="140" y="139"/>
                      <a:pt x="141" y="139"/>
                    </a:cubicBezTo>
                    <a:cubicBezTo>
                      <a:pt x="141" y="140"/>
                      <a:pt x="141" y="141"/>
                      <a:pt x="141" y="142"/>
                    </a:cubicBezTo>
                    <a:cubicBezTo>
                      <a:pt x="141" y="143"/>
                      <a:pt x="141" y="144"/>
                      <a:pt x="142" y="146"/>
                    </a:cubicBezTo>
                    <a:cubicBezTo>
                      <a:pt x="142" y="146"/>
                      <a:pt x="142" y="149"/>
                      <a:pt x="141" y="150"/>
                    </a:cubicBezTo>
                    <a:cubicBezTo>
                      <a:pt x="141" y="151"/>
                      <a:pt x="141" y="152"/>
                      <a:pt x="140" y="153"/>
                    </a:cubicBezTo>
                    <a:cubicBezTo>
                      <a:pt x="140" y="154"/>
                      <a:pt x="139" y="154"/>
                      <a:pt x="139" y="155"/>
                    </a:cubicBezTo>
                    <a:cubicBezTo>
                      <a:pt x="139" y="155"/>
                      <a:pt x="139" y="156"/>
                      <a:pt x="139" y="156"/>
                    </a:cubicBezTo>
                    <a:cubicBezTo>
                      <a:pt x="138" y="157"/>
                      <a:pt x="138" y="158"/>
                      <a:pt x="138" y="159"/>
                    </a:cubicBezTo>
                    <a:cubicBezTo>
                      <a:pt x="137" y="159"/>
                      <a:pt x="135" y="160"/>
                      <a:pt x="135" y="160"/>
                    </a:cubicBezTo>
                    <a:cubicBezTo>
                      <a:pt x="134" y="160"/>
                      <a:pt x="133" y="159"/>
                      <a:pt x="132" y="159"/>
                    </a:cubicBezTo>
                    <a:cubicBezTo>
                      <a:pt x="129" y="158"/>
                      <a:pt x="128" y="156"/>
                      <a:pt x="127" y="155"/>
                    </a:cubicBezTo>
                    <a:cubicBezTo>
                      <a:pt x="124" y="153"/>
                      <a:pt x="121" y="150"/>
                      <a:pt x="119" y="149"/>
                    </a:cubicBezTo>
                    <a:cubicBezTo>
                      <a:pt x="119" y="149"/>
                      <a:pt x="118" y="149"/>
                      <a:pt x="118" y="148"/>
                    </a:cubicBezTo>
                    <a:cubicBezTo>
                      <a:pt x="117" y="148"/>
                      <a:pt x="115" y="148"/>
                      <a:pt x="114" y="147"/>
                    </a:cubicBezTo>
                    <a:cubicBezTo>
                      <a:pt x="111" y="146"/>
                      <a:pt x="111" y="145"/>
                      <a:pt x="109" y="144"/>
                    </a:cubicBezTo>
                    <a:cubicBezTo>
                      <a:pt x="106" y="142"/>
                      <a:pt x="106" y="141"/>
                      <a:pt x="103" y="139"/>
                    </a:cubicBezTo>
                    <a:cubicBezTo>
                      <a:pt x="103" y="139"/>
                      <a:pt x="102" y="138"/>
                      <a:pt x="101" y="138"/>
                    </a:cubicBezTo>
                    <a:cubicBezTo>
                      <a:pt x="100" y="137"/>
                      <a:pt x="95" y="136"/>
                      <a:pt x="94" y="136"/>
                    </a:cubicBezTo>
                    <a:cubicBezTo>
                      <a:pt x="93" y="137"/>
                      <a:pt x="89" y="136"/>
                      <a:pt x="88" y="137"/>
                    </a:cubicBezTo>
                    <a:cubicBezTo>
                      <a:pt x="86" y="137"/>
                      <a:pt x="85" y="138"/>
                      <a:pt x="84" y="138"/>
                    </a:cubicBezTo>
                    <a:cubicBezTo>
                      <a:pt x="83" y="138"/>
                      <a:pt x="82" y="139"/>
                      <a:pt x="82" y="139"/>
                    </a:cubicBezTo>
                    <a:cubicBezTo>
                      <a:pt x="80" y="140"/>
                      <a:pt x="81" y="140"/>
                      <a:pt x="79" y="140"/>
                    </a:cubicBezTo>
                    <a:cubicBezTo>
                      <a:pt x="78" y="140"/>
                      <a:pt x="77" y="139"/>
                      <a:pt x="77" y="139"/>
                    </a:cubicBezTo>
                    <a:cubicBezTo>
                      <a:pt x="73" y="137"/>
                      <a:pt x="74" y="135"/>
                      <a:pt x="73" y="134"/>
                    </a:cubicBezTo>
                    <a:cubicBezTo>
                      <a:pt x="73" y="130"/>
                      <a:pt x="76" y="129"/>
                      <a:pt x="78" y="127"/>
                    </a:cubicBezTo>
                    <a:cubicBezTo>
                      <a:pt x="77" y="126"/>
                      <a:pt x="76" y="126"/>
                      <a:pt x="76" y="125"/>
                    </a:cubicBezTo>
                    <a:cubicBezTo>
                      <a:pt x="75" y="125"/>
                      <a:pt x="75" y="125"/>
                      <a:pt x="74" y="125"/>
                    </a:cubicBezTo>
                    <a:cubicBezTo>
                      <a:pt x="74" y="124"/>
                      <a:pt x="69" y="123"/>
                      <a:pt x="69" y="123"/>
                    </a:cubicBezTo>
                    <a:cubicBezTo>
                      <a:pt x="69" y="122"/>
                      <a:pt x="69" y="121"/>
                      <a:pt x="69" y="121"/>
                    </a:cubicBezTo>
                    <a:cubicBezTo>
                      <a:pt x="69" y="120"/>
                      <a:pt x="69" y="119"/>
                      <a:pt x="69" y="118"/>
                    </a:cubicBezTo>
                    <a:cubicBezTo>
                      <a:pt x="71" y="115"/>
                      <a:pt x="75" y="114"/>
                      <a:pt x="77" y="112"/>
                    </a:cubicBezTo>
                    <a:cubicBezTo>
                      <a:pt x="78" y="111"/>
                      <a:pt x="83" y="110"/>
                      <a:pt x="83" y="110"/>
                    </a:cubicBezTo>
                    <a:cubicBezTo>
                      <a:pt x="85" y="110"/>
                      <a:pt x="85" y="110"/>
                      <a:pt x="86" y="110"/>
                    </a:cubicBezTo>
                    <a:cubicBezTo>
                      <a:pt x="86" y="110"/>
                      <a:pt x="87" y="110"/>
                      <a:pt x="88" y="110"/>
                    </a:cubicBezTo>
                    <a:cubicBezTo>
                      <a:pt x="89" y="110"/>
                      <a:pt x="91" y="110"/>
                      <a:pt x="92" y="110"/>
                    </a:cubicBezTo>
                    <a:cubicBezTo>
                      <a:pt x="92" y="110"/>
                      <a:pt x="92" y="110"/>
                      <a:pt x="93" y="110"/>
                    </a:cubicBezTo>
                    <a:cubicBezTo>
                      <a:pt x="93" y="110"/>
                      <a:pt x="94" y="110"/>
                      <a:pt x="95" y="110"/>
                    </a:cubicBezTo>
                    <a:cubicBezTo>
                      <a:pt x="95" y="110"/>
                      <a:pt x="96" y="110"/>
                      <a:pt x="96" y="110"/>
                    </a:cubicBezTo>
                    <a:cubicBezTo>
                      <a:pt x="96" y="110"/>
                      <a:pt x="97" y="109"/>
                      <a:pt x="98" y="109"/>
                    </a:cubicBezTo>
                    <a:cubicBezTo>
                      <a:pt x="99" y="108"/>
                      <a:pt x="100" y="107"/>
                      <a:pt x="101" y="107"/>
                    </a:cubicBezTo>
                    <a:cubicBezTo>
                      <a:pt x="102" y="106"/>
                      <a:pt x="102" y="106"/>
                      <a:pt x="103" y="106"/>
                    </a:cubicBezTo>
                    <a:cubicBezTo>
                      <a:pt x="104" y="106"/>
                      <a:pt x="105" y="106"/>
                      <a:pt x="105" y="106"/>
                    </a:cubicBezTo>
                    <a:cubicBezTo>
                      <a:pt x="105" y="106"/>
                      <a:pt x="105" y="106"/>
                      <a:pt x="106" y="106"/>
                    </a:cubicBezTo>
                    <a:cubicBezTo>
                      <a:pt x="106" y="106"/>
                      <a:pt x="107" y="106"/>
                      <a:pt x="107" y="106"/>
                    </a:cubicBezTo>
                    <a:cubicBezTo>
                      <a:pt x="108" y="105"/>
                      <a:pt x="109" y="105"/>
                      <a:pt x="109" y="104"/>
                    </a:cubicBezTo>
                    <a:cubicBezTo>
                      <a:pt x="109" y="104"/>
                      <a:pt x="110" y="103"/>
                      <a:pt x="110" y="102"/>
                    </a:cubicBezTo>
                    <a:cubicBezTo>
                      <a:pt x="110" y="102"/>
                      <a:pt x="110" y="101"/>
                      <a:pt x="110" y="100"/>
                    </a:cubicBezTo>
                    <a:cubicBezTo>
                      <a:pt x="110" y="100"/>
                      <a:pt x="110" y="100"/>
                      <a:pt x="110" y="100"/>
                    </a:cubicBezTo>
                    <a:cubicBezTo>
                      <a:pt x="110" y="99"/>
                      <a:pt x="109" y="99"/>
                      <a:pt x="109" y="98"/>
                    </a:cubicBezTo>
                    <a:cubicBezTo>
                      <a:pt x="108" y="98"/>
                      <a:pt x="107" y="97"/>
                      <a:pt x="107" y="97"/>
                    </a:cubicBezTo>
                    <a:cubicBezTo>
                      <a:pt x="106" y="97"/>
                      <a:pt x="106" y="97"/>
                      <a:pt x="105" y="97"/>
                    </a:cubicBezTo>
                    <a:cubicBezTo>
                      <a:pt x="105" y="97"/>
                      <a:pt x="103" y="97"/>
                      <a:pt x="103" y="97"/>
                    </a:cubicBezTo>
                    <a:cubicBezTo>
                      <a:pt x="102" y="98"/>
                      <a:pt x="102" y="99"/>
                      <a:pt x="101" y="99"/>
                    </a:cubicBezTo>
                    <a:cubicBezTo>
                      <a:pt x="99" y="99"/>
                      <a:pt x="99" y="100"/>
                      <a:pt x="98" y="100"/>
                    </a:cubicBezTo>
                    <a:cubicBezTo>
                      <a:pt x="97" y="100"/>
                      <a:pt x="96" y="100"/>
                      <a:pt x="96" y="100"/>
                    </a:cubicBezTo>
                    <a:cubicBezTo>
                      <a:pt x="95" y="101"/>
                      <a:pt x="94" y="101"/>
                      <a:pt x="94" y="102"/>
                    </a:cubicBezTo>
                    <a:cubicBezTo>
                      <a:pt x="94" y="102"/>
                      <a:pt x="94" y="102"/>
                      <a:pt x="94" y="102"/>
                    </a:cubicBezTo>
                    <a:cubicBezTo>
                      <a:pt x="93" y="103"/>
                      <a:pt x="92" y="104"/>
                      <a:pt x="92" y="105"/>
                    </a:cubicBezTo>
                    <a:cubicBezTo>
                      <a:pt x="91" y="106"/>
                      <a:pt x="90" y="106"/>
                      <a:pt x="89" y="107"/>
                    </a:cubicBezTo>
                    <a:cubicBezTo>
                      <a:pt x="88" y="107"/>
                      <a:pt x="87" y="107"/>
                      <a:pt x="86" y="108"/>
                    </a:cubicBezTo>
                    <a:cubicBezTo>
                      <a:pt x="84" y="108"/>
                      <a:pt x="82" y="108"/>
                      <a:pt x="80" y="108"/>
                    </a:cubicBezTo>
                    <a:cubicBezTo>
                      <a:pt x="79" y="107"/>
                      <a:pt x="79" y="107"/>
                      <a:pt x="78" y="107"/>
                    </a:cubicBezTo>
                    <a:cubicBezTo>
                      <a:pt x="77" y="106"/>
                      <a:pt x="76" y="105"/>
                      <a:pt x="76" y="103"/>
                    </a:cubicBezTo>
                    <a:cubicBezTo>
                      <a:pt x="75" y="102"/>
                      <a:pt x="75" y="101"/>
                      <a:pt x="75" y="100"/>
                    </a:cubicBezTo>
                    <a:cubicBezTo>
                      <a:pt x="75" y="100"/>
                      <a:pt x="76" y="96"/>
                      <a:pt x="76" y="95"/>
                    </a:cubicBezTo>
                    <a:cubicBezTo>
                      <a:pt x="78" y="92"/>
                      <a:pt x="79" y="91"/>
                      <a:pt x="81" y="89"/>
                    </a:cubicBezTo>
                    <a:cubicBezTo>
                      <a:pt x="84" y="85"/>
                      <a:pt x="87" y="80"/>
                      <a:pt x="90" y="77"/>
                    </a:cubicBezTo>
                    <a:cubicBezTo>
                      <a:pt x="90" y="77"/>
                      <a:pt x="91" y="77"/>
                      <a:pt x="91" y="77"/>
                    </a:cubicBezTo>
                    <a:cubicBezTo>
                      <a:pt x="92" y="76"/>
                      <a:pt x="92" y="76"/>
                      <a:pt x="93" y="75"/>
                    </a:cubicBezTo>
                    <a:cubicBezTo>
                      <a:pt x="94" y="75"/>
                      <a:pt x="95" y="75"/>
                      <a:pt x="96" y="74"/>
                    </a:cubicBezTo>
                    <a:cubicBezTo>
                      <a:pt x="97" y="73"/>
                      <a:pt x="99" y="73"/>
                      <a:pt x="100" y="72"/>
                    </a:cubicBezTo>
                    <a:cubicBezTo>
                      <a:pt x="100" y="72"/>
                      <a:pt x="100" y="72"/>
                      <a:pt x="100" y="72"/>
                    </a:cubicBezTo>
                    <a:cubicBezTo>
                      <a:pt x="103" y="69"/>
                      <a:pt x="105" y="66"/>
                      <a:pt x="108" y="62"/>
                    </a:cubicBezTo>
                    <a:cubicBezTo>
                      <a:pt x="108" y="62"/>
                      <a:pt x="109" y="62"/>
                      <a:pt x="109" y="62"/>
                    </a:cubicBezTo>
                    <a:cubicBezTo>
                      <a:pt x="110" y="61"/>
                      <a:pt x="111" y="61"/>
                      <a:pt x="112" y="61"/>
                    </a:cubicBezTo>
                    <a:cubicBezTo>
                      <a:pt x="112" y="61"/>
                      <a:pt x="114" y="61"/>
                      <a:pt x="116" y="61"/>
                    </a:cubicBezTo>
                    <a:cubicBezTo>
                      <a:pt x="117" y="61"/>
                      <a:pt x="118" y="61"/>
                      <a:pt x="120" y="61"/>
                    </a:cubicBezTo>
                    <a:cubicBezTo>
                      <a:pt x="120" y="61"/>
                      <a:pt x="122" y="61"/>
                      <a:pt x="123" y="60"/>
                    </a:cubicBezTo>
                    <a:cubicBezTo>
                      <a:pt x="123" y="60"/>
                      <a:pt x="124" y="59"/>
                      <a:pt x="124" y="59"/>
                    </a:cubicBezTo>
                    <a:cubicBezTo>
                      <a:pt x="124" y="58"/>
                      <a:pt x="123" y="57"/>
                      <a:pt x="124" y="57"/>
                    </a:cubicBezTo>
                    <a:cubicBezTo>
                      <a:pt x="123" y="56"/>
                      <a:pt x="123" y="55"/>
                      <a:pt x="123" y="55"/>
                    </a:cubicBezTo>
                    <a:cubicBezTo>
                      <a:pt x="122" y="55"/>
                      <a:pt x="120" y="55"/>
                      <a:pt x="119" y="55"/>
                    </a:cubicBezTo>
                    <a:cubicBezTo>
                      <a:pt x="119" y="54"/>
                      <a:pt x="119" y="54"/>
                      <a:pt x="119" y="54"/>
                    </a:cubicBezTo>
                    <a:cubicBezTo>
                      <a:pt x="116" y="54"/>
                      <a:pt x="110" y="54"/>
                      <a:pt x="110" y="55"/>
                    </a:cubicBezTo>
                    <a:cubicBezTo>
                      <a:pt x="107" y="55"/>
                      <a:pt x="102" y="57"/>
                      <a:pt x="101" y="58"/>
                    </a:cubicBezTo>
                    <a:cubicBezTo>
                      <a:pt x="99" y="58"/>
                      <a:pt x="97" y="62"/>
                      <a:pt x="96" y="62"/>
                    </a:cubicBezTo>
                    <a:cubicBezTo>
                      <a:pt x="95" y="63"/>
                      <a:pt x="94" y="64"/>
                      <a:pt x="93" y="65"/>
                    </a:cubicBezTo>
                    <a:cubicBezTo>
                      <a:pt x="93" y="66"/>
                      <a:pt x="92" y="66"/>
                      <a:pt x="92" y="67"/>
                    </a:cubicBezTo>
                    <a:cubicBezTo>
                      <a:pt x="92" y="67"/>
                      <a:pt x="92" y="67"/>
                      <a:pt x="92" y="67"/>
                    </a:cubicBezTo>
                    <a:cubicBezTo>
                      <a:pt x="91" y="68"/>
                      <a:pt x="90" y="69"/>
                      <a:pt x="90" y="70"/>
                    </a:cubicBezTo>
                    <a:cubicBezTo>
                      <a:pt x="90" y="70"/>
                      <a:pt x="89" y="70"/>
                      <a:pt x="89" y="70"/>
                    </a:cubicBezTo>
                    <a:cubicBezTo>
                      <a:pt x="89" y="70"/>
                      <a:pt x="89" y="70"/>
                      <a:pt x="89" y="71"/>
                    </a:cubicBezTo>
                    <a:cubicBezTo>
                      <a:pt x="89" y="71"/>
                      <a:pt x="89" y="71"/>
                      <a:pt x="89" y="71"/>
                    </a:cubicBezTo>
                    <a:cubicBezTo>
                      <a:pt x="88" y="71"/>
                      <a:pt x="88" y="71"/>
                      <a:pt x="88" y="72"/>
                    </a:cubicBezTo>
                    <a:cubicBezTo>
                      <a:pt x="86" y="74"/>
                      <a:pt x="84" y="76"/>
                      <a:pt x="82" y="78"/>
                    </a:cubicBezTo>
                    <a:cubicBezTo>
                      <a:pt x="81" y="79"/>
                      <a:pt x="80" y="79"/>
                      <a:pt x="79" y="80"/>
                    </a:cubicBezTo>
                    <a:cubicBezTo>
                      <a:pt x="78" y="80"/>
                      <a:pt x="78" y="80"/>
                      <a:pt x="77" y="81"/>
                    </a:cubicBezTo>
                    <a:cubicBezTo>
                      <a:pt x="74" y="81"/>
                      <a:pt x="72" y="79"/>
                      <a:pt x="71" y="79"/>
                    </a:cubicBezTo>
                    <a:cubicBezTo>
                      <a:pt x="71" y="78"/>
                      <a:pt x="70" y="78"/>
                      <a:pt x="70" y="78"/>
                    </a:cubicBezTo>
                    <a:cubicBezTo>
                      <a:pt x="70" y="77"/>
                      <a:pt x="69" y="77"/>
                      <a:pt x="69" y="76"/>
                    </a:cubicBezTo>
                    <a:cubicBezTo>
                      <a:pt x="69" y="76"/>
                      <a:pt x="69" y="75"/>
                      <a:pt x="68" y="75"/>
                    </a:cubicBezTo>
                    <a:cubicBezTo>
                      <a:pt x="68" y="74"/>
                      <a:pt x="67" y="72"/>
                      <a:pt x="67" y="71"/>
                    </a:cubicBezTo>
                    <a:cubicBezTo>
                      <a:pt x="67" y="70"/>
                      <a:pt x="67" y="66"/>
                      <a:pt x="68" y="65"/>
                    </a:cubicBezTo>
                    <a:cubicBezTo>
                      <a:pt x="68" y="64"/>
                      <a:pt x="69" y="63"/>
                      <a:pt x="69" y="63"/>
                    </a:cubicBezTo>
                    <a:cubicBezTo>
                      <a:pt x="69" y="62"/>
                      <a:pt x="70" y="62"/>
                      <a:pt x="70" y="61"/>
                    </a:cubicBezTo>
                    <a:cubicBezTo>
                      <a:pt x="70" y="61"/>
                      <a:pt x="71" y="61"/>
                      <a:pt x="71" y="60"/>
                    </a:cubicBezTo>
                    <a:cubicBezTo>
                      <a:pt x="71" y="60"/>
                      <a:pt x="72" y="60"/>
                      <a:pt x="72" y="60"/>
                    </a:cubicBezTo>
                    <a:cubicBezTo>
                      <a:pt x="72" y="59"/>
                      <a:pt x="73" y="59"/>
                      <a:pt x="73" y="58"/>
                    </a:cubicBezTo>
                    <a:cubicBezTo>
                      <a:pt x="74" y="57"/>
                      <a:pt x="75" y="57"/>
                      <a:pt x="76" y="55"/>
                    </a:cubicBezTo>
                    <a:cubicBezTo>
                      <a:pt x="76" y="54"/>
                      <a:pt x="78" y="54"/>
                      <a:pt x="79" y="52"/>
                    </a:cubicBezTo>
                    <a:cubicBezTo>
                      <a:pt x="79" y="52"/>
                      <a:pt x="79" y="52"/>
                      <a:pt x="79" y="52"/>
                    </a:cubicBezTo>
                    <a:cubicBezTo>
                      <a:pt x="79" y="52"/>
                      <a:pt x="79" y="52"/>
                      <a:pt x="79" y="52"/>
                    </a:cubicBezTo>
                    <a:cubicBezTo>
                      <a:pt x="81" y="49"/>
                      <a:pt x="82" y="47"/>
                      <a:pt x="84" y="45"/>
                    </a:cubicBezTo>
                    <a:cubicBezTo>
                      <a:pt x="85" y="43"/>
                      <a:pt x="87" y="39"/>
                      <a:pt x="87" y="38"/>
                    </a:cubicBezTo>
                    <a:cubicBezTo>
                      <a:pt x="88" y="37"/>
                      <a:pt x="88" y="37"/>
                      <a:pt x="88" y="36"/>
                    </a:cubicBezTo>
                    <a:cubicBezTo>
                      <a:pt x="88" y="34"/>
                      <a:pt x="91" y="33"/>
                      <a:pt x="92" y="33"/>
                    </a:cubicBezTo>
                    <a:cubicBezTo>
                      <a:pt x="93" y="32"/>
                      <a:pt x="93" y="31"/>
                      <a:pt x="94" y="30"/>
                    </a:cubicBezTo>
                    <a:cubicBezTo>
                      <a:pt x="94" y="30"/>
                      <a:pt x="94" y="30"/>
                      <a:pt x="94" y="30"/>
                    </a:cubicBezTo>
                    <a:cubicBezTo>
                      <a:pt x="97" y="27"/>
                      <a:pt x="95" y="29"/>
                      <a:pt x="94" y="27"/>
                    </a:cubicBezTo>
                    <a:cubicBezTo>
                      <a:pt x="94" y="26"/>
                      <a:pt x="91" y="27"/>
                      <a:pt x="91" y="27"/>
                    </a:cubicBezTo>
                    <a:cubicBezTo>
                      <a:pt x="90" y="28"/>
                      <a:pt x="88" y="27"/>
                      <a:pt x="87" y="28"/>
                    </a:cubicBezTo>
                    <a:cubicBezTo>
                      <a:pt x="86" y="28"/>
                      <a:pt x="87" y="28"/>
                      <a:pt x="86" y="29"/>
                    </a:cubicBezTo>
                    <a:cubicBezTo>
                      <a:pt x="85" y="29"/>
                      <a:pt x="84" y="29"/>
                      <a:pt x="84" y="29"/>
                    </a:cubicBezTo>
                    <a:cubicBezTo>
                      <a:pt x="83" y="29"/>
                      <a:pt x="83" y="30"/>
                      <a:pt x="83" y="30"/>
                    </a:cubicBezTo>
                    <a:cubicBezTo>
                      <a:pt x="82" y="30"/>
                      <a:pt x="82" y="30"/>
                      <a:pt x="81" y="30"/>
                    </a:cubicBezTo>
                    <a:cubicBezTo>
                      <a:pt x="80" y="30"/>
                      <a:pt x="80" y="31"/>
                      <a:pt x="80" y="31"/>
                    </a:cubicBezTo>
                    <a:cubicBezTo>
                      <a:pt x="78" y="31"/>
                      <a:pt x="77" y="32"/>
                      <a:pt x="76" y="32"/>
                    </a:cubicBezTo>
                    <a:cubicBezTo>
                      <a:pt x="75" y="32"/>
                      <a:pt x="75" y="33"/>
                      <a:pt x="75" y="33"/>
                    </a:cubicBezTo>
                    <a:cubicBezTo>
                      <a:pt x="73" y="33"/>
                      <a:pt x="72" y="34"/>
                      <a:pt x="72" y="35"/>
                    </a:cubicBezTo>
                    <a:cubicBezTo>
                      <a:pt x="69" y="35"/>
                      <a:pt x="69" y="36"/>
                      <a:pt x="66" y="37"/>
                    </a:cubicBezTo>
                    <a:cubicBezTo>
                      <a:pt x="65" y="38"/>
                      <a:pt x="65" y="38"/>
                      <a:pt x="64" y="38"/>
                    </a:cubicBezTo>
                    <a:cubicBezTo>
                      <a:pt x="63" y="38"/>
                      <a:pt x="60" y="38"/>
                      <a:pt x="59" y="37"/>
                    </a:cubicBezTo>
                    <a:cubicBezTo>
                      <a:pt x="59" y="38"/>
                      <a:pt x="58" y="40"/>
                      <a:pt x="58" y="41"/>
                    </a:cubicBezTo>
                    <a:cubicBezTo>
                      <a:pt x="58" y="43"/>
                      <a:pt x="57" y="45"/>
                      <a:pt x="57" y="47"/>
                    </a:cubicBezTo>
                    <a:cubicBezTo>
                      <a:pt x="57" y="48"/>
                      <a:pt x="56" y="49"/>
                      <a:pt x="56" y="50"/>
                    </a:cubicBezTo>
                    <a:cubicBezTo>
                      <a:pt x="55" y="51"/>
                      <a:pt x="55" y="53"/>
                      <a:pt x="55" y="54"/>
                    </a:cubicBezTo>
                    <a:cubicBezTo>
                      <a:pt x="54" y="55"/>
                      <a:pt x="54" y="56"/>
                      <a:pt x="54" y="58"/>
                    </a:cubicBezTo>
                    <a:cubicBezTo>
                      <a:pt x="54" y="58"/>
                      <a:pt x="53" y="59"/>
                      <a:pt x="53" y="59"/>
                    </a:cubicBezTo>
                    <a:cubicBezTo>
                      <a:pt x="53" y="59"/>
                      <a:pt x="53" y="60"/>
                      <a:pt x="53" y="61"/>
                    </a:cubicBezTo>
                    <a:cubicBezTo>
                      <a:pt x="52" y="62"/>
                      <a:pt x="51" y="64"/>
                      <a:pt x="51" y="66"/>
                    </a:cubicBezTo>
                    <a:cubicBezTo>
                      <a:pt x="51" y="67"/>
                      <a:pt x="50" y="68"/>
                      <a:pt x="50" y="69"/>
                    </a:cubicBezTo>
                    <a:cubicBezTo>
                      <a:pt x="50" y="70"/>
                      <a:pt x="50" y="70"/>
                      <a:pt x="50" y="70"/>
                    </a:cubicBezTo>
                    <a:cubicBezTo>
                      <a:pt x="49" y="71"/>
                      <a:pt x="49" y="72"/>
                      <a:pt x="49" y="73"/>
                    </a:cubicBezTo>
                    <a:cubicBezTo>
                      <a:pt x="49" y="74"/>
                      <a:pt x="49" y="75"/>
                      <a:pt x="49" y="76"/>
                    </a:cubicBezTo>
                    <a:cubicBezTo>
                      <a:pt x="48" y="76"/>
                      <a:pt x="48" y="77"/>
                      <a:pt x="48" y="78"/>
                    </a:cubicBezTo>
                    <a:cubicBezTo>
                      <a:pt x="47" y="80"/>
                      <a:pt x="46" y="81"/>
                      <a:pt x="46" y="83"/>
                    </a:cubicBezTo>
                    <a:cubicBezTo>
                      <a:pt x="46" y="83"/>
                      <a:pt x="46" y="84"/>
                      <a:pt x="46" y="84"/>
                    </a:cubicBezTo>
                    <a:cubicBezTo>
                      <a:pt x="45" y="84"/>
                      <a:pt x="45" y="85"/>
                      <a:pt x="45" y="85"/>
                    </a:cubicBezTo>
                    <a:cubicBezTo>
                      <a:pt x="44" y="87"/>
                      <a:pt x="44" y="89"/>
                      <a:pt x="43" y="91"/>
                    </a:cubicBezTo>
                    <a:cubicBezTo>
                      <a:pt x="43" y="91"/>
                      <a:pt x="43" y="92"/>
                      <a:pt x="43" y="92"/>
                    </a:cubicBezTo>
                    <a:cubicBezTo>
                      <a:pt x="43" y="93"/>
                      <a:pt x="43" y="94"/>
                      <a:pt x="42" y="95"/>
                    </a:cubicBezTo>
                    <a:cubicBezTo>
                      <a:pt x="42" y="95"/>
                      <a:pt x="42" y="95"/>
                      <a:pt x="42" y="96"/>
                    </a:cubicBezTo>
                    <a:cubicBezTo>
                      <a:pt x="42" y="96"/>
                      <a:pt x="42" y="97"/>
                      <a:pt x="42" y="98"/>
                    </a:cubicBezTo>
                    <a:cubicBezTo>
                      <a:pt x="41" y="98"/>
                      <a:pt x="41" y="98"/>
                      <a:pt x="41" y="98"/>
                    </a:cubicBezTo>
                    <a:cubicBezTo>
                      <a:pt x="41" y="99"/>
                      <a:pt x="41" y="100"/>
                      <a:pt x="41" y="101"/>
                    </a:cubicBezTo>
                    <a:cubicBezTo>
                      <a:pt x="40" y="102"/>
                      <a:pt x="40" y="102"/>
                      <a:pt x="40" y="102"/>
                    </a:cubicBezTo>
                    <a:cubicBezTo>
                      <a:pt x="40" y="103"/>
                      <a:pt x="40" y="103"/>
                      <a:pt x="40" y="104"/>
                    </a:cubicBezTo>
                    <a:cubicBezTo>
                      <a:pt x="40" y="104"/>
                      <a:pt x="39" y="104"/>
                      <a:pt x="39" y="104"/>
                    </a:cubicBezTo>
                    <a:cubicBezTo>
                      <a:pt x="39" y="105"/>
                      <a:pt x="39" y="106"/>
                      <a:pt x="38" y="108"/>
                    </a:cubicBezTo>
                    <a:cubicBezTo>
                      <a:pt x="38" y="108"/>
                      <a:pt x="38" y="110"/>
                      <a:pt x="38" y="111"/>
                    </a:cubicBezTo>
                    <a:cubicBezTo>
                      <a:pt x="37" y="111"/>
                      <a:pt x="37" y="113"/>
                      <a:pt x="37" y="114"/>
                    </a:cubicBezTo>
                    <a:cubicBezTo>
                      <a:pt x="36" y="115"/>
                      <a:pt x="36" y="115"/>
                      <a:pt x="36" y="117"/>
                    </a:cubicBezTo>
                    <a:cubicBezTo>
                      <a:pt x="35" y="117"/>
                      <a:pt x="35" y="118"/>
                      <a:pt x="35" y="119"/>
                    </a:cubicBezTo>
                    <a:cubicBezTo>
                      <a:pt x="35" y="120"/>
                      <a:pt x="34" y="121"/>
                      <a:pt x="34" y="121"/>
                    </a:cubicBezTo>
                    <a:cubicBezTo>
                      <a:pt x="34" y="122"/>
                      <a:pt x="34" y="122"/>
                      <a:pt x="34" y="122"/>
                    </a:cubicBezTo>
                    <a:cubicBezTo>
                      <a:pt x="34" y="122"/>
                      <a:pt x="34" y="123"/>
                      <a:pt x="34" y="123"/>
                    </a:cubicBezTo>
                    <a:cubicBezTo>
                      <a:pt x="33" y="123"/>
                      <a:pt x="33" y="124"/>
                      <a:pt x="33" y="124"/>
                    </a:cubicBezTo>
                    <a:cubicBezTo>
                      <a:pt x="33" y="125"/>
                      <a:pt x="32" y="127"/>
                      <a:pt x="32" y="128"/>
                    </a:cubicBezTo>
                    <a:cubicBezTo>
                      <a:pt x="31" y="129"/>
                      <a:pt x="31" y="130"/>
                      <a:pt x="31" y="130"/>
                    </a:cubicBezTo>
                    <a:cubicBezTo>
                      <a:pt x="30" y="131"/>
                      <a:pt x="30" y="131"/>
                      <a:pt x="30" y="131"/>
                    </a:cubicBezTo>
                    <a:cubicBezTo>
                      <a:pt x="29" y="133"/>
                      <a:pt x="28" y="136"/>
                      <a:pt x="28" y="138"/>
                    </a:cubicBezTo>
                    <a:cubicBezTo>
                      <a:pt x="25" y="143"/>
                      <a:pt x="26" y="145"/>
                      <a:pt x="23" y="149"/>
                    </a:cubicBezTo>
                    <a:cubicBezTo>
                      <a:pt x="23" y="150"/>
                      <a:pt x="21" y="153"/>
                      <a:pt x="21" y="154"/>
                    </a:cubicBezTo>
                    <a:cubicBezTo>
                      <a:pt x="21" y="154"/>
                      <a:pt x="21" y="154"/>
                      <a:pt x="21" y="154"/>
                    </a:cubicBezTo>
                    <a:cubicBezTo>
                      <a:pt x="20" y="156"/>
                      <a:pt x="19" y="157"/>
                      <a:pt x="18" y="158"/>
                    </a:cubicBezTo>
                    <a:cubicBezTo>
                      <a:pt x="17" y="158"/>
                      <a:pt x="17" y="159"/>
                      <a:pt x="16" y="160"/>
                    </a:cubicBezTo>
                    <a:cubicBezTo>
                      <a:pt x="16" y="160"/>
                      <a:pt x="16" y="161"/>
                      <a:pt x="16" y="161"/>
                    </a:cubicBezTo>
                    <a:cubicBezTo>
                      <a:pt x="15" y="161"/>
                      <a:pt x="15" y="161"/>
                      <a:pt x="15" y="162"/>
                    </a:cubicBezTo>
                    <a:cubicBezTo>
                      <a:pt x="15" y="162"/>
                      <a:pt x="15" y="162"/>
                      <a:pt x="15" y="162"/>
                    </a:cubicBezTo>
                    <a:cubicBezTo>
                      <a:pt x="14" y="164"/>
                      <a:pt x="13" y="165"/>
                      <a:pt x="12" y="167"/>
                    </a:cubicBezTo>
                    <a:cubicBezTo>
                      <a:pt x="11" y="167"/>
                      <a:pt x="11" y="168"/>
                      <a:pt x="10" y="168"/>
                    </a:cubicBezTo>
                    <a:cubicBezTo>
                      <a:pt x="9" y="169"/>
                      <a:pt x="9" y="169"/>
                      <a:pt x="9" y="170"/>
                    </a:cubicBezTo>
                    <a:cubicBezTo>
                      <a:pt x="8" y="170"/>
                      <a:pt x="7" y="171"/>
                      <a:pt x="6" y="172"/>
                    </a:cubicBezTo>
                    <a:cubicBezTo>
                      <a:pt x="5" y="171"/>
                      <a:pt x="5" y="172"/>
                      <a:pt x="4" y="171"/>
                    </a:cubicBezTo>
                    <a:cubicBezTo>
                      <a:pt x="2" y="170"/>
                      <a:pt x="1" y="167"/>
                      <a:pt x="1" y="165"/>
                    </a:cubicBezTo>
                    <a:cubicBezTo>
                      <a:pt x="1" y="165"/>
                      <a:pt x="0" y="164"/>
                      <a:pt x="0" y="164"/>
                    </a:cubicBezTo>
                    <a:cubicBezTo>
                      <a:pt x="0" y="162"/>
                      <a:pt x="0" y="161"/>
                      <a:pt x="0" y="160"/>
                    </a:cubicBezTo>
                    <a:cubicBezTo>
                      <a:pt x="0" y="159"/>
                      <a:pt x="1" y="159"/>
                      <a:pt x="1" y="157"/>
                    </a:cubicBezTo>
                    <a:cubicBezTo>
                      <a:pt x="2" y="157"/>
                      <a:pt x="2" y="155"/>
                      <a:pt x="3" y="155"/>
                    </a:cubicBezTo>
                    <a:cubicBezTo>
                      <a:pt x="4" y="153"/>
                      <a:pt x="5" y="150"/>
                      <a:pt x="7" y="149"/>
                    </a:cubicBezTo>
                    <a:cubicBezTo>
                      <a:pt x="8" y="146"/>
                      <a:pt x="10" y="142"/>
                      <a:pt x="11" y="139"/>
                    </a:cubicBezTo>
                    <a:cubicBezTo>
                      <a:pt x="11" y="139"/>
                      <a:pt x="11" y="138"/>
                      <a:pt x="11" y="138"/>
                    </a:cubicBezTo>
                    <a:cubicBezTo>
                      <a:pt x="12" y="136"/>
                      <a:pt x="12" y="135"/>
                      <a:pt x="12" y="134"/>
                    </a:cubicBezTo>
                    <a:cubicBezTo>
                      <a:pt x="13" y="132"/>
                      <a:pt x="13" y="131"/>
                      <a:pt x="14" y="129"/>
                    </a:cubicBezTo>
                    <a:cubicBezTo>
                      <a:pt x="14" y="127"/>
                      <a:pt x="15" y="125"/>
                      <a:pt x="15" y="125"/>
                    </a:cubicBezTo>
                    <a:cubicBezTo>
                      <a:pt x="15" y="124"/>
                      <a:pt x="16" y="123"/>
                      <a:pt x="16" y="123"/>
                    </a:cubicBezTo>
                    <a:cubicBezTo>
                      <a:pt x="16" y="122"/>
                      <a:pt x="16" y="122"/>
                      <a:pt x="16" y="122"/>
                    </a:cubicBezTo>
                    <a:cubicBezTo>
                      <a:pt x="17" y="121"/>
                      <a:pt x="17" y="120"/>
                      <a:pt x="18" y="119"/>
                    </a:cubicBezTo>
                    <a:cubicBezTo>
                      <a:pt x="18" y="118"/>
                      <a:pt x="18" y="116"/>
                      <a:pt x="19" y="115"/>
                    </a:cubicBezTo>
                    <a:cubicBezTo>
                      <a:pt x="19" y="114"/>
                      <a:pt x="19" y="114"/>
                      <a:pt x="19" y="113"/>
                    </a:cubicBezTo>
                    <a:cubicBezTo>
                      <a:pt x="20" y="113"/>
                      <a:pt x="20" y="113"/>
                      <a:pt x="20" y="112"/>
                    </a:cubicBezTo>
                    <a:cubicBezTo>
                      <a:pt x="20" y="111"/>
                      <a:pt x="21" y="110"/>
                      <a:pt x="21" y="110"/>
                    </a:cubicBezTo>
                    <a:cubicBezTo>
                      <a:pt x="21" y="108"/>
                      <a:pt x="22" y="106"/>
                      <a:pt x="23" y="105"/>
                    </a:cubicBezTo>
                    <a:cubicBezTo>
                      <a:pt x="23" y="104"/>
                      <a:pt x="24" y="102"/>
                      <a:pt x="24" y="101"/>
                    </a:cubicBezTo>
                    <a:cubicBezTo>
                      <a:pt x="24" y="101"/>
                      <a:pt x="24" y="100"/>
                      <a:pt x="25" y="99"/>
                    </a:cubicBezTo>
                    <a:cubicBezTo>
                      <a:pt x="25" y="99"/>
                      <a:pt x="25" y="98"/>
                      <a:pt x="25" y="98"/>
                    </a:cubicBezTo>
                    <a:cubicBezTo>
                      <a:pt x="25" y="97"/>
                      <a:pt x="26" y="96"/>
                      <a:pt x="26" y="95"/>
                    </a:cubicBezTo>
                    <a:cubicBezTo>
                      <a:pt x="26" y="95"/>
                      <a:pt x="26" y="95"/>
                      <a:pt x="26" y="95"/>
                    </a:cubicBezTo>
                    <a:cubicBezTo>
                      <a:pt x="26" y="94"/>
                      <a:pt x="26" y="93"/>
                      <a:pt x="26" y="93"/>
                    </a:cubicBezTo>
                    <a:cubicBezTo>
                      <a:pt x="27" y="92"/>
                      <a:pt x="27" y="92"/>
                      <a:pt x="27" y="91"/>
                    </a:cubicBezTo>
                    <a:cubicBezTo>
                      <a:pt x="27" y="88"/>
                      <a:pt x="28" y="86"/>
                      <a:pt x="28" y="84"/>
                    </a:cubicBezTo>
                    <a:cubicBezTo>
                      <a:pt x="28" y="83"/>
                      <a:pt x="29" y="83"/>
                      <a:pt x="29" y="83"/>
                    </a:cubicBezTo>
                    <a:cubicBezTo>
                      <a:pt x="29" y="82"/>
                      <a:pt x="29" y="81"/>
                      <a:pt x="29" y="80"/>
                    </a:cubicBezTo>
                    <a:cubicBezTo>
                      <a:pt x="30" y="79"/>
                      <a:pt x="30" y="79"/>
                      <a:pt x="30" y="78"/>
                    </a:cubicBezTo>
                    <a:cubicBezTo>
                      <a:pt x="30" y="77"/>
                      <a:pt x="30" y="77"/>
                      <a:pt x="30" y="76"/>
                    </a:cubicBezTo>
                    <a:cubicBezTo>
                      <a:pt x="31" y="76"/>
                      <a:pt x="31" y="76"/>
                      <a:pt x="31" y="75"/>
                    </a:cubicBezTo>
                    <a:cubicBezTo>
                      <a:pt x="32" y="73"/>
                      <a:pt x="32" y="72"/>
                      <a:pt x="33" y="70"/>
                    </a:cubicBezTo>
                    <a:cubicBezTo>
                      <a:pt x="33" y="70"/>
                      <a:pt x="33" y="70"/>
                      <a:pt x="33" y="69"/>
                    </a:cubicBezTo>
                    <a:cubicBezTo>
                      <a:pt x="33" y="68"/>
                      <a:pt x="34" y="66"/>
                      <a:pt x="35" y="65"/>
                    </a:cubicBezTo>
                    <a:cubicBezTo>
                      <a:pt x="35" y="63"/>
                      <a:pt x="35" y="62"/>
                      <a:pt x="35" y="61"/>
                    </a:cubicBezTo>
                    <a:cubicBezTo>
                      <a:pt x="35" y="58"/>
                      <a:pt x="36" y="56"/>
                      <a:pt x="36" y="53"/>
                    </a:cubicBezTo>
                    <a:cubicBezTo>
                      <a:pt x="36" y="50"/>
                      <a:pt x="36" y="48"/>
                      <a:pt x="37" y="47"/>
                    </a:cubicBezTo>
                    <a:cubicBezTo>
                      <a:pt x="37" y="44"/>
                      <a:pt x="37" y="41"/>
                      <a:pt x="38" y="39"/>
                    </a:cubicBezTo>
                    <a:cubicBezTo>
                      <a:pt x="38" y="38"/>
                      <a:pt x="38" y="38"/>
                      <a:pt x="39" y="37"/>
                    </a:cubicBezTo>
                    <a:cubicBezTo>
                      <a:pt x="39" y="36"/>
                      <a:pt x="39" y="36"/>
                      <a:pt x="39" y="36"/>
                    </a:cubicBezTo>
                    <a:cubicBezTo>
                      <a:pt x="39" y="35"/>
                      <a:pt x="39" y="34"/>
                      <a:pt x="40" y="34"/>
                    </a:cubicBezTo>
                    <a:cubicBezTo>
                      <a:pt x="40" y="33"/>
                      <a:pt x="40" y="33"/>
                      <a:pt x="41" y="33"/>
                    </a:cubicBezTo>
                    <a:cubicBezTo>
                      <a:pt x="41" y="31"/>
                      <a:pt x="42" y="30"/>
                      <a:pt x="42" y="29"/>
                    </a:cubicBezTo>
                    <a:cubicBezTo>
                      <a:pt x="42" y="29"/>
                      <a:pt x="42" y="29"/>
                      <a:pt x="43" y="28"/>
                    </a:cubicBezTo>
                    <a:cubicBezTo>
                      <a:pt x="44" y="27"/>
                      <a:pt x="44" y="26"/>
                      <a:pt x="46" y="25"/>
                    </a:cubicBezTo>
                    <a:cubicBezTo>
                      <a:pt x="46" y="24"/>
                      <a:pt x="49" y="24"/>
                      <a:pt x="49" y="23"/>
                    </a:cubicBezTo>
                    <a:cubicBezTo>
                      <a:pt x="51" y="23"/>
                      <a:pt x="55" y="24"/>
                      <a:pt x="55" y="24"/>
                    </a:cubicBezTo>
                    <a:cubicBezTo>
                      <a:pt x="55" y="23"/>
                      <a:pt x="57" y="22"/>
                      <a:pt x="57" y="21"/>
                    </a:cubicBezTo>
                    <a:cubicBezTo>
                      <a:pt x="59" y="19"/>
                      <a:pt x="59" y="20"/>
                      <a:pt x="61" y="19"/>
                    </a:cubicBezTo>
                    <a:cubicBezTo>
                      <a:pt x="61" y="19"/>
                      <a:pt x="62" y="19"/>
                      <a:pt x="62" y="19"/>
                    </a:cubicBezTo>
                    <a:cubicBezTo>
                      <a:pt x="62" y="18"/>
                      <a:pt x="62" y="18"/>
                      <a:pt x="62" y="18"/>
                    </a:cubicBezTo>
                    <a:cubicBezTo>
                      <a:pt x="63" y="17"/>
                      <a:pt x="66" y="16"/>
                      <a:pt x="67" y="16"/>
                    </a:cubicBezTo>
                    <a:cubicBezTo>
                      <a:pt x="68" y="15"/>
                      <a:pt x="69" y="14"/>
                      <a:pt x="70" y="14"/>
                    </a:cubicBezTo>
                    <a:cubicBezTo>
                      <a:pt x="71" y="13"/>
                      <a:pt x="73" y="11"/>
                      <a:pt x="74" y="11"/>
                    </a:cubicBezTo>
                    <a:cubicBezTo>
                      <a:pt x="75" y="10"/>
                      <a:pt x="78" y="9"/>
                      <a:pt x="79" y="9"/>
                    </a:cubicBezTo>
                    <a:cubicBezTo>
                      <a:pt x="79" y="9"/>
                      <a:pt x="83" y="8"/>
                      <a:pt x="82" y="8"/>
                    </a:cubicBezTo>
                    <a:cubicBezTo>
                      <a:pt x="83" y="8"/>
                      <a:pt x="83" y="8"/>
                      <a:pt x="84" y="8"/>
                    </a:cubicBezTo>
                    <a:cubicBezTo>
                      <a:pt x="85" y="8"/>
                      <a:pt x="86" y="8"/>
                      <a:pt x="87" y="8"/>
                    </a:cubicBezTo>
                    <a:cubicBezTo>
                      <a:pt x="87" y="8"/>
                      <a:pt x="88" y="8"/>
                      <a:pt x="89" y="8"/>
                    </a:cubicBezTo>
                    <a:cubicBezTo>
                      <a:pt x="90" y="8"/>
                      <a:pt x="90" y="8"/>
                      <a:pt x="91" y="7"/>
                    </a:cubicBezTo>
                    <a:cubicBezTo>
                      <a:pt x="92" y="7"/>
                      <a:pt x="93" y="7"/>
                      <a:pt x="93" y="7"/>
                    </a:cubicBezTo>
                    <a:cubicBezTo>
                      <a:pt x="94" y="6"/>
                      <a:pt x="94" y="6"/>
                      <a:pt x="95" y="6"/>
                    </a:cubicBezTo>
                    <a:cubicBezTo>
                      <a:pt x="95" y="5"/>
                      <a:pt x="96" y="5"/>
                      <a:pt x="96" y="5"/>
                    </a:cubicBezTo>
                    <a:cubicBezTo>
                      <a:pt x="97" y="5"/>
                      <a:pt x="97" y="4"/>
                      <a:pt x="97" y="4"/>
                    </a:cubicBezTo>
                    <a:cubicBezTo>
                      <a:pt x="98" y="4"/>
                      <a:pt x="98" y="4"/>
                      <a:pt x="98" y="4"/>
                    </a:cubicBezTo>
                    <a:cubicBezTo>
                      <a:pt x="99" y="3"/>
                      <a:pt x="100" y="3"/>
                      <a:pt x="101" y="2"/>
                    </a:cubicBezTo>
                    <a:cubicBezTo>
                      <a:pt x="102" y="2"/>
                      <a:pt x="103" y="2"/>
                      <a:pt x="104" y="2"/>
                    </a:cubicBezTo>
                    <a:cubicBezTo>
                      <a:pt x="105" y="2"/>
                      <a:pt x="107" y="3"/>
                      <a:pt x="109" y="3"/>
                    </a:cubicBezTo>
                    <a:cubicBezTo>
                      <a:pt x="110" y="3"/>
                      <a:pt x="111" y="4"/>
                      <a:pt x="111" y="4"/>
                    </a:cubicBezTo>
                    <a:cubicBezTo>
                      <a:pt x="112" y="4"/>
                      <a:pt x="113" y="4"/>
                      <a:pt x="114" y="4"/>
                    </a:cubicBezTo>
                    <a:cubicBezTo>
                      <a:pt x="114" y="4"/>
                      <a:pt x="115" y="3"/>
                      <a:pt x="116" y="3"/>
                    </a:cubicBezTo>
                    <a:cubicBezTo>
                      <a:pt x="116" y="3"/>
                      <a:pt x="117" y="4"/>
                      <a:pt x="117" y="4"/>
                    </a:cubicBezTo>
                    <a:cubicBezTo>
                      <a:pt x="117" y="3"/>
                      <a:pt x="118" y="3"/>
                      <a:pt x="119" y="3"/>
                    </a:cubicBezTo>
                    <a:cubicBezTo>
                      <a:pt x="120" y="3"/>
                      <a:pt x="121" y="3"/>
                      <a:pt x="121" y="3"/>
                    </a:cubicBezTo>
                    <a:cubicBezTo>
                      <a:pt x="122" y="3"/>
                      <a:pt x="122" y="3"/>
                      <a:pt x="122" y="3"/>
                    </a:cubicBezTo>
                    <a:cubicBezTo>
                      <a:pt x="122" y="2"/>
                      <a:pt x="122" y="2"/>
                      <a:pt x="123" y="2"/>
                    </a:cubicBezTo>
                    <a:cubicBezTo>
                      <a:pt x="123" y="2"/>
                      <a:pt x="124" y="2"/>
                      <a:pt x="124" y="2"/>
                    </a:cubicBezTo>
                    <a:cubicBezTo>
                      <a:pt x="127" y="1"/>
                      <a:pt x="129" y="0"/>
                      <a:pt x="130" y="0"/>
                    </a:cubicBezTo>
                    <a:cubicBezTo>
                      <a:pt x="131" y="1"/>
                      <a:pt x="132" y="1"/>
                      <a:pt x="132" y="2"/>
                    </a:cubicBezTo>
                    <a:cubicBezTo>
                      <a:pt x="132" y="2"/>
                      <a:pt x="132" y="3"/>
                      <a:pt x="131" y="3"/>
                    </a:cubicBezTo>
                    <a:cubicBezTo>
                      <a:pt x="131" y="4"/>
                      <a:pt x="131" y="4"/>
                      <a:pt x="131" y="5"/>
                    </a:cubicBezTo>
                    <a:cubicBezTo>
                      <a:pt x="131" y="5"/>
                      <a:pt x="131" y="5"/>
                      <a:pt x="132" y="6"/>
                    </a:cubicBezTo>
                    <a:cubicBezTo>
                      <a:pt x="132" y="7"/>
                      <a:pt x="132" y="8"/>
                      <a:pt x="131" y="9"/>
                    </a:cubicBezTo>
                    <a:cubicBezTo>
                      <a:pt x="131" y="10"/>
                      <a:pt x="131" y="11"/>
                      <a:pt x="130" y="11"/>
                    </a:cubicBezTo>
                    <a:cubicBezTo>
                      <a:pt x="130" y="12"/>
                      <a:pt x="130" y="13"/>
                      <a:pt x="129" y="14"/>
                    </a:cubicBezTo>
                    <a:cubicBezTo>
                      <a:pt x="128" y="15"/>
                      <a:pt x="128" y="16"/>
                      <a:pt x="127" y="17"/>
                    </a:cubicBezTo>
                    <a:cubicBezTo>
                      <a:pt x="127" y="17"/>
                      <a:pt x="126" y="18"/>
                      <a:pt x="126" y="18"/>
                    </a:cubicBezTo>
                    <a:cubicBezTo>
                      <a:pt x="125" y="18"/>
                      <a:pt x="125" y="19"/>
                      <a:pt x="124" y="19"/>
                    </a:cubicBezTo>
                    <a:cubicBezTo>
                      <a:pt x="124" y="20"/>
                      <a:pt x="123" y="20"/>
                      <a:pt x="123" y="21"/>
                    </a:cubicBezTo>
                    <a:cubicBezTo>
                      <a:pt x="121" y="23"/>
                      <a:pt x="118" y="26"/>
                      <a:pt x="116" y="28"/>
                    </a:cubicBezTo>
                    <a:cubicBezTo>
                      <a:pt x="115" y="29"/>
                      <a:pt x="113" y="33"/>
                      <a:pt x="112" y="34"/>
                    </a:cubicBezTo>
                    <a:cubicBezTo>
                      <a:pt x="111" y="34"/>
                      <a:pt x="112" y="34"/>
                      <a:pt x="112" y="36"/>
                    </a:cubicBezTo>
                    <a:cubicBezTo>
                      <a:pt x="112" y="36"/>
                      <a:pt x="112" y="36"/>
                      <a:pt x="113" y="36"/>
                    </a:cubicBezTo>
                    <a:cubicBezTo>
                      <a:pt x="113" y="36"/>
                      <a:pt x="114" y="36"/>
                      <a:pt x="115" y="36"/>
                    </a:cubicBezTo>
                    <a:cubicBezTo>
                      <a:pt x="116" y="36"/>
                      <a:pt x="117" y="36"/>
                      <a:pt x="118" y="35"/>
                    </a:cubicBezTo>
                    <a:cubicBezTo>
                      <a:pt x="119" y="35"/>
                      <a:pt x="119" y="34"/>
                      <a:pt x="120" y="34"/>
                    </a:cubicBezTo>
                    <a:cubicBezTo>
                      <a:pt x="121" y="34"/>
                      <a:pt x="122" y="33"/>
                      <a:pt x="123" y="33"/>
                    </a:cubicBezTo>
                    <a:cubicBezTo>
                      <a:pt x="126" y="32"/>
                      <a:pt x="128" y="32"/>
                      <a:pt x="132" y="32"/>
                    </a:cubicBezTo>
                    <a:cubicBezTo>
                      <a:pt x="133" y="32"/>
                      <a:pt x="135" y="34"/>
                      <a:pt x="137" y="34"/>
                    </a:cubicBezTo>
                    <a:cubicBezTo>
                      <a:pt x="138" y="36"/>
                      <a:pt x="139" y="35"/>
                      <a:pt x="141" y="36"/>
                    </a:cubicBezTo>
                    <a:cubicBezTo>
                      <a:pt x="142" y="36"/>
                      <a:pt x="144" y="38"/>
                      <a:pt x="145" y="39"/>
                    </a:cubicBezTo>
                    <a:cubicBezTo>
                      <a:pt x="146" y="39"/>
                      <a:pt x="148" y="41"/>
                      <a:pt x="149" y="41"/>
                    </a:cubicBezTo>
                    <a:cubicBezTo>
                      <a:pt x="149" y="42"/>
                      <a:pt x="150" y="42"/>
                      <a:pt x="150" y="42"/>
                    </a:cubicBezTo>
                    <a:cubicBezTo>
                      <a:pt x="152" y="46"/>
                      <a:pt x="151" y="47"/>
                      <a:pt x="151"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19" name="Freeform 6">
                <a:extLst>
                  <a:ext uri="{FF2B5EF4-FFF2-40B4-BE49-F238E27FC236}">
                    <a16:creationId xmlns:a16="http://schemas.microsoft.com/office/drawing/2014/main" id="{589593E4-99F6-4A95-AC54-C5C25120EE1E}"/>
                  </a:ext>
                </a:extLst>
              </p:cNvPr>
              <p:cNvSpPr>
                <a:spLocks/>
              </p:cNvSpPr>
              <p:nvPr/>
            </p:nvSpPr>
            <p:spPr bwMode="auto">
              <a:xfrm>
                <a:off x="4068763" y="3132138"/>
                <a:ext cx="161925" cy="384175"/>
              </a:xfrm>
              <a:custGeom>
                <a:avLst/>
                <a:gdLst>
                  <a:gd name="T0" fmla="*/ 4 w 43"/>
                  <a:gd name="T1" fmla="*/ 101 h 102"/>
                  <a:gd name="T2" fmla="*/ 2 w 43"/>
                  <a:gd name="T3" fmla="*/ 100 h 102"/>
                  <a:gd name="T4" fmla="*/ 1 w 43"/>
                  <a:gd name="T5" fmla="*/ 97 h 102"/>
                  <a:gd name="T6" fmla="*/ 1 w 43"/>
                  <a:gd name="T7" fmla="*/ 89 h 102"/>
                  <a:gd name="T8" fmla="*/ 4 w 43"/>
                  <a:gd name="T9" fmla="*/ 75 h 102"/>
                  <a:gd name="T10" fmla="*/ 9 w 43"/>
                  <a:gd name="T11" fmla="*/ 65 h 102"/>
                  <a:gd name="T12" fmla="*/ 15 w 43"/>
                  <a:gd name="T13" fmla="*/ 52 h 102"/>
                  <a:gd name="T14" fmla="*/ 17 w 43"/>
                  <a:gd name="T15" fmla="*/ 45 h 102"/>
                  <a:gd name="T16" fmla="*/ 16 w 43"/>
                  <a:gd name="T17" fmla="*/ 42 h 102"/>
                  <a:gd name="T18" fmla="*/ 15 w 43"/>
                  <a:gd name="T19" fmla="*/ 40 h 102"/>
                  <a:gd name="T20" fmla="*/ 13 w 43"/>
                  <a:gd name="T21" fmla="*/ 37 h 102"/>
                  <a:gd name="T22" fmla="*/ 13 w 43"/>
                  <a:gd name="T23" fmla="*/ 27 h 102"/>
                  <a:gd name="T24" fmla="*/ 13 w 43"/>
                  <a:gd name="T25" fmla="*/ 23 h 102"/>
                  <a:gd name="T26" fmla="*/ 15 w 43"/>
                  <a:gd name="T27" fmla="*/ 16 h 102"/>
                  <a:gd name="T28" fmla="*/ 16 w 43"/>
                  <a:gd name="T29" fmla="*/ 13 h 102"/>
                  <a:gd name="T30" fmla="*/ 17 w 43"/>
                  <a:gd name="T31" fmla="*/ 10 h 102"/>
                  <a:gd name="T32" fmla="*/ 19 w 43"/>
                  <a:gd name="T33" fmla="*/ 8 h 102"/>
                  <a:gd name="T34" fmla="*/ 20 w 43"/>
                  <a:gd name="T35" fmla="*/ 6 h 102"/>
                  <a:gd name="T36" fmla="*/ 24 w 43"/>
                  <a:gd name="T37" fmla="*/ 3 h 102"/>
                  <a:gd name="T38" fmla="*/ 29 w 43"/>
                  <a:gd name="T39" fmla="*/ 0 h 102"/>
                  <a:gd name="T40" fmla="*/ 34 w 43"/>
                  <a:gd name="T41" fmla="*/ 1 h 102"/>
                  <a:gd name="T42" fmla="*/ 39 w 43"/>
                  <a:gd name="T43" fmla="*/ 8 h 102"/>
                  <a:gd name="T44" fmla="*/ 42 w 43"/>
                  <a:gd name="T45" fmla="*/ 16 h 102"/>
                  <a:gd name="T46" fmla="*/ 42 w 43"/>
                  <a:gd name="T47" fmla="*/ 22 h 102"/>
                  <a:gd name="T48" fmla="*/ 39 w 43"/>
                  <a:gd name="T49" fmla="*/ 26 h 102"/>
                  <a:gd name="T50" fmla="*/ 35 w 43"/>
                  <a:gd name="T51" fmla="*/ 31 h 102"/>
                  <a:gd name="T52" fmla="*/ 34 w 43"/>
                  <a:gd name="T53" fmla="*/ 42 h 102"/>
                  <a:gd name="T54" fmla="*/ 32 w 43"/>
                  <a:gd name="T55" fmla="*/ 52 h 102"/>
                  <a:gd name="T56" fmla="*/ 31 w 43"/>
                  <a:gd name="T57" fmla="*/ 57 h 102"/>
                  <a:gd name="T58" fmla="*/ 30 w 43"/>
                  <a:gd name="T59" fmla="*/ 63 h 102"/>
                  <a:gd name="T60" fmla="*/ 26 w 43"/>
                  <a:gd name="T61" fmla="*/ 75 h 102"/>
                  <a:gd name="T62" fmla="*/ 25 w 43"/>
                  <a:gd name="T63" fmla="*/ 77 h 102"/>
                  <a:gd name="T64" fmla="*/ 21 w 43"/>
                  <a:gd name="T65" fmla="*/ 86 h 102"/>
                  <a:gd name="T66" fmla="*/ 6 w 43"/>
                  <a:gd name="T6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3" h="102">
                    <a:moveTo>
                      <a:pt x="6" y="102"/>
                    </a:moveTo>
                    <a:cubicBezTo>
                      <a:pt x="5" y="102"/>
                      <a:pt x="5" y="102"/>
                      <a:pt x="4" y="101"/>
                    </a:cubicBezTo>
                    <a:cubicBezTo>
                      <a:pt x="4" y="101"/>
                      <a:pt x="3" y="101"/>
                      <a:pt x="3" y="101"/>
                    </a:cubicBezTo>
                    <a:cubicBezTo>
                      <a:pt x="2" y="101"/>
                      <a:pt x="2" y="100"/>
                      <a:pt x="2" y="100"/>
                    </a:cubicBezTo>
                    <a:cubicBezTo>
                      <a:pt x="2" y="100"/>
                      <a:pt x="1" y="99"/>
                      <a:pt x="1" y="98"/>
                    </a:cubicBezTo>
                    <a:cubicBezTo>
                      <a:pt x="1" y="98"/>
                      <a:pt x="1" y="97"/>
                      <a:pt x="1" y="97"/>
                    </a:cubicBezTo>
                    <a:cubicBezTo>
                      <a:pt x="1" y="96"/>
                      <a:pt x="1" y="95"/>
                      <a:pt x="1" y="95"/>
                    </a:cubicBezTo>
                    <a:cubicBezTo>
                      <a:pt x="1" y="94"/>
                      <a:pt x="0" y="92"/>
                      <a:pt x="1" y="89"/>
                    </a:cubicBezTo>
                    <a:cubicBezTo>
                      <a:pt x="1" y="87"/>
                      <a:pt x="2" y="86"/>
                      <a:pt x="2" y="84"/>
                    </a:cubicBezTo>
                    <a:cubicBezTo>
                      <a:pt x="3" y="81"/>
                      <a:pt x="3" y="77"/>
                      <a:pt x="4" y="75"/>
                    </a:cubicBezTo>
                    <a:cubicBezTo>
                      <a:pt x="5" y="72"/>
                      <a:pt x="7" y="68"/>
                      <a:pt x="8" y="65"/>
                    </a:cubicBezTo>
                    <a:cubicBezTo>
                      <a:pt x="8" y="65"/>
                      <a:pt x="9" y="65"/>
                      <a:pt x="9" y="65"/>
                    </a:cubicBezTo>
                    <a:cubicBezTo>
                      <a:pt x="9" y="64"/>
                      <a:pt x="10" y="63"/>
                      <a:pt x="10" y="62"/>
                    </a:cubicBezTo>
                    <a:cubicBezTo>
                      <a:pt x="12" y="59"/>
                      <a:pt x="14" y="56"/>
                      <a:pt x="15" y="52"/>
                    </a:cubicBezTo>
                    <a:cubicBezTo>
                      <a:pt x="15" y="51"/>
                      <a:pt x="17" y="50"/>
                      <a:pt x="17" y="48"/>
                    </a:cubicBezTo>
                    <a:cubicBezTo>
                      <a:pt x="17" y="47"/>
                      <a:pt x="17" y="46"/>
                      <a:pt x="17" y="45"/>
                    </a:cubicBezTo>
                    <a:cubicBezTo>
                      <a:pt x="17" y="45"/>
                      <a:pt x="17" y="44"/>
                      <a:pt x="17" y="44"/>
                    </a:cubicBezTo>
                    <a:cubicBezTo>
                      <a:pt x="17" y="43"/>
                      <a:pt x="17" y="42"/>
                      <a:pt x="16" y="42"/>
                    </a:cubicBezTo>
                    <a:cubicBezTo>
                      <a:pt x="16" y="41"/>
                      <a:pt x="16" y="41"/>
                      <a:pt x="16" y="41"/>
                    </a:cubicBezTo>
                    <a:cubicBezTo>
                      <a:pt x="16" y="41"/>
                      <a:pt x="15" y="40"/>
                      <a:pt x="15" y="40"/>
                    </a:cubicBezTo>
                    <a:cubicBezTo>
                      <a:pt x="15" y="39"/>
                      <a:pt x="14" y="39"/>
                      <a:pt x="14" y="39"/>
                    </a:cubicBezTo>
                    <a:cubicBezTo>
                      <a:pt x="14" y="38"/>
                      <a:pt x="14" y="38"/>
                      <a:pt x="13" y="37"/>
                    </a:cubicBezTo>
                    <a:cubicBezTo>
                      <a:pt x="13" y="37"/>
                      <a:pt x="13" y="36"/>
                      <a:pt x="13" y="34"/>
                    </a:cubicBezTo>
                    <a:cubicBezTo>
                      <a:pt x="13" y="32"/>
                      <a:pt x="13" y="29"/>
                      <a:pt x="13" y="27"/>
                    </a:cubicBezTo>
                    <a:cubicBezTo>
                      <a:pt x="13" y="26"/>
                      <a:pt x="13" y="25"/>
                      <a:pt x="13" y="25"/>
                    </a:cubicBezTo>
                    <a:cubicBezTo>
                      <a:pt x="13" y="24"/>
                      <a:pt x="13" y="24"/>
                      <a:pt x="13" y="23"/>
                    </a:cubicBezTo>
                    <a:cubicBezTo>
                      <a:pt x="13" y="23"/>
                      <a:pt x="14" y="23"/>
                      <a:pt x="14" y="22"/>
                    </a:cubicBezTo>
                    <a:cubicBezTo>
                      <a:pt x="14" y="21"/>
                      <a:pt x="15" y="17"/>
                      <a:pt x="15" y="16"/>
                    </a:cubicBezTo>
                    <a:cubicBezTo>
                      <a:pt x="15" y="16"/>
                      <a:pt x="15" y="15"/>
                      <a:pt x="16" y="15"/>
                    </a:cubicBezTo>
                    <a:cubicBezTo>
                      <a:pt x="16" y="14"/>
                      <a:pt x="16" y="14"/>
                      <a:pt x="16" y="13"/>
                    </a:cubicBezTo>
                    <a:cubicBezTo>
                      <a:pt x="16" y="12"/>
                      <a:pt x="17" y="12"/>
                      <a:pt x="17" y="11"/>
                    </a:cubicBezTo>
                    <a:cubicBezTo>
                      <a:pt x="17" y="11"/>
                      <a:pt x="17" y="10"/>
                      <a:pt x="17" y="10"/>
                    </a:cubicBezTo>
                    <a:cubicBezTo>
                      <a:pt x="18" y="10"/>
                      <a:pt x="18" y="10"/>
                      <a:pt x="18" y="10"/>
                    </a:cubicBezTo>
                    <a:cubicBezTo>
                      <a:pt x="18" y="9"/>
                      <a:pt x="18" y="9"/>
                      <a:pt x="19" y="8"/>
                    </a:cubicBezTo>
                    <a:cubicBezTo>
                      <a:pt x="19" y="8"/>
                      <a:pt x="19" y="7"/>
                      <a:pt x="19" y="7"/>
                    </a:cubicBezTo>
                    <a:cubicBezTo>
                      <a:pt x="19" y="7"/>
                      <a:pt x="19" y="7"/>
                      <a:pt x="20" y="6"/>
                    </a:cubicBezTo>
                    <a:cubicBezTo>
                      <a:pt x="21" y="5"/>
                      <a:pt x="21" y="5"/>
                      <a:pt x="22" y="4"/>
                    </a:cubicBezTo>
                    <a:cubicBezTo>
                      <a:pt x="22" y="4"/>
                      <a:pt x="23" y="3"/>
                      <a:pt x="24" y="3"/>
                    </a:cubicBezTo>
                    <a:cubicBezTo>
                      <a:pt x="24" y="2"/>
                      <a:pt x="25" y="1"/>
                      <a:pt x="26" y="1"/>
                    </a:cubicBezTo>
                    <a:cubicBezTo>
                      <a:pt x="27" y="1"/>
                      <a:pt x="29" y="0"/>
                      <a:pt x="29" y="0"/>
                    </a:cubicBezTo>
                    <a:cubicBezTo>
                      <a:pt x="30" y="0"/>
                      <a:pt x="31" y="0"/>
                      <a:pt x="31" y="0"/>
                    </a:cubicBezTo>
                    <a:cubicBezTo>
                      <a:pt x="33" y="1"/>
                      <a:pt x="33" y="1"/>
                      <a:pt x="34" y="1"/>
                    </a:cubicBezTo>
                    <a:cubicBezTo>
                      <a:pt x="35" y="2"/>
                      <a:pt x="38" y="4"/>
                      <a:pt x="38" y="6"/>
                    </a:cubicBezTo>
                    <a:cubicBezTo>
                      <a:pt x="38" y="8"/>
                      <a:pt x="39" y="8"/>
                      <a:pt x="39" y="8"/>
                    </a:cubicBezTo>
                    <a:cubicBezTo>
                      <a:pt x="39" y="9"/>
                      <a:pt x="39" y="9"/>
                      <a:pt x="40" y="11"/>
                    </a:cubicBezTo>
                    <a:cubicBezTo>
                      <a:pt x="40" y="12"/>
                      <a:pt x="41" y="15"/>
                      <a:pt x="42" y="16"/>
                    </a:cubicBezTo>
                    <a:cubicBezTo>
                      <a:pt x="43" y="17"/>
                      <a:pt x="42" y="18"/>
                      <a:pt x="43" y="19"/>
                    </a:cubicBezTo>
                    <a:cubicBezTo>
                      <a:pt x="43" y="22"/>
                      <a:pt x="43" y="18"/>
                      <a:pt x="42" y="22"/>
                    </a:cubicBezTo>
                    <a:cubicBezTo>
                      <a:pt x="42" y="22"/>
                      <a:pt x="42" y="23"/>
                      <a:pt x="42" y="24"/>
                    </a:cubicBezTo>
                    <a:cubicBezTo>
                      <a:pt x="41" y="25"/>
                      <a:pt x="40" y="25"/>
                      <a:pt x="39" y="26"/>
                    </a:cubicBezTo>
                    <a:cubicBezTo>
                      <a:pt x="38" y="27"/>
                      <a:pt x="37" y="28"/>
                      <a:pt x="36" y="29"/>
                    </a:cubicBezTo>
                    <a:cubicBezTo>
                      <a:pt x="35" y="30"/>
                      <a:pt x="35" y="30"/>
                      <a:pt x="35" y="31"/>
                    </a:cubicBezTo>
                    <a:cubicBezTo>
                      <a:pt x="35" y="32"/>
                      <a:pt x="34" y="33"/>
                      <a:pt x="34" y="34"/>
                    </a:cubicBezTo>
                    <a:cubicBezTo>
                      <a:pt x="34" y="37"/>
                      <a:pt x="34" y="41"/>
                      <a:pt x="34" y="42"/>
                    </a:cubicBezTo>
                    <a:cubicBezTo>
                      <a:pt x="33" y="44"/>
                      <a:pt x="33" y="46"/>
                      <a:pt x="33" y="49"/>
                    </a:cubicBezTo>
                    <a:cubicBezTo>
                      <a:pt x="33" y="50"/>
                      <a:pt x="32" y="51"/>
                      <a:pt x="32" y="52"/>
                    </a:cubicBezTo>
                    <a:cubicBezTo>
                      <a:pt x="32" y="54"/>
                      <a:pt x="32" y="55"/>
                      <a:pt x="31" y="57"/>
                    </a:cubicBezTo>
                    <a:cubicBezTo>
                      <a:pt x="31" y="57"/>
                      <a:pt x="31" y="57"/>
                      <a:pt x="31" y="57"/>
                    </a:cubicBezTo>
                    <a:cubicBezTo>
                      <a:pt x="31" y="58"/>
                      <a:pt x="31" y="58"/>
                      <a:pt x="31" y="59"/>
                    </a:cubicBezTo>
                    <a:cubicBezTo>
                      <a:pt x="30" y="60"/>
                      <a:pt x="30" y="62"/>
                      <a:pt x="30" y="63"/>
                    </a:cubicBezTo>
                    <a:cubicBezTo>
                      <a:pt x="29" y="67"/>
                      <a:pt x="27" y="71"/>
                      <a:pt x="26" y="74"/>
                    </a:cubicBezTo>
                    <a:cubicBezTo>
                      <a:pt x="26" y="74"/>
                      <a:pt x="26" y="74"/>
                      <a:pt x="26" y="75"/>
                    </a:cubicBezTo>
                    <a:cubicBezTo>
                      <a:pt x="26" y="75"/>
                      <a:pt x="26" y="75"/>
                      <a:pt x="26" y="75"/>
                    </a:cubicBezTo>
                    <a:cubicBezTo>
                      <a:pt x="26" y="76"/>
                      <a:pt x="25" y="77"/>
                      <a:pt x="25" y="77"/>
                    </a:cubicBezTo>
                    <a:cubicBezTo>
                      <a:pt x="25" y="79"/>
                      <a:pt x="24" y="80"/>
                      <a:pt x="23" y="82"/>
                    </a:cubicBezTo>
                    <a:cubicBezTo>
                      <a:pt x="22" y="83"/>
                      <a:pt x="21" y="84"/>
                      <a:pt x="21" y="86"/>
                    </a:cubicBezTo>
                    <a:cubicBezTo>
                      <a:pt x="17" y="90"/>
                      <a:pt x="15" y="99"/>
                      <a:pt x="10" y="102"/>
                    </a:cubicBezTo>
                    <a:cubicBezTo>
                      <a:pt x="9" y="102"/>
                      <a:pt x="7" y="102"/>
                      <a:pt x="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0" name="Freeform 7">
                <a:extLst>
                  <a:ext uri="{FF2B5EF4-FFF2-40B4-BE49-F238E27FC236}">
                    <a16:creationId xmlns:a16="http://schemas.microsoft.com/office/drawing/2014/main" id="{D915307D-90A4-477E-9DDF-8A139A8F39E9}"/>
                  </a:ext>
                </a:extLst>
              </p:cNvPr>
              <p:cNvSpPr>
                <a:spLocks/>
              </p:cNvSpPr>
              <p:nvPr/>
            </p:nvSpPr>
            <p:spPr bwMode="auto">
              <a:xfrm>
                <a:off x="4254501" y="3016250"/>
                <a:ext cx="458788" cy="481013"/>
              </a:xfrm>
              <a:custGeom>
                <a:avLst/>
                <a:gdLst>
                  <a:gd name="T0" fmla="*/ 82 w 122"/>
                  <a:gd name="T1" fmla="*/ 4 h 128"/>
                  <a:gd name="T2" fmla="*/ 89 w 122"/>
                  <a:gd name="T3" fmla="*/ 10 h 128"/>
                  <a:gd name="T4" fmla="*/ 94 w 122"/>
                  <a:gd name="T5" fmla="*/ 15 h 128"/>
                  <a:gd name="T6" fmla="*/ 99 w 122"/>
                  <a:gd name="T7" fmla="*/ 19 h 128"/>
                  <a:gd name="T8" fmla="*/ 108 w 122"/>
                  <a:gd name="T9" fmla="*/ 28 h 128"/>
                  <a:gd name="T10" fmla="*/ 116 w 122"/>
                  <a:gd name="T11" fmla="*/ 36 h 128"/>
                  <a:gd name="T12" fmla="*/ 120 w 122"/>
                  <a:gd name="T13" fmla="*/ 42 h 128"/>
                  <a:gd name="T14" fmla="*/ 122 w 122"/>
                  <a:gd name="T15" fmla="*/ 60 h 128"/>
                  <a:gd name="T16" fmla="*/ 122 w 122"/>
                  <a:gd name="T17" fmla="*/ 68 h 128"/>
                  <a:gd name="T18" fmla="*/ 120 w 122"/>
                  <a:gd name="T19" fmla="*/ 79 h 128"/>
                  <a:gd name="T20" fmla="*/ 118 w 122"/>
                  <a:gd name="T21" fmla="*/ 87 h 128"/>
                  <a:gd name="T22" fmla="*/ 116 w 122"/>
                  <a:gd name="T23" fmla="*/ 96 h 128"/>
                  <a:gd name="T24" fmla="*/ 111 w 122"/>
                  <a:gd name="T25" fmla="*/ 108 h 128"/>
                  <a:gd name="T26" fmla="*/ 104 w 122"/>
                  <a:gd name="T27" fmla="*/ 114 h 128"/>
                  <a:gd name="T28" fmla="*/ 88 w 122"/>
                  <a:gd name="T29" fmla="*/ 125 h 128"/>
                  <a:gd name="T30" fmla="*/ 83 w 122"/>
                  <a:gd name="T31" fmla="*/ 128 h 128"/>
                  <a:gd name="T32" fmla="*/ 78 w 122"/>
                  <a:gd name="T33" fmla="*/ 128 h 128"/>
                  <a:gd name="T34" fmla="*/ 71 w 122"/>
                  <a:gd name="T35" fmla="*/ 124 h 128"/>
                  <a:gd name="T36" fmla="*/ 69 w 122"/>
                  <a:gd name="T37" fmla="*/ 118 h 128"/>
                  <a:gd name="T38" fmla="*/ 70 w 122"/>
                  <a:gd name="T39" fmla="*/ 115 h 128"/>
                  <a:gd name="T40" fmla="*/ 78 w 122"/>
                  <a:gd name="T41" fmla="*/ 107 h 128"/>
                  <a:gd name="T42" fmla="*/ 81 w 122"/>
                  <a:gd name="T43" fmla="*/ 105 h 128"/>
                  <a:gd name="T44" fmla="*/ 87 w 122"/>
                  <a:gd name="T45" fmla="*/ 101 h 128"/>
                  <a:gd name="T46" fmla="*/ 92 w 122"/>
                  <a:gd name="T47" fmla="*/ 93 h 128"/>
                  <a:gd name="T48" fmla="*/ 97 w 122"/>
                  <a:gd name="T49" fmla="*/ 78 h 128"/>
                  <a:gd name="T50" fmla="*/ 94 w 122"/>
                  <a:gd name="T51" fmla="*/ 48 h 128"/>
                  <a:gd name="T52" fmla="*/ 88 w 122"/>
                  <a:gd name="T53" fmla="*/ 41 h 128"/>
                  <a:gd name="T54" fmla="*/ 81 w 122"/>
                  <a:gd name="T55" fmla="*/ 34 h 128"/>
                  <a:gd name="T56" fmla="*/ 76 w 122"/>
                  <a:gd name="T57" fmla="*/ 29 h 128"/>
                  <a:gd name="T58" fmla="*/ 63 w 122"/>
                  <a:gd name="T59" fmla="*/ 25 h 128"/>
                  <a:gd name="T60" fmla="*/ 57 w 122"/>
                  <a:gd name="T61" fmla="*/ 27 h 128"/>
                  <a:gd name="T62" fmla="*/ 45 w 122"/>
                  <a:gd name="T63" fmla="*/ 34 h 128"/>
                  <a:gd name="T64" fmla="*/ 42 w 122"/>
                  <a:gd name="T65" fmla="*/ 36 h 128"/>
                  <a:gd name="T66" fmla="*/ 31 w 122"/>
                  <a:gd name="T67" fmla="*/ 45 h 128"/>
                  <a:gd name="T68" fmla="*/ 25 w 122"/>
                  <a:gd name="T69" fmla="*/ 48 h 128"/>
                  <a:gd name="T70" fmla="*/ 16 w 122"/>
                  <a:gd name="T71" fmla="*/ 49 h 128"/>
                  <a:gd name="T72" fmla="*/ 8 w 122"/>
                  <a:gd name="T73" fmla="*/ 46 h 128"/>
                  <a:gd name="T74" fmla="*/ 5 w 122"/>
                  <a:gd name="T75" fmla="*/ 44 h 128"/>
                  <a:gd name="T76" fmla="*/ 0 w 122"/>
                  <a:gd name="T77" fmla="*/ 36 h 128"/>
                  <a:gd name="T78" fmla="*/ 14 w 122"/>
                  <a:gd name="T79" fmla="*/ 23 h 128"/>
                  <a:gd name="T80" fmla="*/ 22 w 122"/>
                  <a:gd name="T81" fmla="*/ 23 h 128"/>
                  <a:gd name="T82" fmla="*/ 36 w 122"/>
                  <a:gd name="T83" fmla="*/ 16 h 128"/>
                  <a:gd name="T84" fmla="*/ 49 w 122"/>
                  <a:gd name="T85" fmla="*/ 9 h 128"/>
                  <a:gd name="T86" fmla="*/ 57 w 122"/>
                  <a:gd name="T87" fmla="*/ 5 h 128"/>
                  <a:gd name="T88" fmla="*/ 62 w 122"/>
                  <a:gd name="T89" fmla="*/ 2 h 128"/>
                  <a:gd name="T90" fmla="*/ 65 w 122"/>
                  <a:gd name="T91" fmla="*/ 1 h 128"/>
                  <a:gd name="T92" fmla="*/ 68 w 122"/>
                  <a:gd name="T93" fmla="*/ 1 h 128"/>
                  <a:gd name="T94" fmla="*/ 77 w 122"/>
                  <a:gd name="T95" fmla="*/ 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2" h="128">
                    <a:moveTo>
                      <a:pt x="77" y="1"/>
                    </a:moveTo>
                    <a:cubicBezTo>
                      <a:pt x="78" y="1"/>
                      <a:pt x="79" y="3"/>
                      <a:pt x="81" y="3"/>
                    </a:cubicBezTo>
                    <a:cubicBezTo>
                      <a:pt x="82" y="3"/>
                      <a:pt x="81" y="4"/>
                      <a:pt x="82" y="4"/>
                    </a:cubicBezTo>
                    <a:cubicBezTo>
                      <a:pt x="83" y="5"/>
                      <a:pt x="84" y="6"/>
                      <a:pt x="85" y="6"/>
                    </a:cubicBezTo>
                    <a:cubicBezTo>
                      <a:pt x="86" y="7"/>
                      <a:pt x="86" y="7"/>
                      <a:pt x="87" y="8"/>
                    </a:cubicBezTo>
                    <a:cubicBezTo>
                      <a:pt x="88" y="8"/>
                      <a:pt x="88" y="8"/>
                      <a:pt x="89" y="10"/>
                    </a:cubicBezTo>
                    <a:cubicBezTo>
                      <a:pt x="90" y="11"/>
                      <a:pt x="91" y="11"/>
                      <a:pt x="92" y="12"/>
                    </a:cubicBezTo>
                    <a:cubicBezTo>
                      <a:pt x="92" y="12"/>
                      <a:pt x="93" y="13"/>
                      <a:pt x="94" y="14"/>
                    </a:cubicBezTo>
                    <a:cubicBezTo>
                      <a:pt x="94" y="14"/>
                      <a:pt x="94" y="14"/>
                      <a:pt x="94" y="15"/>
                    </a:cubicBezTo>
                    <a:cubicBezTo>
                      <a:pt x="95" y="15"/>
                      <a:pt x="95" y="15"/>
                      <a:pt x="96" y="16"/>
                    </a:cubicBezTo>
                    <a:cubicBezTo>
                      <a:pt x="96" y="16"/>
                      <a:pt x="96" y="16"/>
                      <a:pt x="96" y="17"/>
                    </a:cubicBezTo>
                    <a:cubicBezTo>
                      <a:pt x="97" y="17"/>
                      <a:pt x="98" y="18"/>
                      <a:pt x="99" y="19"/>
                    </a:cubicBezTo>
                    <a:cubicBezTo>
                      <a:pt x="100" y="20"/>
                      <a:pt x="100" y="21"/>
                      <a:pt x="102" y="22"/>
                    </a:cubicBezTo>
                    <a:cubicBezTo>
                      <a:pt x="103" y="23"/>
                      <a:pt x="104" y="24"/>
                      <a:pt x="105" y="25"/>
                    </a:cubicBezTo>
                    <a:cubicBezTo>
                      <a:pt x="106" y="25"/>
                      <a:pt x="107" y="27"/>
                      <a:pt x="108" y="28"/>
                    </a:cubicBezTo>
                    <a:cubicBezTo>
                      <a:pt x="109" y="29"/>
                      <a:pt x="110" y="30"/>
                      <a:pt x="111" y="32"/>
                    </a:cubicBezTo>
                    <a:cubicBezTo>
                      <a:pt x="112" y="32"/>
                      <a:pt x="113" y="33"/>
                      <a:pt x="114" y="34"/>
                    </a:cubicBezTo>
                    <a:cubicBezTo>
                      <a:pt x="114" y="35"/>
                      <a:pt x="115" y="35"/>
                      <a:pt x="116" y="36"/>
                    </a:cubicBezTo>
                    <a:cubicBezTo>
                      <a:pt x="116" y="37"/>
                      <a:pt x="117" y="37"/>
                      <a:pt x="117" y="38"/>
                    </a:cubicBezTo>
                    <a:cubicBezTo>
                      <a:pt x="117" y="38"/>
                      <a:pt x="118" y="39"/>
                      <a:pt x="118" y="39"/>
                    </a:cubicBezTo>
                    <a:cubicBezTo>
                      <a:pt x="119" y="40"/>
                      <a:pt x="119" y="41"/>
                      <a:pt x="120" y="42"/>
                    </a:cubicBezTo>
                    <a:cubicBezTo>
                      <a:pt x="121" y="43"/>
                      <a:pt x="121" y="45"/>
                      <a:pt x="122" y="46"/>
                    </a:cubicBezTo>
                    <a:cubicBezTo>
                      <a:pt x="122" y="48"/>
                      <a:pt x="122" y="49"/>
                      <a:pt x="122" y="50"/>
                    </a:cubicBezTo>
                    <a:cubicBezTo>
                      <a:pt x="122" y="53"/>
                      <a:pt x="122" y="57"/>
                      <a:pt x="122" y="60"/>
                    </a:cubicBezTo>
                    <a:cubicBezTo>
                      <a:pt x="122" y="60"/>
                      <a:pt x="122" y="61"/>
                      <a:pt x="122" y="62"/>
                    </a:cubicBezTo>
                    <a:cubicBezTo>
                      <a:pt x="122" y="63"/>
                      <a:pt x="122" y="64"/>
                      <a:pt x="122" y="66"/>
                    </a:cubicBezTo>
                    <a:cubicBezTo>
                      <a:pt x="122" y="67"/>
                      <a:pt x="122" y="67"/>
                      <a:pt x="122" y="68"/>
                    </a:cubicBezTo>
                    <a:cubicBezTo>
                      <a:pt x="121" y="69"/>
                      <a:pt x="121" y="70"/>
                      <a:pt x="121" y="72"/>
                    </a:cubicBezTo>
                    <a:cubicBezTo>
                      <a:pt x="120" y="74"/>
                      <a:pt x="120" y="75"/>
                      <a:pt x="120" y="77"/>
                    </a:cubicBezTo>
                    <a:cubicBezTo>
                      <a:pt x="120" y="78"/>
                      <a:pt x="120" y="78"/>
                      <a:pt x="120" y="79"/>
                    </a:cubicBezTo>
                    <a:cubicBezTo>
                      <a:pt x="120" y="79"/>
                      <a:pt x="120" y="80"/>
                      <a:pt x="120" y="81"/>
                    </a:cubicBezTo>
                    <a:cubicBezTo>
                      <a:pt x="119" y="81"/>
                      <a:pt x="119" y="82"/>
                      <a:pt x="119" y="82"/>
                    </a:cubicBezTo>
                    <a:cubicBezTo>
                      <a:pt x="119" y="84"/>
                      <a:pt x="119" y="86"/>
                      <a:pt x="118" y="87"/>
                    </a:cubicBezTo>
                    <a:cubicBezTo>
                      <a:pt x="118" y="87"/>
                      <a:pt x="118" y="88"/>
                      <a:pt x="118" y="88"/>
                    </a:cubicBezTo>
                    <a:cubicBezTo>
                      <a:pt x="118" y="90"/>
                      <a:pt x="118" y="91"/>
                      <a:pt x="117" y="93"/>
                    </a:cubicBezTo>
                    <a:cubicBezTo>
                      <a:pt x="117" y="94"/>
                      <a:pt x="117" y="95"/>
                      <a:pt x="116" y="96"/>
                    </a:cubicBezTo>
                    <a:cubicBezTo>
                      <a:pt x="116" y="97"/>
                      <a:pt x="116" y="98"/>
                      <a:pt x="116" y="99"/>
                    </a:cubicBezTo>
                    <a:cubicBezTo>
                      <a:pt x="115" y="100"/>
                      <a:pt x="114" y="102"/>
                      <a:pt x="114" y="103"/>
                    </a:cubicBezTo>
                    <a:cubicBezTo>
                      <a:pt x="113" y="105"/>
                      <a:pt x="112" y="106"/>
                      <a:pt x="111" y="108"/>
                    </a:cubicBezTo>
                    <a:cubicBezTo>
                      <a:pt x="111" y="108"/>
                      <a:pt x="110" y="109"/>
                      <a:pt x="110" y="110"/>
                    </a:cubicBezTo>
                    <a:cubicBezTo>
                      <a:pt x="107" y="112"/>
                      <a:pt x="107" y="112"/>
                      <a:pt x="105" y="114"/>
                    </a:cubicBezTo>
                    <a:cubicBezTo>
                      <a:pt x="104" y="114"/>
                      <a:pt x="104" y="114"/>
                      <a:pt x="104" y="114"/>
                    </a:cubicBezTo>
                    <a:cubicBezTo>
                      <a:pt x="103" y="114"/>
                      <a:pt x="99" y="118"/>
                      <a:pt x="97" y="119"/>
                    </a:cubicBezTo>
                    <a:cubicBezTo>
                      <a:pt x="95" y="121"/>
                      <a:pt x="92" y="121"/>
                      <a:pt x="91" y="123"/>
                    </a:cubicBezTo>
                    <a:cubicBezTo>
                      <a:pt x="89" y="124"/>
                      <a:pt x="89" y="124"/>
                      <a:pt x="88" y="125"/>
                    </a:cubicBezTo>
                    <a:cubicBezTo>
                      <a:pt x="87" y="125"/>
                      <a:pt x="87" y="126"/>
                      <a:pt x="87" y="126"/>
                    </a:cubicBezTo>
                    <a:cubicBezTo>
                      <a:pt x="87" y="126"/>
                      <a:pt x="85" y="127"/>
                      <a:pt x="85" y="128"/>
                    </a:cubicBezTo>
                    <a:cubicBezTo>
                      <a:pt x="84" y="128"/>
                      <a:pt x="83" y="128"/>
                      <a:pt x="83" y="128"/>
                    </a:cubicBezTo>
                    <a:cubicBezTo>
                      <a:pt x="83" y="128"/>
                      <a:pt x="82" y="128"/>
                      <a:pt x="82" y="128"/>
                    </a:cubicBezTo>
                    <a:cubicBezTo>
                      <a:pt x="81" y="128"/>
                      <a:pt x="80" y="128"/>
                      <a:pt x="80" y="128"/>
                    </a:cubicBezTo>
                    <a:cubicBezTo>
                      <a:pt x="79" y="128"/>
                      <a:pt x="78" y="128"/>
                      <a:pt x="78" y="128"/>
                    </a:cubicBezTo>
                    <a:cubicBezTo>
                      <a:pt x="76" y="128"/>
                      <a:pt x="76" y="127"/>
                      <a:pt x="74" y="127"/>
                    </a:cubicBezTo>
                    <a:cubicBezTo>
                      <a:pt x="73" y="127"/>
                      <a:pt x="72" y="126"/>
                      <a:pt x="71" y="125"/>
                    </a:cubicBezTo>
                    <a:cubicBezTo>
                      <a:pt x="71" y="124"/>
                      <a:pt x="71" y="124"/>
                      <a:pt x="71" y="124"/>
                    </a:cubicBezTo>
                    <a:cubicBezTo>
                      <a:pt x="69" y="124"/>
                      <a:pt x="70" y="123"/>
                      <a:pt x="70" y="122"/>
                    </a:cubicBezTo>
                    <a:cubicBezTo>
                      <a:pt x="70" y="122"/>
                      <a:pt x="70" y="121"/>
                      <a:pt x="70" y="121"/>
                    </a:cubicBezTo>
                    <a:cubicBezTo>
                      <a:pt x="70" y="119"/>
                      <a:pt x="69" y="119"/>
                      <a:pt x="69" y="118"/>
                    </a:cubicBezTo>
                    <a:cubicBezTo>
                      <a:pt x="69" y="118"/>
                      <a:pt x="69" y="118"/>
                      <a:pt x="69" y="117"/>
                    </a:cubicBezTo>
                    <a:cubicBezTo>
                      <a:pt x="69" y="117"/>
                      <a:pt x="69" y="117"/>
                      <a:pt x="70" y="116"/>
                    </a:cubicBezTo>
                    <a:cubicBezTo>
                      <a:pt x="70" y="116"/>
                      <a:pt x="70" y="115"/>
                      <a:pt x="70" y="115"/>
                    </a:cubicBezTo>
                    <a:cubicBezTo>
                      <a:pt x="71" y="114"/>
                      <a:pt x="71" y="113"/>
                      <a:pt x="72" y="112"/>
                    </a:cubicBezTo>
                    <a:cubicBezTo>
                      <a:pt x="73" y="110"/>
                      <a:pt x="75" y="110"/>
                      <a:pt x="76" y="108"/>
                    </a:cubicBezTo>
                    <a:cubicBezTo>
                      <a:pt x="77" y="108"/>
                      <a:pt x="77" y="107"/>
                      <a:pt x="78" y="107"/>
                    </a:cubicBezTo>
                    <a:cubicBezTo>
                      <a:pt x="79" y="106"/>
                      <a:pt x="79" y="106"/>
                      <a:pt x="80" y="106"/>
                    </a:cubicBezTo>
                    <a:cubicBezTo>
                      <a:pt x="80" y="106"/>
                      <a:pt x="80" y="105"/>
                      <a:pt x="80" y="105"/>
                    </a:cubicBezTo>
                    <a:cubicBezTo>
                      <a:pt x="81" y="105"/>
                      <a:pt x="81" y="105"/>
                      <a:pt x="81" y="105"/>
                    </a:cubicBezTo>
                    <a:cubicBezTo>
                      <a:pt x="82" y="104"/>
                      <a:pt x="82" y="104"/>
                      <a:pt x="83" y="104"/>
                    </a:cubicBezTo>
                    <a:cubicBezTo>
                      <a:pt x="83" y="104"/>
                      <a:pt x="84" y="103"/>
                      <a:pt x="84" y="103"/>
                    </a:cubicBezTo>
                    <a:cubicBezTo>
                      <a:pt x="85" y="102"/>
                      <a:pt x="86" y="102"/>
                      <a:pt x="87" y="101"/>
                    </a:cubicBezTo>
                    <a:cubicBezTo>
                      <a:pt x="87" y="100"/>
                      <a:pt x="88" y="99"/>
                      <a:pt x="89" y="99"/>
                    </a:cubicBezTo>
                    <a:cubicBezTo>
                      <a:pt x="89" y="98"/>
                      <a:pt x="89" y="98"/>
                      <a:pt x="89" y="98"/>
                    </a:cubicBezTo>
                    <a:cubicBezTo>
                      <a:pt x="90" y="96"/>
                      <a:pt x="92" y="95"/>
                      <a:pt x="92" y="93"/>
                    </a:cubicBezTo>
                    <a:cubicBezTo>
                      <a:pt x="93" y="90"/>
                      <a:pt x="95" y="88"/>
                      <a:pt x="96" y="84"/>
                    </a:cubicBezTo>
                    <a:cubicBezTo>
                      <a:pt x="96" y="84"/>
                      <a:pt x="96" y="83"/>
                      <a:pt x="96" y="83"/>
                    </a:cubicBezTo>
                    <a:cubicBezTo>
                      <a:pt x="96" y="81"/>
                      <a:pt x="97" y="80"/>
                      <a:pt x="97" y="78"/>
                    </a:cubicBezTo>
                    <a:cubicBezTo>
                      <a:pt x="98" y="77"/>
                      <a:pt x="98" y="76"/>
                      <a:pt x="98" y="75"/>
                    </a:cubicBezTo>
                    <a:cubicBezTo>
                      <a:pt x="99" y="68"/>
                      <a:pt x="101" y="63"/>
                      <a:pt x="98" y="55"/>
                    </a:cubicBezTo>
                    <a:cubicBezTo>
                      <a:pt x="97" y="52"/>
                      <a:pt x="96" y="51"/>
                      <a:pt x="94" y="48"/>
                    </a:cubicBezTo>
                    <a:cubicBezTo>
                      <a:pt x="93" y="47"/>
                      <a:pt x="92" y="46"/>
                      <a:pt x="91" y="44"/>
                    </a:cubicBezTo>
                    <a:cubicBezTo>
                      <a:pt x="90" y="43"/>
                      <a:pt x="90" y="42"/>
                      <a:pt x="89" y="42"/>
                    </a:cubicBezTo>
                    <a:cubicBezTo>
                      <a:pt x="89" y="41"/>
                      <a:pt x="89" y="41"/>
                      <a:pt x="88" y="41"/>
                    </a:cubicBezTo>
                    <a:cubicBezTo>
                      <a:pt x="88" y="40"/>
                      <a:pt x="87" y="40"/>
                      <a:pt x="87" y="40"/>
                    </a:cubicBezTo>
                    <a:cubicBezTo>
                      <a:pt x="84" y="38"/>
                      <a:pt x="84" y="36"/>
                      <a:pt x="82" y="35"/>
                    </a:cubicBezTo>
                    <a:cubicBezTo>
                      <a:pt x="82" y="34"/>
                      <a:pt x="81" y="34"/>
                      <a:pt x="81" y="34"/>
                    </a:cubicBezTo>
                    <a:cubicBezTo>
                      <a:pt x="81" y="33"/>
                      <a:pt x="81" y="33"/>
                      <a:pt x="81" y="33"/>
                    </a:cubicBezTo>
                    <a:cubicBezTo>
                      <a:pt x="79" y="32"/>
                      <a:pt x="78" y="30"/>
                      <a:pt x="78" y="29"/>
                    </a:cubicBezTo>
                    <a:cubicBezTo>
                      <a:pt x="77" y="29"/>
                      <a:pt x="76" y="29"/>
                      <a:pt x="76" y="29"/>
                    </a:cubicBezTo>
                    <a:cubicBezTo>
                      <a:pt x="75" y="28"/>
                      <a:pt x="74" y="27"/>
                      <a:pt x="73" y="27"/>
                    </a:cubicBezTo>
                    <a:cubicBezTo>
                      <a:pt x="72" y="26"/>
                      <a:pt x="72" y="25"/>
                      <a:pt x="71" y="25"/>
                    </a:cubicBezTo>
                    <a:cubicBezTo>
                      <a:pt x="69" y="24"/>
                      <a:pt x="65" y="24"/>
                      <a:pt x="63" y="25"/>
                    </a:cubicBezTo>
                    <a:cubicBezTo>
                      <a:pt x="62" y="25"/>
                      <a:pt x="59" y="26"/>
                      <a:pt x="59" y="26"/>
                    </a:cubicBezTo>
                    <a:cubicBezTo>
                      <a:pt x="58" y="26"/>
                      <a:pt x="58" y="26"/>
                      <a:pt x="58" y="27"/>
                    </a:cubicBezTo>
                    <a:cubicBezTo>
                      <a:pt x="58" y="27"/>
                      <a:pt x="57" y="27"/>
                      <a:pt x="57" y="27"/>
                    </a:cubicBezTo>
                    <a:cubicBezTo>
                      <a:pt x="56" y="28"/>
                      <a:pt x="55" y="28"/>
                      <a:pt x="55" y="28"/>
                    </a:cubicBezTo>
                    <a:cubicBezTo>
                      <a:pt x="54" y="29"/>
                      <a:pt x="51" y="30"/>
                      <a:pt x="50" y="31"/>
                    </a:cubicBezTo>
                    <a:cubicBezTo>
                      <a:pt x="48" y="32"/>
                      <a:pt x="47" y="32"/>
                      <a:pt x="45" y="34"/>
                    </a:cubicBezTo>
                    <a:cubicBezTo>
                      <a:pt x="45" y="34"/>
                      <a:pt x="44" y="34"/>
                      <a:pt x="44" y="34"/>
                    </a:cubicBezTo>
                    <a:cubicBezTo>
                      <a:pt x="44" y="34"/>
                      <a:pt x="43" y="35"/>
                      <a:pt x="42" y="35"/>
                    </a:cubicBezTo>
                    <a:cubicBezTo>
                      <a:pt x="42" y="35"/>
                      <a:pt x="42" y="35"/>
                      <a:pt x="42" y="36"/>
                    </a:cubicBezTo>
                    <a:cubicBezTo>
                      <a:pt x="39" y="38"/>
                      <a:pt x="36" y="39"/>
                      <a:pt x="34" y="42"/>
                    </a:cubicBezTo>
                    <a:cubicBezTo>
                      <a:pt x="34" y="42"/>
                      <a:pt x="33" y="43"/>
                      <a:pt x="32" y="43"/>
                    </a:cubicBezTo>
                    <a:cubicBezTo>
                      <a:pt x="32" y="44"/>
                      <a:pt x="31" y="44"/>
                      <a:pt x="31" y="45"/>
                    </a:cubicBezTo>
                    <a:cubicBezTo>
                      <a:pt x="30" y="46"/>
                      <a:pt x="29" y="46"/>
                      <a:pt x="28" y="47"/>
                    </a:cubicBezTo>
                    <a:cubicBezTo>
                      <a:pt x="27" y="47"/>
                      <a:pt x="27" y="47"/>
                      <a:pt x="27" y="48"/>
                    </a:cubicBezTo>
                    <a:cubicBezTo>
                      <a:pt x="26" y="48"/>
                      <a:pt x="25" y="48"/>
                      <a:pt x="25" y="48"/>
                    </a:cubicBezTo>
                    <a:cubicBezTo>
                      <a:pt x="24" y="48"/>
                      <a:pt x="22" y="49"/>
                      <a:pt x="21" y="49"/>
                    </a:cubicBezTo>
                    <a:cubicBezTo>
                      <a:pt x="19" y="49"/>
                      <a:pt x="19" y="49"/>
                      <a:pt x="19" y="49"/>
                    </a:cubicBezTo>
                    <a:cubicBezTo>
                      <a:pt x="18" y="49"/>
                      <a:pt x="16" y="49"/>
                      <a:pt x="16" y="49"/>
                    </a:cubicBezTo>
                    <a:cubicBezTo>
                      <a:pt x="15" y="48"/>
                      <a:pt x="15" y="49"/>
                      <a:pt x="14" y="48"/>
                    </a:cubicBezTo>
                    <a:cubicBezTo>
                      <a:pt x="12" y="47"/>
                      <a:pt x="12" y="47"/>
                      <a:pt x="10" y="47"/>
                    </a:cubicBezTo>
                    <a:cubicBezTo>
                      <a:pt x="10" y="46"/>
                      <a:pt x="9" y="46"/>
                      <a:pt x="8" y="46"/>
                    </a:cubicBezTo>
                    <a:cubicBezTo>
                      <a:pt x="8" y="46"/>
                      <a:pt x="7" y="45"/>
                      <a:pt x="7" y="45"/>
                    </a:cubicBezTo>
                    <a:cubicBezTo>
                      <a:pt x="7" y="45"/>
                      <a:pt x="7" y="45"/>
                      <a:pt x="7" y="45"/>
                    </a:cubicBezTo>
                    <a:cubicBezTo>
                      <a:pt x="7" y="45"/>
                      <a:pt x="5" y="44"/>
                      <a:pt x="5" y="44"/>
                    </a:cubicBezTo>
                    <a:cubicBezTo>
                      <a:pt x="4" y="42"/>
                      <a:pt x="3" y="43"/>
                      <a:pt x="2" y="42"/>
                    </a:cubicBezTo>
                    <a:cubicBezTo>
                      <a:pt x="2" y="40"/>
                      <a:pt x="1" y="41"/>
                      <a:pt x="1" y="40"/>
                    </a:cubicBezTo>
                    <a:cubicBezTo>
                      <a:pt x="1" y="38"/>
                      <a:pt x="0" y="37"/>
                      <a:pt x="0" y="36"/>
                    </a:cubicBezTo>
                    <a:cubicBezTo>
                      <a:pt x="0" y="31"/>
                      <a:pt x="1" y="28"/>
                      <a:pt x="3" y="26"/>
                    </a:cubicBezTo>
                    <a:cubicBezTo>
                      <a:pt x="5" y="24"/>
                      <a:pt x="6" y="23"/>
                      <a:pt x="10" y="23"/>
                    </a:cubicBezTo>
                    <a:cubicBezTo>
                      <a:pt x="11" y="23"/>
                      <a:pt x="13" y="23"/>
                      <a:pt x="14" y="23"/>
                    </a:cubicBezTo>
                    <a:cubicBezTo>
                      <a:pt x="15" y="23"/>
                      <a:pt x="15" y="23"/>
                      <a:pt x="16" y="23"/>
                    </a:cubicBezTo>
                    <a:cubicBezTo>
                      <a:pt x="18" y="24"/>
                      <a:pt x="19" y="24"/>
                      <a:pt x="20" y="24"/>
                    </a:cubicBezTo>
                    <a:cubicBezTo>
                      <a:pt x="20" y="24"/>
                      <a:pt x="21" y="24"/>
                      <a:pt x="22" y="23"/>
                    </a:cubicBezTo>
                    <a:cubicBezTo>
                      <a:pt x="23" y="22"/>
                      <a:pt x="25" y="22"/>
                      <a:pt x="26" y="22"/>
                    </a:cubicBezTo>
                    <a:cubicBezTo>
                      <a:pt x="27" y="21"/>
                      <a:pt x="28" y="20"/>
                      <a:pt x="30" y="20"/>
                    </a:cubicBezTo>
                    <a:cubicBezTo>
                      <a:pt x="31" y="18"/>
                      <a:pt x="34" y="18"/>
                      <a:pt x="36" y="16"/>
                    </a:cubicBezTo>
                    <a:cubicBezTo>
                      <a:pt x="36" y="16"/>
                      <a:pt x="36" y="16"/>
                      <a:pt x="37" y="16"/>
                    </a:cubicBezTo>
                    <a:cubicBezTo>
                      <a:pt x="37" y="16"/>
                      <a:pt x="37" y="16"/>
                      <a:pt x="37" y="15"/>
                    </a:cubicBezTo>
                    <a:cubicBezTo>
                      <a:pt x="41" y="13"/>
                      <a:pt x="45" y="11"/>
                      <a:pt x="49" y="9"/>
                    </a:cubicBezTo>
                    <a:cubicBezTo>
                      <a:pt x="50" y="8"/>
                      <a:pt x="52" y="7"/>
                      <a:pt x="53" y="6"/>
                    </a:cubicBezTo>
                    <a:cubicBezTo>
                      <a:pt x="54" y="6"/>
                      <a:pt x="54" y="6"/>
                      <a:pt x="55" y="6"/>
                    </a:cubicBezTo>
                    <a:cubicBezTo>
                      <a:pt x="56" y="6"/>
                      <a:pt x="56" y="5"/>
                      <a:pt x="57" y="5"/>
                    </a:cubicBezTo>
                    <a:cubicBezTo>
                      <a:pt x="58" y="4"/>
                      <a:pt x="58" y="4"/>
                      <a:pt x="60" y="4"/>
                    </a:cubicBezTo>
                    <a:cubicBezTo>
                      <a:pt x="60" y="3"/>
                      <a:pt x="61" y="3"/>
                      <a:pt x="61" y="3"/>
                    </a:cubicBezTo>
                    <a:cubicBezTo>
                      <a:pt x="62" y="3"/>
                      <a:pt x="62" y="2"/>
                      <a:pt x="62" y="2"/>
                    </a:cubicBezTo>
                    <a:cubicBezTo>
                      <a:pt x="63" y="2"/>
                      <a:pt x="63" y="2"/>
                      <a:pt x="64" y="2"/>
                    </a:cubicBezTo>
                    <a:cubicBezTo>
                      <a:pt x="64" y="2"/>
                      <a:pt x="64" y="1"/>
                      <a:pt x="64" y="1"/>
                    </a:cubicBezTo>
                    <a:cubicBezTo>
                      <a:pt x="65" y="1"/>
                      <a:pt x="65" y="1"/>
                      <a:pt x="65" y="1"/>
                    </a:cubicBezTo>
                    <a:cubicBezTo>
                      <a:pt x="65" y="1"/>
                      <a:pt x="65" y="1"/>
                      <a:pt x="66" y="1"/>
                    </a:cubicBezTo>
                    <a:cubicBezTo>
                      <a:pt x="66" y="1"/>
                      <a:pt x="66" y="1"/>
                      <a:pt x="67" y="1"/>
                    </a:cubicBezTo>
                    <a:cubicBezTo>
                      <a:pt x="67" y="1"/>
                      <a:pt x="67" y="1"/>
                      <a:pt x="68" y="1"/>
                    </a:cubicBezTo>
                    <a:cubicBezTo>
                      <a:pt x="68" y="0"/>
                      <a:pt x="68" y="1"/>
                      <a:pt x="69" y="1"/>
                    </a:cubicBezTo>
                    <a:cubicBezTo>
                      <a:pt x="69" y="1"/>
                      <a:pt x="71" y="0"/>
                      <a:pt x="73" y="0"/>
                    </a:cubicBezTo>
                    <a:cubicBezTo>
                      <a:pt x="74" y="0"/>
                      <a:pt x="76" y="1"/>
                      <a:pt x="7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1" name="Freeform 8">
                <a:extLst>
                  <a:ext uri="{FF2B5EF4-FFF2-40B4-BE49-F238E27FC236}">
                    <a16:creationId xmlns:a16="http://schemas.microsoft.com/office/drawing/2014/main" id="{2967338B-1843-46B3-8ECB-290F4ECBE4C3}"/>
                  </a:ext>
                </a:extLst>
              </p:cNvPr>
              <p:cNvSpPr>
                <a:spLocks/>
              </p:cNvSpPr>
              <p:nvPr/>
            </p:nvSpPr>
            <p:spPr bwMode="auto">
              <a:xfrm>
                <a:off x="5497513" y="3151188"/>
                <a:ext cx="241300" cy="433388"/>
              </a:xfrm>
              <a:custGeom>
                <a:avLst/>
                <a:gdLst>
                  <a:gd name="T0" fmla="*/ 20 w 64"/>
                  <a:gd name="T1" fmla="*/ 44 h 115"/>
                  <a:gd name="T2" fmla="*/ 20 w 64"/>
                  <a:gd name="T3" fmla="*/ 35 h 115"/>
                  <a:gd name="T4" fmla="*/ 22 w 64"/>
                  <a:gd name="T5" fmla="*/ 32 h 115"/>
                  <a:gd name="T6" fmla="*/ 22 w 64"/>
                  <a:gd name="T7" fmla="*/ 25 h 115"/>
                  <a:gd name="T8" fmla="*/ 15 w 64"/>
                  <a:gd name="T9" fmla="*/ 24 h 115"/>
                  <a:gd name="T10" fmla="*/ 9 w 64"/>
                  <a:gd name="T11" fmla="*/ 23 h 115"/>
                  <a:gd name="T12" fmla="*/ 2 w 64"/>
                  <a:gd name="T13" fmla="*/ 18 h 115"/>
                  <a:gd name="T14" fmla="*/ 0 w 64"/>
                  <a:gd name="T15" fmla="*/ 12 h 115"/>
                  <a:gd name="T16" fmla="*/ 1 w 64"/>
                  <a:gd name="T17" fmla="*/ 10 h 115"/>
                  <a:gd name="T18" fmla="*/ 10 w 64"/>
                  <a:gd name="T19" fmla="*/ 8 h 115"/>
                  <a:gd name="T20" fmla="*/ 14 w 64"/>
                  <a:gd name="T21" fmla="*/ 7 h 115"/>
                  <a:gd name="T22" fmla="*/ 20 w 64"/>
                  <a:gd name="T23" fmla="*/ 3 h 115"/>
                  <a:gd name="T24" fmla="*/ 27 w 64"/>
                  <a:gd name="T25" fmla="*/ 0 h 115"/>
                  <a:gd name="T26" fmla="*/ 35 w 64"/>
                  <a:gd name="T27" fmla="*/ 0 h 115"/>
                  <a:gd name="T28" fmla="*/ 42 w 64"/>
                  <a:gd name="T29" fmla="*/ 6 h 115"/>
                  <a:gd name="T30" fmla="*/ 46 w 64"/>
                  <a:gd name="T31" fmla="*/ 12 h 115"/>
                  <a:gd name="T32" fmla="*/ 46 w 64"/>
                  <a:gd name="T33" fmla="*/ 17 h 115"/>
                  <a:gd name="T34" fmla="*/ 45 w 64"/>
                  <a:gd name="T35" fmla="*/ 25 h 115"/>
                  <a:gd name="T36" fmla="*/ 41 w 64"/>
                  <a:gd name="T37" fmla="*/ 39 h 115"/>
                  <a:gd name="T38" fmla="*/ 40 w 64"/>
                  <a:gd name="T39" fmla="*/ 42 h 115"/>
                  <a:gd name="T40" fmla="*/ 41 w 64"/>
                  <a:gd name="T41" fmla="*/ 49 h 115"/>
                  <a:gd name="T42" fmla="*/ 50 w 64"/>
                  <a:gd name="T43" fmla="*/ 48 h 115"/>
                  <a:gd name="T44" fmla="*/ 55 w 64"/>
                  <a:gd name="T45" fmla="*/ 48 h 115"/>
                  <a:gd name="T46" fmla="*/ 62 w 64"/>
                  <a:gd name="T47" fmla="*/ 55 h 115"/>
                  <a:gd name="T48" fmla="*/ 64 w 64"/>
                  <a:gd name="T49" fmla="*/ 58 h 115"/>
                  <a:gd name="T50" fmla="*/ 63 w 64"/>
                  <a:gd name="T51" fmla="*/ 62 h 115"/>
                  <a:gd name="T52" fmla="*/ 61 w 64"/>
                  <a:gd name="T53" fmla="*/ 70 h 115"/>
                  <a:gd name="T54" fmla="*/ 62 w 64"/>
                  <a:gd name="T55" fmla="*/ 75 h 115"/>
                  <a:gd name="T56" fmla="*/ 60 w 64"/>
                  <a:gd name="T57" fmla="*/ 82 h 115"/>
                  <a:gd name="T58" fmla="*/ 56 w 64"/>
                  <a:gd name="T59" fmla="*/ 84 h 115"/>
                  <a:gd name="T60" fmla="*/ 50 w 64"/>
                  <a:gd name="T61" fmla="*/ 97 h 115"/>
                  <a:gd name="T62" fmla="*/ 49 w 64"/>
                  <a:gd name="T63" fmla="*/ 100 h 115"/>
                  <a:gd name="T64" fmla="*/ 47 w 64"/>
                  <a:gd name="T65" fmla="*/ 104 h 115"/>
                  <a:gd name="T66" fmla="*/ 43 w 64"/>
                  <a:gd name="T67" fmla="*/ 110 h 115"/>
                  <a:gd name="T68" fmla="*/ 38 w 64"/>
                  <a:gd name="T69" fmla="*/ 114 h 115"/>
                  <a:gd name="T70" fmla="*/ 31 w 64"/>
                  <a:gd name="T71" fmla="*/ 115 h 115"/>
                  <a:gd name="T72" fmla="*/ 26 w 64"/>
                  <a:gd name="T73" fmla="*/ 113 h 115"/>
                  <a:gd name="T74" fmla="*/ 20 w 64"/>
                  <a:gd name="T75" fmla="*/ 111 h 115"/>
                  <a:gd name="T76" fmla="*/ 17 w 64"/>
                  <a:gd name="T77" fmla="*/ 110 h 115"/>
                  <a:gd name="T78" fmla="*/ 15 w 64"/>
                  <a:gd name="T79" fmla="*/ 110 h 115"/>
                  <a:gd name="T80" fmla="*/ 7 w 64"/>
                  <a:gd name="T81" fmla="*/ 109 h 115"/>
                  <a:gd name="T82" fmla="*/ 5 w 64"/>
                  <a:gd name="T83" fmla="*/ 102 h 115"/>
                  <a:gd name="T84" fmla="*/ 8 w 64"/>
                  <a:gd name="T85" fmla="*/ 96 h 115"/>
                  <a:gd name="T86" fmla="*/ 15 w 64"/>
                  <a:gd name="T87" fmla="*/ 92 h 115"/>
                  <a:gd name="T88" fmla="*/ 21 w 64"/>
                  <a:gd name="T89" fmla="*/ 88 h 115"/>
                  <a:gd name="T90" fmla="*/ 24 w 64"/>
                  <a:gd name="T91" fmla="*/ 86 h 115"/>
                  <a:gd name="T92" fmla="*/ 24 w 64"/>
                  <a:gd name="T93" fmla="*/ 84 h 115"/>
                  <a:gd name="T94" fmla="*/ 20 w 64"/>
                  <a:gd name="T95" fmla="*/ 82 h 115"/>
                  <a:gd name="T96" fmla="*/ 18 w 64"/>
                  <a:gd name="T97" fmla="*/ 79 h 115"/>
                  <a:gd name="T98" fmla="*/ 13 w 64"/>
                  <a:gd name="T99" fmla="*/ 76 h 115"/>
                  <a:gd name="T100" fmla="*/ 9 w 64"/>
                  <a:gd name="T101" fmla="*/ 76 h 115"/>
                  <a:gd name="T102" fmla="*/ 6 w 64"/>
                  <a:gd name="T103" fmla="*/ 72 h 115"/>
                  <a:gd name="T104" fmla="*/ 6 w 64"/>
                  <a:gd name="T105" fmla="*/ 68 h 115"/>
                  <a:gd name="T106" fmla="*/ 9 w 64"/>
                  <a:gd name="T107" fmla="*/ 62 h 115"/>
                  <a:gd name="T108" fmla="*/ 10 w 64"/>
                  <a:gd name="T109" fmla="*/ 60 h 115"/>
                  <a:gd name="T110" fmla="*/ 14 w 64"/>
                  <a:gd name="T111" fmla="*/ 57 h 115"/>
                  <a:gd name="T112" fmla="*/ 21 w 64"/>
                  <a:gd name="T113" fmla="*/ 56 h 115"/>
                  <a:gd name="T114" fmla="*/ 21 w 64"/>
                  <a:gd name="T115" fmla="*/ 52 h 115"/>
                  <a:gd name="T116" fmla="*/ 20 w 64"/>
                  <a:gd name="T117" fmla="*/ 4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4" h="115">
                    <a:moveTo>
                      <a:pt x="20" y="45"/>
                    </a:moveTo>
                    <a:cubicBezTo>
                      <a:pt x="20" y="45"/>
                      <a:pt x="20" y="44"/>
                      <a:pt x="20" y="44"/>
                    </a:cubicBezTo>
                    <a:cubicBezTo>
                      <a:pt x="20" y="41"/>
                      <a:pt x="20" y="41"/>
                      <a:pt x="20" y="38"/>
                    </a:cubicBezTo>
                    <a:cubicBezTo>
                      <a:pt x="20" y="37"/>
                      <a:pt x="20" y="36"/>
                      <a:pt x="20" y="35"/>
                    </a:cubicBezTo>
                    <a:cubicBezTo>
                      <a:pt x="21" y="35"/>
                      <a:pt x="21" y="34"/>
                      <a:pt x="21" y="33"/>
                    </a:cubicBezTo>
                    <a:cubicBezTo>
                      <a:pt x="21" y="33"/>
                      <a:pt x="21" y="32"/>
                      <a:pt x="22" y="32"/>
                    </a:cubicBezTo>
                    <a:cubicBezTo>
                      <a:pt x="22" y="30"/>
                      <a:pt x="23" y="29"/>
                      <a:pt x="23" y="28"/>
                    </a:cubicBezTo>
                    <a:cubicBezTo>
                      <a:pt x="23" y="27"/>
                      <a:pt x="23" y="25"/>
                      <a:pt x="22" y="25"/>
                    </a:cubicBezTo>
                    <a:cubicBezTo>
                      <a:pt x="21" y="24"/>
                      <a:pt x="20" y="24"/>
                      <a:pt x="19" y="24"/>
                    </a:cubicBezTo>
                    <a:cubicBezTo>
                      <a:pt x="19" y="23"/>
                      <a:pt x="16" y="24"/>
                      <a:pt x="15" y="24"/>
                    </a:cubicBezTo>
                    <a:cubicBezTo>
                      <a:pt x="15" y="24"/>
                      <a:pt x="13" y="24"/>
                      <a:pt x="13" y="24"/>
                    </a:cubicBezTo>
                    <a:cubicBezTo>
                      <a:pt x="11" y="24"/>
                      <a:pt x="10" y="23"/>
                      <a:pt x="9" y="23"/>
                    </a:cubicBezTo>
                    <a:cubicBezTo>
                      <a:pt x="8" y="23"/>
                      <a:pt x="4" y="20"/>
                      <a:pt x="4" y="20"/>
                    </a:cubicBezTo>
                    <a:cubicBezTo>
                      <a:pt x="3" y="19"/>
                      <a:pt x="3" y="18"/>
                      <a:pt x="2" y="18"/>
                    </a:cubicBezTo>
                    <a:cubicBezTo>
                      <a:pt x="2" y="17"/>
                      <a:pt x="1" y="17"/>
                      <a:pt x="1" y="16"/>
                    </a:cubicBezTo>
                    <a:cubicBezTo>
                      <a:pt x="1" y="15"/>
                      <a:pt x="0" y="13"/>
                      <a:pt x="0" y="12"/>
                    </a:cubicBezTo>
                    <a:cubicBezTo>
                      <a:pt x="0" y="12"/>
                      <a:pt x="0" y="11"/>
                      <a:pt x="0" y="11"/>
                    </a:cubicBezTo>
                    <a:cubicBezTo>
                      <a:pt x="0" y="10"/>
                      <a:pt x="0" y="10"/>
                      <a:pt x="1" y="10"/>
                    </a:cubicBezTo>
                    <a:cubicBezTo>
                      <a:pt x="1" y="9"/>
                      <a:pt x="1" y="9"/>
                      <a:pt x="1" y="9"/>
                    </a:cubicBezTo>
                    <a:cubicBezTo>
                      <a:pt x="5" y="9"/>
                      <a:pt x="7" y="8"/>
                      <a:pt x="10" y="8"/>
                    </a:cubicBezTo>
                    <a:cubicBezTo>
                      <a:pt x="11" y="7"/>
                      <a:pt x="13" y="7"/>
                      <a:pt x="13" y="7"/>
                    </a:cubicBezTo>
                    <a:cubicBezTo>
                      <a:pt x="14" y="7"/>
                      <a:pt x="14" y="7"/>
                      <a:pt x="14" y="7"/>
                    </a:cubicBezTo>
                    <a:cubicBezTo>
                      <a:pt x="15" y="6"/>
                      <a:pt x="15" y="6"/>
                      <a:pt x="16" y="6"/>
                    </a:cubicBezTo>
                    <a:cubicBezTo>
                      <a:pt x="17" y="4"/>
                      <a:pt x="18" y="4"/>
                      <a:pt x="20" y="3"/>
                    </a:cubicBezTo>
                    <a:cubicBezTo>
                      <a:pt x="21" y="3"/>
                      <a:pt x="22" y="2"/>
                      <a:pt x="23" y="2"/>
                    </a:cubicBezTo>
                    <a:cubicBezTo>
                      <a:pt x="24" y="1"/>
                      <a:pt x="26" y="0"/>
                      <a:pt x="27" y="0"/>
                    </a:cubicBezTo>
                    <a:cubicBezTo>
                      <a:pt x="29" y="0"/>
                      <a:pt x="30" y="0"/>
                      <a:pt x="33" y="0"/>
                    </a:cubicBezTo>
                    <a:cubicBezTo>
                      <a:pt x="33" y="0"/>
                      <a:pt x="35" y="0"/>
                      <a:pt x="35" y="0"/>
                    </a:cubicBezTo>
                    <a:cubicBezTo>
                      <a:pt x="36" y="1"/>
                      <a:pt x="38" y="2"/>
                      <a:pt x="39" y="2"/>
                    </a:cubicBezTo>
                    <a:cubicBezTo>
                      <a:pt x="40" y="3"/>
                      <a:pt x="41" y="6"/>
                      <a:pt x="42" y="6"/>
                    </a:cubicBezTo>
                    <a:cubicBezTo>
                      <a:pt x="43" y="7"/>
                      <a:pt x="44" y="9"/>
                      <a:pt x="45" y="9"/>
                    </a:cubicBezTo>
                    <a:cubicBezTo>
                      <a:pt x="45" y="10"/>
                      <a:pt x="45" y="11"/>
                      <a:pt x="46" y="12"/>
                    </a:cubicBezTo>
                    <a:cubicBezTo>
                      <a:pt x="46" y="12"/>
                      <a:pt x="46" y="13"/>
                      <a:pt x="46" y="14"/>
                    </a:cubicBezTo>
                    <a:cubicBezTo>
                      <a:pt x="46" y="15"/>
                      <a:pt x="46" y="16"/>
                      <a:pt x="46" y="17"/>
                    </a:cubicBezTo>
                    <a:cubicBezTo>
                      <a:pt x="46" y="18"/>
                      <a:pt x="46" y="19"/>
                      <a:pt x="46" y="21"/>
                    </a:cubicBezTo>
                    <a:cubicBezTo>
                      <a:pt x="46" y="22"/>
                      <a:pt x="45" y="24"/>
                      <a:pt x="45" y="25"/>
                    </a:cubicBezTo>
                    <a:cubicBezTo>
                      <a:pt x="44" y="28"/>
                      <a:pt x="43" y="32"/>
                      <a:pt x="42" y="34"/>
                    </a:cubicBezTo>
                    <a:cubicBezTo>
                      <a:pt x="41" y="35"/>
                      <a:pt x="41" y="37"/>
                      <a:pt x="41" y="39"/>
                    </a:cubicBezTo>
                    <a:cubicBezTo>
                      <a:pt x="40" y="39"/>
                      <a:pt x="40" y="40"/>
                      <a:pt x="40" y="40"/>
                    </a:cubicBezTo>
                    <a:cubicBezTo>
                      <a:pt x="40" y="42"/>
                      <a:pt x="40" y="40"/>
                      <a:pt x="40" y="42"/>
                    </a:cubicBezTo>
                    <a:cubicBezTo>
                      <a:pt x="40" y="44"/>
                      <a:pt x="40" y="43"/>
                      <a:pt x="40" y="45"/>
                    </a:cubicBezTo>
                    <a:cubicBezTo>
                      <a:pt x="41" y="46"/>
                      <a:pt x="40" y="47"/>
                      <a:pt x="41" y="49"/>
                    </a:cubicBezTo>
                    <a:cubicBezTo>
                      <a:pt x="41" y="49"/>
                      <a:pt x="41" y="51"/>
                      <a:pt x="41" y="50"/>
                    </a:cubicBezTo>
                    <a:cubicBezTo>
                      <a:pt x="43" y="50"/>
                      <a:pt x="48" y="48"/>
                      <a:pt x="50" y="48"/>
                    </a:cubicBezTo>
                    <a:cubicBezTo>
                      <a:pt x="50" y="48"/>
                      <a:pt x="50" y="48"/>
                      <a:pt x="50" y="48"/>
                    </a:cubicBezTo>
                    <a:cubicBezTo>
                      <a:pt x="52" y="48"/>
                      <a:pt x="53" y="48"/>
                      <a:pt x="55" y="48"/>
                    </a:cubicBezTo>
                    <a:cubicBezTo>
                      <a:pt x="57" y="48"/>
                      <a:pt x="57" y="49"/>
                      <a:pt x="60" y="51"/>
                    </a:cubicBezTo>
                    <a:cubicBezTo>
                      <a:pt x="61" y="52"/>
                      <a:pt x="62" y="54"/>
                      <a:pt x="62" y="55"/>
                    </a:cubicBezTo>
                    <a:cubicBezTo>
                      <a:pt x="62" y="55"/>
                      <a:pt x="62" y="55"/>
                      <a:pt x="63" y="55"/>
                    </a:cubicBezTo>
                    <a:cubicBezTo>
                      <a:pt x="63" y="56"/>
                      <a:pt x="63" y="57"/>
                      <a:pt x="64" y="58"/>
                    </a:cubicBezTo>
                    <a:cubicBezTo>
                      <a:pt x="64" y="59"/>
                      <a:pt x="64" y="59"/>
                      <a:pt x="64" y="60"/>
                    </a:cubicBezTo>
                    <a:cubicBezTo>
                      <a:pt x="64" y="61"/>
                      <a:pt x="63" y="61"/>
                      <a:pt x="63" y="62"/>
                    </a:cubicBezTo>
                    <a:cubicBezTo>
                      <a:pt x="62" y="64"/>
                      <a:pt x="63" y="64"/>
                      <a:pt x="62" y="66"/>
                    </a:cubicBezTo>
                    <a:cubicBezTo>
                      <a:pt x="61" y="66"/>
                      <a:pt x="61" y="70"/>
                      <a:pt x="61" y="70"/>
                    </a:cubicBezTo>
                    <a:cubicBezTo>
                      <a:pt x="61" y="70"/>
                      <a:pt x="61" y="70"/>
                      <a:pt x="61" y="71"/>
                    </a:cubicBezTo>
                    <a:cubicBezTo>
                      <a:pt x="61" y="72"/>
                      <a:pt x="62" y="73"/>
                      <a:pt x="62" y="75"/>
                    </a:cubicBezTo>
                    <a:cubicBezTo>
                      <a:pt x="63" y="77"/>
                      <a:pt x="62" y="79"/>
                      <a:pt x="61" y="80"/>
                    </a:cubicBezTo>
                    <a:cubicBezTo>
                      <a:pt x="60" y="81"/>
                      <a:pt x="60" y="81"/>
                      <a:pt x="60" y="82"/>
                    </a:cubicBezTo>
                    <a:cubicBezTo>
                      <a:pt x="58" y="82"/>
                      <a:pt x="58" y="83"/>
                      <a:pt x="58" y="83"/>
                    </a:cubicBezTo>
                    <a:cubicBezTo>
                      <a:pt x="57" y="83"/>
                      <a:pt x="56" y="83"/>
                      <a:pt x="56" y="84"/>
                    </a:cubicBezTo>
                    <a:cubicBezTo>
                      <a:pt x="54" y="84"/>
                      <a:pt x="51" y="84"/>
                      <a:pt x="50" y="85"/>
                    </a:cubicBezTo>
                    <a:cubicBezTo>
                      <a:pt x="50" y="89"/>
                      <a:pt x="50" y="93"/>
                      <a:pt x="50" y="97"/>
                    </a:cubicBezTo>
                    <a:cubicBezTo>
                      <a:pt x="50" y="97"/>
                      <a:pt x="49" y="98"/>
                      <a:pt x="49" y="99"/>
                    </a:cubicBezTo>
                    <a:cubicBezTo>
                      <a:pt x="49" y="99"/>
                      <a:pt x="49" y="100"/>
                      <a:pt x="49" y="100"/>
                    </a:cubicBezTo>
                    <a:cubicBezTo>
                      <a:pt x="49" y="101"/>
                      <a:pt x="48" y="102"/>
                      <a:pt x="48" y="102"/>
                    </a:cubicBezTo>
                    <a:cubicBezTo>
                      <a:pt x="48" y="103"/>
                      <a:pt x="48" y="103"/>
                      <a:pt x="47" y="104"/>
                    </a:cubicBezTo>
                    <a:cubicBezTo>
                      <a:pt x="47" y="105"/>
                      <a:pt x="46" y="107"/>
                      <a:pt x="45" y="108"/>
                    </a:cubicBezTo>
                    <a:cubicBezTo>
                      <a:pt x="44" y="109"/>
                      <a:pt x="44" y="109"/>
                      <a:pt x="43" y="110"/>
                    </a:cubicBezTo>
                    <a:cubicBezTo>
                      <a:pt x="42" y="111"/>
                      <a:pt x="41" y="111"/>
                      <a:pt x="41" y="112"/>
                    </a:cubicBezTo>
                    <a:cubicBezTo>
                      <a:pt x="40" y="113"/>
                      <a:pt x="39" y="113"/>
                      <a:pt x="38" y="114"/>
                    </a:cubicBezTo>
                    <a:cubicBezTo>
                      <a:pt x="37" y="114"/>
                      <a:pt x="35" y="114"/>
                      <a:pt x="34" y="115"/>
                    </a:cubicBezTo>
                    <a:cubicBezTo>
                      <a:pt x="33" y="115"/>
                      <a:pt x="32" y="115"/>
                      <a:pt x="31" y="115"/>
                    </a:cubicBezTo>
                    <a:cubicBezTo>
                      <a:pt x="30" y="114"/>
                      <a:pt x="29" y="114"/>
                      <a:pt x="28" y="114"/>
                    </a:cubicBezTo>
                    <a:cubicBezTo>
                      <a:pt x="27" y="114"/>
                      <a:pt x="26" y="113"/>
                      <a:pt x="26" y="113"/>
                    </a:cubicBezTo>
                    <a:cubicBezTo>
                      <a:pt x="25" y="112"/>
                      <a:pt x="25" y="112"/>
                      <a:pt x="24" y="112"/>
                    </a:cubicBezTo>
                    <a:cubicBezTo>
                      <a:pt x="23" y="111"/>
                      <a:pt x="22" y="111"/>
                      <a:pt x="20" y="111"/>
                    </a:cubicBezTo>
                    <a:cubicBezTo>
                      <a:pt x="20" y="111"/>
                      <a:pt x="20" y="110"/>
                      <a:pt x="19" y="110"/>
                    </a:cubicBezTo>
                    <a:cubicBezTo>
                      <a:pt x="18" y="110"/>
                      <a:pt x="18" y="110"/>
                      <a:pt x="17" y="110"/>
                    </a:cubicBezTo>
                    <a:cubicBezTo>
                      <a:pt x="16" y="110"/>
                      <a:pt x="15" y="110"/>
                      <a:pt x="15" y="110"/>
                    </a:cubicBezTo>
                    <a:cubicBezTo>
                      <a:pt x="15" y="110"/>
                      <a:pt x="15" y="110"/>
                      <a:pt x="15" y="110"/>
                    </a:cubicBezTo>
                    <a:cubicBezTo>
                      <a:pt x="13" y="110"/>
                      <a:pt x="11" y="110"/>
                      <a:pt x="10" y="110"/>
                    </a:cubicBezTo>
                    <a:cubicBezTo>
                      <a:pt x="9" y="110"/>
                      <a:pt x="8" y="109"/>
                      <a:pt x="7" y="109"/>
                    </a:cubicBezTo>
                    <a:cubicBezTo>
                      <a:pt x="7" y="109"/>
                      <a:pt x="6" y="108"/>
                      <a:pt x="6" y="108"/>
                    </a:cubicBezTo>
                    <a:cubicBezTo>
                      <a:pt x="4" y="105"/>
                      <a:pt x="5" y="104"/>
                      <a:pt x="5" y="102"/>
                    </a:cubicBezTo>
                    <a:cubicBezTo>
                      <a:pt x="5" y="101"/>
                      <a:pt x="5" y="100"/>
                      <a:pt x="6" y="100"/>
                    </a:cubicBezTo>
                    <a:cubicBezTo>
                      <a:pt x="6" y="98"/>
                      <a:pt x="7" y="97"/>
                      <a:pt x="8" y="96"/>
                    </a:cubicBezTo>
                    <a:cubicBezTo>
                      <a:pt x="9" y="94"/>
                      <a:pt x="11" y="94"/>
                      <a:pt x="12" y="93"/>
                    </a:cubicBezTo>
                    <a:cubicBezTo>
                      <a:pt x="14" y="92"/>
                      <a:pt x="13" y="92"/>
                      <a:pt x="15" y="92"/>
                    </a:cubicBezTo>
                    <a:cubicBezTo>
                      <a:pt x="16" y="91"/>
                      <a:pt x="18" y="90"/>
                      <a:pt x="19" y="89"/>
                    </a:cubicBezTo>
                    <a:cubicBezTo>
                      <a:pt x="20" y="89"/>
                      <a:pt x="20" y="88"/>
                      <a:pt x="21" y="88"/>
                    </a:cubicBezTo>
                    <a:cubicBezTo>
                      <a:pt x="21" y="87"/>
                      <a:pt x="22" y="87"/>
                      <a:pt x="22" y="87"/>
                    </a:cubicBezTo>
                    <a:cubicBezTo>
                      <a:pt x="23" y="86"/>
                      <a:pt x="23" y="86"/>
                      <a:pt x="24" y="86"/>
                    </a:cubicBezTo>
                    <a:cubicBezTo>
                      <a:pt x="24" y="86"/>
                      <a:pt x="24" y="86"/>
                      <a:pt x="24" y="86"/>
                    </a:cubicBezTo>
                    <a:cubicBezTo>
                      <a:pt x="24" y="85"/>
                      <a:pt x="24" y="85"/>
                      <a:pt x="24" y="84"/>
                    </a:cubicBezTo>
                    <a:cubicBezTo>
                      <a:pt x="24" y="84"/>
                      <a:pt x="24" y="84"/>
                      <a:pt x="24" y="83"/>
                    </a:cubicBezTo>
                    <a:cubicBezTo>
                      <a:pt x="22" y="83"/>
                      <a:pt x="21" y="82"/>
                      <a:pt x="20" y="82"/>
                    </a:cubicBezTo>
                    <a:cubicBezTo>
                      <a:pt x="20" y="81"/>
                      <a:pt x="19" y="81"/>
                      <a:pt x="18" y="81"/>
                    </a:cubicBezTo>
                    <a:cubicBezTo>
                      <a:pt x="18" y="81"/>
                      <a:pt x="18" y="79"/>
                      <a:pt x="18" y="79"/>
                    </a:cubicBezTo>
                    <a:cubicBezTo>
                      <a:pt x="16" y="79"/>
                      <a:pt x="16" y="77"/>
                      <a:pt x="15" y="77"/>
                    </a:cubicBezTo>
                    <a:cubicBezTo>
                      <a:pt x="14" y="77"/>
                      <a:pt x="14" y="77"/>
                      <a:pt x="13" y="76"/>
                    </a:cubicBezTo>
                    <a:cubicBezTo>
                      <a:pt x="13" y="76"/>
                      <a:pt x="12" y="76"/>
                      <a:pt x="11" y="76"/>
                    </a:cubicBezTo>
                    <a:cubicBezTo>
                      <a:pt x="11" y="76"/>
                      <a:pt x="10" y="76"/>
                      <a:pt x="9" y="76"/>
                    </a:cubicBezTo>
                    <a:cubicBezTo>
                      <a:pt x="7" y="75"/>
                      <a:pt x="8" y="75"/>
                      <a:pt x="7" y="74"/>
                    </a:cubicBezTo>
                    <a:cubicBezTo>
                      <a:pt x="6" y="74"/>
                      <a:pt x="6" y="73"/>
                      <a:pt x="6" y="72"/>
                    </a:cubicBezTo>
                    <a:cubicBezTo>
                      <a:pt x="6" y="71"/>
                      <a:pt x="6" y="70"/>
                      <a:pt x="6" y="69"/>
                    </a:cubicBezTo>
                    <a:cubicBezTo>
                      <a:pt x="6" y="68"/>
                      <a:pt x="6" y="68"/>
                      <a:pt x="6" y="68"/>
                    </a:cubicBezTo>
                    <a:cubicBezTo>
                      <a:pt x="6" y="66"/>
                      <a:pt x="8" y="64"/>
                      <a:pt x="8" y="63"/>
                    </a:cubicBezTo>
                    <a:cubicBezTo>
                      <a:pt x="8" y="63"/>
                      <a:pt x="9" y="62"/>
                      <a:pt x="9" y="62"/>
                    </a:cubicBezTo>
                    <a:cubicBezTo>
                      <a:pt x="9" y="62"/>
                      <a:pt x="9" y="62"/>
                      <a:pt x="9" y="62"/>
                    </a:cubicBezTo>
                    <a:cubicBezTo>
                      <a:pt x="9" y="61"/>
                      <a:pt x="10" y="61"/>
                      <a:pt x="10" y="60"/>
                    </a:cubicBezTo>
                    <a:cubicBezTo>
                      <a:pt x="11" y="59"/>
                      <a:pt x="11" y="58"/>
                      <a:pt x="12" y="58"/>
                    </a:cubicBezTo>
                    <a:cubicBezTo>
                      <a:pt x="13" y="57"/>
                      <a:pt x="13" y="57"/>
                      <a:pt x="14" y="57"/>
                    </a:cubicBezTo>
                    <a:cubicBezTo>
                      <a:pt x="16" y="57"/>
                      <a:pt x="17" y="57"/>
                      <a:pt x="18" y="57"/>
                    </a:cubicBezTo>
                    <a:cubicBezTo>
                      <a:pt x="19" y="56"/>
                      <a:pt x="20" y="56"/>
                      <a:pt x="21" y="56"/>
                    </a:cubicBezTo>
                    <a:cubicBezTo>
                      <a:pt x="21" y="55"/>
                      <a:pt x="20" y="54"/>
                      <a:pt x="21" y="54"/>
                    </a:cubicBezTo>
                    <a:cubicBezTo>
                      <a:pt x="21" y="53"/>
                      <a:pt x="20" y="53"/>
                      <a:pt x="21" y="52"/>
                    </a:cubicBezTo>
                    <a:cubicBezTo>
                      <a:pt x="20" y="51"/>
                      <a:pt x="20" y="51"/>
                      <a:pt x="20" y="50"/>
                    </a:cubicBezTo>
                    <a:cubicBezTo>
                      <a:pt x="20" y="49"/>
                      <a:pt x="20" y="46"/>
                      <a:pt x="20"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2" name="Freeform 9">
                <a:extLst>
                  <a:ext uri="{FF2B5EF4-FFF2-40B4-BE49-F238E27FC236}">
                    <a16:creationId xmlns:a16="http://schemas.microsoft.com/office/drawing/2014/main" id="{DB22D4E7-F066-428E-AF49-0A08045F7B01}"/>
                  </a:ext>
                </a:extLst>
              </p:cNvPr>
              <p:cNvSpPr>
                <a:spLocks/>
              </p:cNvSpPr>
              <p:nvPr/>
            </p:nvSpPr>
            <p:spPr bwMode="auto">
              <a:xfrm>
                <a:off x="5576888" y="2940050"/>
                <a:ext cx="255588" cy="192088"/>
              </a:xfrm>
              <a:custGeom>
                <a:avLst/>
                <a:gdLst>
                  <a:gd name="T0" fmla="*/ 11 w 68"/>
                  <a:gd name="T1" fmla="*/ 42 h 51"/>
                  <a:gd name="T2" fmla="*/ 16 w 68"/>
                  <a:gd name="T3" fmla="*/ 36 h 51"/>
                  <a:gd name="T4" fmla="*/ 21 w 68"/>
                  <a:gd name="T5" fmla="*/ 30 h 51"/>
                  <a:gd name="T6" fmla="*/ 22 w 68"/>
                  <a:gd name="T7" fmla="*/ 28 h 51"/>
                  <a:gd name="T8" fmla="*/ 23 w 68"/>
                  <a:gd name="T9" fmla="*/ 26 h 51"/>
                  <a:gd name="T10" fmla="*/ 20 w 68"/>
                  <a:gd name="T11" fmla="*/ 26 h 51"/>
                  <a:gd name="T12" fmla="*/ 17 w 68"/>
                  <a:gd name="T13" fmla="*/ 27 h 51"/>
                  <a:gd name="T14" fmla="*/ 15 w 68"/>
                  <a:gd name="T15" fmla="*/ 28 h 51"/>
                  <a:gd name="T16" fmla="*/ 10 w 68"/>
                  <a:gd name="T17" fmla="*/ 30 h 51"/>
                  <a:gd name="T18" fmla="*/ 6 w 68"/>
                  <a:gd name="T19" fmla="*/ 32 h 51"/>
                  <a:gd name="T20" fmla="*/ 2 w 68"/>
                  <a:gd name="T21" fmla="*/ 27 h 51"/>
                  <a:gd name="T22" fmla="*/ 1 w 68"/>
                  <a:gd name="T23" fmla="*/ 22 h 51"/>
                  <a:gd name="T24" fmla="*/ 0 w 68"/>
                  <a:gd name="T25" fmla="*/ 17 h 51"/>
                  <a:gd name="T26" fmla="*/ 4 w 68"/>
                  <a:gd name="T27" fmla="*/ 11 h 51"/>
                  <a:gd name="T28" fmla="*/ 5 w 68"/>
                  <a:gd name="T29" fmla="*/ 10 h 51"/>
                  <a:gd name="T30" fmla="*/ 7 w 68"/>
                  <a:gd name="T31" fmla="*/ 9 h 51"/>
                  <a:gd name="T32" fmla="*/ 15 w 68"/>
                  <a:gd name="T33" fmla="*/ 6 h 51"/>
                  <a:gd name="T34" fmla="*/ 29 w 68"/>
                  <a:gd name="T35" fmla="*/ 2 h 51"/>
                  <a:gd name="T36" fmla="*/ 35 w 68"/>
                  <a:gd name="T37" fmla="*/ 2 h 51"/>
                  <a:gd name="T38" fmla="*/ 44 w 68"/>
                  <a:gd name="T39" fmla="*/ 1 h 51"/>
                  <a:gd name="T40" fmla="*/ 57 w 68"/>
                  <a:gd name="T41" fmla="*/ 1 h 51"/>
                  <a:gd name="T42" fmla="*/ 59 w 68"/>
                  <a:gd name="T43" fmla="*/ 3 h 51"/>
                  <a:gd name="T44" fmla="*/ 60 w 68"/>
                  <a:gd name="T45" fmla="*/ 3 h 51"/>
                  <a:gd name="T46" fmla="*/ 64 w 68"/>
                  <a:gd name="T47" fmla="*/ 4 h 51"/>
                  <a:gd name="T48" fmla="*/ 68 w 68"/>
                  <a:gd name="T49" fmla="*/ 10 h 51"/>
                  <a:gd name="T50" fmla="*/ 68 w 68"/>
                  <a:gd name="T51" fmla="*/ 16 h 51"/>
                  <a:gd name="T52" fmla="*/ 66 w 68"/>
                  <a:gd name="T53" fmla="*/ 20 h 51"/>
                  <a:gd name="T54" fmla="*/ 64 w 68"/>
                  <a:gd name="T55" fmla="*/ 24 h 51"/>
                  <a:gd name="T56" fmla="*/ 61 w 68"/>
                  <a:gd name="T57" fmla="*/ 26 h 51"/>
                  <a:gd name="T58" fmla="*/ 56 w 68"/>
                  <a:gd name="T59" fmla="*/ 26 h 51"/>
                  <a:gd name="T60" fmla="*/ 53 w 68"/>
                  <a:gd name="T61" fmla="*/ 27 h 51"/>
                  <a:gd name="T62" fmla="*/ 46 w 68"/>
                  <a:gd name="T63" fmla="*/ 28 h 51"/>
                  <a:gd name="T64" fmla="*/ 43 w 68"/>
                  <a:gd name="T65" fmla="*/ 31 h 51"/>
                  <a:gd name="T66" fmla="*/ 37 w 68"/>
                  <a:gd name="T67" fmla="*/ 35 h 51"/>
                  <a:gd name="T68" fmla="*/ 31 w 68"/>
                  <a:gd name="T69" fmla="*/ 39 h 51"/>
                  <a:gd name="T70" fmla="*/ 28 w 68"/>
                  <a:gd name="T71" fmla="*/ 43 h 51"/>
                  <a:gd name="T72" fmla="*/ 23 w 68"/>
                  <a:gd name="T73" fmla="*/ 46 h 51"/>
                  <a:gd name="T74" fmla="*/ 21 w 68"/>
                  <a:gd name="T75" fmla="*/ 48 h 51"/>
                  <a:gd name="T76" fmla="*/ 17 w 68"/>
                  <a:gd name="T77" fmla="*/ 50 h 51"/>
                  <a:gd name="T78" fmla="*/ 11 w 68"/>
                  <a:gd name="T79" fmla="*/ 49 h 51"/>
                  <a:gd name="T80" fmla="*/ 10 w 68"/>
                  <a:gd name="T81" fmla="*/ 4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8" h="51">
                    <a:moveTo>
                      <a:pt x="10" y="44"/>
                    </a:moveTo>
                    <a:cubicBezTo>
                      <a:pt x="11" y="43"/>
                      <a:pt x="10" y="43"/>
                      <a:pt x="11" y="42"/>
                    </a:cubicBezTo>
                    <a:cubicBezTo>
                      <a:pt x="13" y="40"/>
                      <a:pt x="13" y="39"/>
                      <a:pt x="13" y="39"/>
                    </a:cubicBezTo>
                    <a:cubicBezTo>
                      <a:pt x="15" y="38"/>
                      <a:pt x="15" y="37"/>
                      <a:pt x="16" y="36"/>
                    </a:cubicBezTo>
                    <a:cubicBezTo>
                      <a:pt x="17" y="35"/>
                      <a:pt x="18" y="34"/>
                      <a:pt x="20" y="32"/>
                    </a:cubicBezTo>
                    <a:cubicBezTo>
                      <a:pt x="20" y="31"/>
                      <a:pt x="21" y="30"/>
                      <a:pt x="21" y="30"/>
                    </a:cubicBezTo>
                    <a:cubicBezTo>
                      <a:pt x="21" y="29"/>
                      <a:pt x="21" y="29"/>
                      <a:pt x="21" y="29"/>
                    </a:cubicBezTo>
                    <a:cubicBezTo>
                      <a:pt x="22" y="29"/>
                      <a:pt x="22" y="28"/>
                      <a:pt x="22" y="28"/>
                    </a:cubicBezTo>
                    <a:cubicBezTo>
                      <a:pt x="22" y="28"/>
                      <a:pt x="22" y="28"/>
                      <a:pt x="22" y="28"/>
                    </a:cubicBezTo>
                    <a:cubicBezTo>
                      <a:pt x="23" y="27"/>
                      <a:pt x="23" y="27"/>
                      <a:pt x="23" y="26"/>
                    </a:cubicBezTo>
                    <a:cubicBezTo>
                      <a:pt x="24" y="25"/>
                      <a:pt x="25" y="25"/>
                      <a:pt x="25" y="25"/>
                    </a:cubicBezTo>
                    <a:cubicBezTo>
                      <a:pt x="24" y="25"/>
                      <a:pt x="21" y="25"/>
                      <a:pt x="20" y="26"/>
                    </a:cubicBezTo>
                    <a:cubicBezTo>
                      <a:pt x="20" y="26"/>
                      <a:pt x="20" y="26"/>
                      <a:pt x="19" y="26"/>
                    </a:cubicBezTo>
                    <a:cubicBezTo>
                      <a:pt x="18" y="27"/>
                      <a:pt x="18" y="27"/>
                      <a:pt x="17" y="27"/>
                    </a:cubicBezTo>
                    <a:cubicBezTo>
                      <a:pt x="16" y="27"/>
                      <a:pt x="16" y="27"/>
                      <a:pt x="16" y="27"/>
                    </a:cubicBezTo>
                    <a:cubicBezTo>
                      <a:pt x="15" y="27"/>
                      <a:pt x="15" y="28"/>
                      <a:pt x="15" y="28"/>
                    </a:cubicBezTo>
                    <a:cubicBezTo>
                      <a:pt x="14" y="28"/>
                      <a:pt x="13" y="29"/>
                      <a:pt x="12" y="29"/>
                    </a:cubicBezTo>
                    <a:cubicBezTo>
                      <a:pt x="12" y="30"/>
                      <a:pt x="10" y="30"/>
                      <a:pt x="10" y="30"/>
                    </a:cubicBezTo>
                    <a:cubicBezTo>
                      <a:pt x="9" y="31"/>
                      <a:pt x="9" y="31"/>
                      <a:pt x="8" y="32"/>
                    </a:cubicBezTo>
                    <a:cubicBezTo>
                      <a:pt x="7" y="32"/>
                      <a:pt x="6" y="32"/>
                      <a:pt x="6" y="32"/>
                    </a:cubicBezTo>
                    <a:cubicBezTo>
                      <a:pt x="4" y="31"/>
                      <a:pt x="5" y="31"/>
                      <a:pt x="4" y="31"/>
                    </a:cubicBezTo>
                    <a:cubicBezTo>
                      <a:pt x="3" y="29"/>
                      <a:pt x="3" y="28"/>
                      <a:pt x="2" y="27"/>
                    </a:cubicBezTo>
                    <a:cubicBezTo>
                      <a:pt x="2" y="27"/>
                      <a:pt x="2" y="26"/>
                      <a:pt x="2" y="25"/>
                    </a:cubicBezTo>
                    <a:cubicBezTo>
                      <a:pt x="1" y="24"/>
                      <a:pt x="1" y="23"/>
                      <a:pt x="1" y="22"/>
                    </a:cubicBezTo>
                    <a:cubicBezTo>
                      <a:pt x="1" y="22"/>
                      <a:pt x="0" y="21"/>
                      <a:pt x="0" y="20"/>
                    </a:cubicBezTo>
                    <a:cubicBezTo>
                      <a:pt x="0" y="19"/>
                      <a:pt x="0" y="18"/>
                      <a:pt x="0" y="17"/>
                    </a:cubicBezTo>
                    <a:cubicBezTo>
                      <a:pt x="1" y="17"/>
                      <a:pt x="1" y="16"/>
                      <a:pt x="1" y="16"/>
                    </a:cubicBezTo>
                    <a:cubicBezTo>
                      <a:pt x="1" y="14"/>
                      <a:pt x="3" y="13"/>
                      <a:pt x="4" y="11"/>
                    </a:cubicBezTo>
                    <a:cubicBezTo>
                      <a:pt x="4" y="11"/>
                      <a:pt x="4" y="11"/>
                      <a:pt x="4" y="11"/>
                    </a:cubicBezTo>
                    <a:cubicBezTo>
                      <a:pt x="4" y="10"/>
                      <a:pt x="5" y="10"/>
                      <a:pt x="5" y="10"/>
                    </a:cubicBezTo>
                    <a:cubicBezTo>
                      <a:pt x="6" y="10"/>
                      <a:pt x="6" y="10"/>
                      <a:pt x="6" y="9"/>
                    </a:cubicBezTo>
                    <a:cubicBezTo>
                      <a:pt x="7" y="9"/>
                      <a:pt x="7" y="10"/>
                      <a:pt x="7" y="9"/>
                    </a:cubicBezTo>
                    <a:cubicBezTo>
                      <a:pt x="9" y="9"/>
                      <a:pt x="11" y="7"/>
                      <a:pt x="14" y="7"/>
                    </a:cubicBezTo>
                    <a:cubicBezTo>
                      <a:pt x="14" y="6"/>
                      <a:pt x="15" y="6"/>
                      <a:pt x="15" y="6"/>
                    </a:cubicBezTo>
                    <a:cubicBezTo>
                      <a:pt x="16" y="6"/>
                      <a:pt x="17" y="5"/>
                      <a:pt x="18" y="5"/>
                    </a:cubicBezTo>
                    <a:cubicBezTo>
                      <a:pt x="21" y="3"/>
                      <a:pt x="25" y="2"/>
                      <a:pt x="29" y="2"/>
                    </a:cubicBezTo>
                    <a:cubicBezTo>
                      <a:pt x="30" y="2"/>
                      <a:pt x="31" y="2"/>
                      <a:pt x="31" y="2"/>
                    </a:cubicBezTo>
                    <a:cubicBezTo>
                      <a:pt x="33" y="2"/>
                      <a:pt x="34" y="2"/>
                      <a:pt x="35" y="2"/>
                    </a:cubicBezTo>
                    <a:cubicBezTo>
                      <a:pt x="36" y="2"/>
                      <a:pt x="36" y="1"/>
                      <a:pt x="37" y="1"/>
                    </a:cubicBezTo>
                    <a:cubicBezTo>
                      <a:pt x="39" y="1"/>
                      <a:pt x="42" y="1"/>
                      <a:pt x="44" y="1"/>
                    </a:cubicBezTo>
                    <a:cubicBezTo>
                      <a:pt x="45" y="0"/>
                      <a:pt x="51" y="0"/>
                      <a:pt x="54" y="0"/>
                    </a:cubicBezTo>
                    <a:cubicBezTo>
                      <a:pt x="55" y="0"/>
                      <a:pt x="56" y="0"/>
                      <a:pt x="57" y="1"/>
                    </a:cubicBezTo>
                    <a:cubicBezTo>
                      <a:pt x="57" y="1"/>
                      <a:pt x="58" y="2"/>
                      <a:pt x="59" y="2"/>
                    </a:cubicBezTo>
                    <a:cubicBezTo>
                      <a:pt x="59" y="3"/>
                      <a:pt x="59" y="3"/>
                      <a:pt x="59" y="3"/>
                    </a:cubicBezTo>
                    <a:cubicBezTo>
                      <a:pt x="59" y="3"/>
                      <a:pt x="59" y="3"/>
                      <a:pt x="59" y="3"/>
                    </a:cubicBezTo>
                    <a:cubicBezTo>
                      <a:pt x="59" y="3"/>
                      <a:pt x="60" y="3"/>
                      <a:pt x="60" y="3"/>
                    </a:cubicBezTo>
                    <a:cubicBezTo>
                      <a:pt x="60" y="3"/>
                      <a:pt x="60" y="3"/>
                      <a:pt x="60" y="3"/>
                    </a:cubicBezTo>
                    <a:cubicBezTo>
                      <a:pt x="61" y="3"/>
                      <a:pt x="62" y="4"/>
                      <a:pt x="64" y="4"/>
                    </a:cubicBezTo>
                    <a:cubicBezTo>
                      <a:pt x="64" y="5"/>
                      <a:pt x="65" y="5"/>
                      <a:pt x="65" y="5"/>
                    </a:cubicBezTo>
                    <a:cubicBezTo>
                      <a:pt x="66" y="7"/>
                      <a:pt x="67" y="9"/>
                      <a:pt x="68" y="10"/>
                    </a:cubicBezTo>
                    <a:cubicBezTo>
                      <a:pt x="68" y="11"/>
                      <a:pt x="68" y="12"/>
                      <a:pt x="68" y="12"/>
                    </a:cubicBezTo>
                    <a:cubicBezTo>
                      <a:pt x="68" y="14"/>
                      <a:pt x="68" y="15"/>
                      <a:pt x="68" y="16"/>
                    </a:cubicBezTo>
                    <a:cubicBezTo>
                      <a:pt x="68" y="17"/>
                      <a:pt x="68" y="17"/>
                      <a:pt x="68" y="18"/>
                    </a:cubicBezTo>
                    <a:cubicBezTo>
                      <a:pt x="68" y="18"/>
                      <a:pt x="67" y="19"/>
                      <a:pt x="66" y="20"/>
                    </a:cubicBezTo>
                    <a:cubicBezTo>
                      <a:pt x="66" y="21"/>
                      <a:pt x="65" y="21"/>
                      <a:pt x="65" y="22"/>
                    </a:cubicBezTo>
                    <a:cubicBezTo>
                      <a:pt x="64" y="23"/>
                      <a:pt x="64" y="23"/>
                      <a:pt x="64" y="24"/>
                    </a:cubicBezTo>
                    <a:cubicBezTo>
                      <a:pt x="63" y="24"/>
                      <a:pt x="63" y="25"/>
                      <a:pt x="63" y="25"/>
                    </a:cubicBezTo>
                    <a:cubicBezTo>
                      <a:pt x="62" y="26"/>
                      <a:pt x="61" y="26"/>
                      <a:pt x="61" y="26"/>
                    </a:cubicBezTo>
                    <a:cubicBezTo>
                      <a:pt x="59" y="26"/>
                      <a:pt x="59" y="26"/>
                      <a:pt x="58" y="26"/>
                    </a:cubicBezTo>
                    <a:cubicBezTo>
                      <a:pt x="57" y="26"/>
                      <a:pt x="57" y="26"/>
                      <a:pt x="56" y="26"/>
                    </a:cubicBezTo>
                    <a:cubicBezTo>
                      <a:pt x="56" y="26"/>
                      <a:pt x="55" y="26"/>
                      <a:pt x="55" y="26"/>
                    </a:cubicBezTo>
                    <a:cubicBezTo>
                      <a:pt x="54" y="26"/>
                      <a:pt x="53" y="26"/>
                      <a:pt x="53" y="27"/>
                    </a:cubicBezTo>
                    <a:cubicBezTo>
                      <a:pt x="52" y="27"/>
                      <a:pt x="51" y="27"/>
                      <a:pt x="49" y="27"/>
                    </a:cubicBezTo>
                    <a:cubicBezTo>
                      <a:pt x="48" y="27"/>
                      <a:pt x="47" y="28"/>
                      <a:pt x="46" y="28"/>
                    </a:cubicBezTo>
                    <a:cubicBezTo>
                      <a:pt x="46" y="29"/>
                      <a:pt x="45" y="29"/>
                      <a:pt x="45" y="29"/>
                    </a:cubicBezTo>
                    <a:cubicBezTo>
                      <a:pt x="44" y="30"/>
                      <a:pt x="44" y="30"/>
                      <a:pt x="43" y="31"/>
                    </a:cubicBezTo>
                    <a:cubicBezTo>
                      <a:pt x="42" y="31"/>
                      <a:pt x="42" y="31"/>
                      <a:pt x="41" y="32"/>
                    </a:cubicBezTo>
                    <a:cubicBezTo>
                      <a:pt x="41" y="33"/>
                      <a:pt x="38" y="34"/>
                      <a:pt x="37" y="35"/>
                    </a:cubicBezTo>
                    <a:cubicBezTo>
                      <a:pt x="36" y="35"/>
                      <a:pt x="36" y="36"/>
                      <a:pt x="34" y="37"/>
                    </a:cubicBezTo>
                    <a:cubicBezTo>
                      <a:pt x="33" y="38"/>
                      <a:pt x="32" y="39"/>
                      <a:pt x="31" y="39"/>
                    </a:cubicBezTo>
                    <a:cubicBezTo>
                      <a:pt x="31" y="40"/>
                      <a:pt x="30" y="40"/>
                      <a:pt x="29" y="41"/>
                    </a:cubicBezTo>
                    <a:cubicBezTo>
                      <a:pt x="29" y="41"/>
                      <a:pt x="28" y="43"/>
                      <a:pt x="28" y="43"/>
                    </a:cubicBezTo>
                    <a:cubicBezTo>
                      <a:pt x="27" y="43"/>
                      <a:pt x="25" y="44"/>
                      <a:pt x="25" y="44"/>
                    </a:cubicBezTo>
                    <a:cubicBezTo>
                      <a:pt x="24" y="45"/>
                      <a:pt x="24" y="45"/>
                      <a:pt x="23" y="46"/>
                    </a:cubicBezTo>
                    <a:cubicBezTo>
                      <a:pt x="23" y="46"/>
                      <a:pt x="22" y="47"/>
                      <a:pt x="22" y="47"/>
                    </a:cubicBezTo>
                    <a:cubicBezTo>
                      <a:pt x="22" y="47"/>
                      <a:pt x="21" y="47"/>
                      <a:pt x="21" y="48"/>
                    </a:cubicBezTo>
                    <a:cubicBezTo>
                      <a:pt x="20" y="48"/>
                      <a:pt x="19" y="49"/>
                      <a:pt x="19" y="49"/>
                    </a:cubicBezTo>
                    <a:cubicBezTo>
                      <a:pt x="17" y="50"/>
                      <a:pt x="17" y="50"/>
                      <a:pt x="17" y="50"/>
                    </a:cubicBezTo>
                    <a:cubicBezTo>
                      <a:pt x="16" y="51"/>
                      <a:pt x="16" y="51"/>
                      <a:pt x="14" y="50"/>
                    </a:cubicBezTo>
                    <a:cubicBezTo>
                      <a:pt x="13" y="50"/>
                      <a:pt x="12" y="50"/>
                      <a:pt x="11" y="49"/>
                    </a:cubicBezTo>
                    <a:cubicBezTo>
                      <a:pt x="11" y="49"/>
                      <a:pt x="11" y="48"/>
                      <a:pt x="10" y="48"/>
                    </a:cubicBezTo>
                    <a:cubicBezTo>
                      <a:pt x="9" y="47"/>
                      <a:pt x="9" y="45"/>
                      <a:pt x="10"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3" name="Freeform 10">
                <a:extLst>
                  <a:ext uri="{FF2B5EF4-FFF2-40B4-BE49-F238E27FC236}">
                    <a16:creationId xmlns:a16="http://schemas.microsoft.com/office/drawing/2014/main" id="{0F1DCB6A-110E-4FF6-B120-850E1F6C0EA6}"/>
                  </a:ext>
                </a:extLst>
              </p:cNvPr>
              <p:cNvSpPr>
                <a:spLocks/>
              </p:cNvSpPr>
              <p:nvPr/>
            </p:nvSpPr>
            <p:spPr bwMode="auto">
              <a:xfrm>
                <a:off x="5456238" y="2997200"/>
                <a:ext cx="120650" cy="109538"/>
              </a:xfrm>
              <a:custGeom>
                <a:avLst/>
                <a:gdLst>
                  <a:gd name="T0" fmla="*/ 13 w 32"/>
                  <a:gd name="T1" fmla="*/ 29 h 29"/>
                  <a:gd name="T2" fmla="*/ 10 w 32"/>
                  <a:gd name="T3" fmla="*/ 28 h 29"/>
                  <a:gd name="T4" fmla="*/ 4 w 32"/>
                  <a:gd name="T5" fmla="*/ 25 h 29"/>
                  <a:gd name="T6" fmla="*/ 3 w 32"/>
                  <a:gd name="T7" fmla="*/ 23 h 29"/>
                  <a:gd name="T8" fmla="*/ 1 w 32"/>
                  <a:gd name="T9" fmla="*/ 19 h 29"/>
                  <a:gd name="T10" fmla="*/ 1 w 32"/>
                  <a:gd name="T11" fmla="*/ 19 h 29"/>
                  <a:gd name="T12" fmla="*/ 0 w 32"/>
                  <a:gd name="T13" fmla="*/ 12 h 29"/>
                  <a:gd name="T14" fmla="*/ 1 w 32"/>
                  <a:gd name="T15" fmla="*/ 10 h 29"/>
                  <a:gd name="T16" fmla="*/ 1 w 32"/>
                  <a:gd name="T17" fmla="*/ 9 h 29"/>
                  <a:gd name="T18" fmla="*/ 2 w 32"/>
                  <a:gd name="T19" fmla="*/ 6 h 29"/>
                  <a:gd name="T20" fmla="*/ 9 w 32"/>
                  <a:gd name="T21" fmla="*/ 1 h 29"/>
                  <a:gd name="T22" fmla="*/ 10 w 32"/>
                  <a:gd name="T23" fmla="*/ 0 h 29"/>
                  <a:gd name="T24" fmla="*/ 11 w 32"/>
                  <a:gd name="T25" fmla="*/ 0 h 29"/>
                  <a:gd name="T26" fmla="*/ 14 w 32"/>
                  <a:gd name="T27" fmla="*/ 0 h 29"/>
                  <a:gd name="T28" fmla="*/ 15 w 32"/>
                  <a:gd name="T29" fmla="*/ 0 h 29"/>
                  <a:gd name="T30" fmla="*/ 20 w 32"/>
                  <a:gd name="T31" fmla="*/ 2 h 29"/>
                  <a:gd name="T32" fmla="*/ 25 w 32"/>
                  <a:gd name="T33" fmla="*/ 7 h 29"/>
                  <a:gd name="T34" fmla="*/ 27 w 32"/>
                  <a:gd name="T35" fmla="*/ 9 h 29"/>
                  <a:gd name="T36" fmla="*/ 27 w 32"/>
                  <a:gd name="T37" fmla="*/ 9 h 29"/>
                  <a:gd name="T38" fmla="*/ 29 w 32"/>
                  <a:gd name="T39" fmla="*/ 12 h 29"/>
                  <a:gd name="T40" fmla="*/ 30 w 32"/>
                  <a:gd name="T41" fmla="*/ 13 h 29"/>
                  <a:gd name="T42" fmla="*/ 32 w 32"/>
                  <a:gd name="T43" fmla="*/ 17 h 29"/>
                  <a:gd name="T44" fmla="*/ 32 w 32"/>
                  <a:gd name="T45" fmla="*/ 19 h 29"/>
                  <a:gd name="T46" fmla="*/ 29 w 32"/>
                  <a:gd name="T47" fmla="*/ 23 h 29"/>
                  <a:gd name="T48" fmla="*/ 20 w 32"/>
                  <a:gd name="T49" fmla="*/ 28 h 29"/>
                  <a:gd name="T50" fmla="*/ 16 w 32"/>
                  <a:gd name="T51" fmla="*/ 29 h 29"/>
                  <a:gd name="T52" fmla="*/ 13 w 32"/>
                  <a:gd name="T53"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 h="29">
                    <a:moveTo>
                      <a:pt x="13" y="29"/>
                    </a:moveTo>
                    <a:cubicBezTo>
                      <a:pt x="11" y="29"/>
                      <a:pt x="10" y="29"/>
                      <a:pt x="10" y="28"/>
                    </a:cubicBezTo>
                    <a:cubicBezTo>
                      <a:pt x="8" y="27"/>
                      <a:pt x="6" y="26"/>
                      <a:pt x="4" y="25"/>
                    </a:cubicBezTo>
                    <a:cubicBezTo>
                      <a:pt x="4" y="25"/>
                      <a:pt x="3" y="24"/>
                      <a:pt x="3" y="23"/>
                    </a:cubicBezTo>
                    <a:cubicBezTo>
                      <a:pt x="2" y="22"/>
                      <a:pt x="1" y="20"/>
                      <a:pt x="1" y="19"/>
                    </a:cubicBezTo>
                    <a:cubicBezTo>
                      <a:pt x="1" y="19"/>
                      <a:pt x="1" y="19"/>
                      <a:pt x="1" y="19"/>
                    </a:cubicBezTo>
                    <a:cubicBezTo>
                      <a:pt x="1" y="17"/>
                      <a:pt x="0" y="13"/>
                      <a:pt x="0" y="12"/>
                    </a:cubicBezTo>
                    <a:cubicBezTo>
                      <a:pt x="0" y="11"/>
                      <a:pt x="0" y="10"/>
                      <a:pt x="1" y="10"/>
                    </a:cubicBezTo>
                    <a:cubicBezTo>
                      <a:pt x="1" y="10"/>
                      <a:pt x="1" y="9"/>
                      <a:pt x="1" y="9"/>
                    </a:cubicBezTo>
                    <a:cubicBezTo>
                      <a:pt x="1" y="8"/>
                      <a:pt x="2" y="7"/>
                      <a:pt x="2" y="6"/>
                    </a:cubicBezTo>
                    <a:cubicBezTo>
                      <a:pt x="4" y="3"/>
                      <a:pt x="6" y="3"/>
                      <a:pt x="9" y="1"/>
                    </a:cubicBezTo>
                    <a:cubicBezTo>
                      <a:pt x="9" y="1"/>
                      <a:pt x="10" y="0"/>
                      <a:pt x="10" y="0"/>
                    </a:cubicBezTo>
                    <a:cubicBezTo>
                      <a:pt x="10" y="0"/>
                      <a:pt x="10" y="0"/>
                      <a:pt x="11" y="0"/>
                    </a:cubicBezTo>
                    <a:cubicBezTo>
                      <a:pt x="12" y="0"/>
                      <a:pt x="13" y="0"/>
                      <a:pt x="14" y="0"/>
                    </a:cubicBezTo>
                    <a:cubicBezTo>
                      <a:pt x="15" y="0"/>
                      <a:pt x="15" y="0"/>
                      <a:pt x="15" y="0"/>
                    </a:cubicBezTo>
                    <a:cubicBezTo>
                      <a:pt x="17" y="0"/>
                      <a:pt x="18" y="1"/>
                      <a:pt x="20" y="2"/>
                    </a:cubicBezTo>
                    <a:cubicBezTo>
                      <a:pt x="22" y="4"/>
                      <a:pt x="23" y="5"/>
                      <a:pt x="25" y="7"/>
                    </a:cubicBezTo>
                    <a:cubicBezTo>
                      <a:pt x="25" y="7"/>
                      <a:pt x="26" y="8"/>
                      <a:pt x="27" y="9"/>
                    </a:cubicBezTo>
                    <a:cubicBezTo>
                      <a:pt x="27" y="9"/>
                      <a:pt x="27" y="9"/>
                      <a:pt x="27" y="9"/>
                    </a:cubicBezTo>
                    <a:cubicBezTo>
                      <a:pt x="28" y="10"/>
                      <a:pt x="28" y="11"/>
                      <a:pt x="29" y="12"/>
                    </a:cubicBezTo>
                    <a:cubicBezTo>
                      <a:pt x="29" y="13"/>
                      <a:pt x="29" y="13"/>
                      <a:pt x="30" y="13"/>
                    </a:cubicBezTo>
                    <a:cubicBezTo>
                      <a:pt x="30" y="14"/>
                      <a:pt x="31" y="14"/>
                      <a:pt x="32" y="17"/>
                    </a:cubicBezTo>
                    <a:cubicBezTo>
                      <a:pt x="31" y="17"/>
                      <a:pt x="32" y="18"/>
                      <a:pt x="32" y="19"/>
                    </a:cubicBezTo>
                    <a:cubicBezTo>
                      <a:pt x="31" y="19"/>
                      <a:pt x="32" y="22"/>
                      <a:pt x="29" y="23"/>
                    </a:cubicBezTo>
                    <a:cubicBezTo>
                      <a:pt x="26" y="23"/>
                      <a:pt x="22" y="27"/>
                      <a:pt x="20" y="28"/>
                    </a:cubicBezTo>
                    <a:cubicBezTo>
                      <a:pt x="18" y="29"/>
                      <a:pt x="17" y="29"/>
                      <a:pt x="16" y="29"/>
                    </a:cubicBezTo>
                    <a:cubicBezTo>
                      <a:pt x="15" y="29"/>
                      <a:pt x="14" y="29"/>
                      <a:pt x="13"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4" name="Freeform 11">
                <a:extLst>
                  <a:ext uri="{FF2B5EF4-FFF2-40B4-BE49-F238E27FC236}">
                    <a16:creationId xmlns:a16="http://schemas.microsoft.com/office/drawing/2014/main" id="{BEF3B62B-31A6-4E51-B0E2-0E340AC1CF43}"/>
                  </a:ext>
                </a:extLst>
              </p:cNvPr>
              <p:cNvSpPr>
                <a:spLocks/>
              </p:cNvSpPr>
              <p:nvPr/>
            </p:nvSpPr>
            <p:spPr bwMode="auto">
              <a:xfrm>
                <a:off x="3522663" y="2879725"/>
                <a:ext cx="282575" cy="101600"/>
              </a:xfrm>
              <a:custGeom>
                <a:avLst/>
                <a:gdLst>
                  <a:gd name="T0" fmla="*/ 44 w 75"/>
                  <a:gd name="T1" fmla="*/ 27 h 27"/>
                  <a:gd name="T2" fmla="*/ 41 w 75"/>
                  <a:gd name="T3" fmla="*/ 27 h 27"/>
                  <a:gd name="T4" fmla="*/ 39 w 75"/>
                  <a:gd name="T5" fmla="*/ 26 h 27"/>
                  <a:gd name="T6" fmla="*/ 36 w 75"/>
                  <a:gd name="T7" fmla="*/ 26 h 27"/>
                  <a:gd name="T8" fmla="*/ 35 w 75"/>
                  <a:gd name="T9" fmla="*/ 25 h 27"/>
                  <a:gd name="T10" fmla="*/ 33 w 75"/>
                  <a:gd name="T11" fmla="*/ 25 h 27"/>
                  <a:gd name="T12" fmla="*/ 30 w 75"/>
                  <a:gd name="T13" fmla="*/ 25 h 27"/>
                  <a:gd name="T14" fmla="*/ 25 w 75"/>
                  <a:gd name="T15" fmla="*/ 26 h 27"/>
                  <a:gd name="T16" fmla="*/ 17 w 75"/>
                  <a:gd name="T17" fmla="*/ 26 h 27"/>
                  <a:gd name="T18" fmla="*/ 15 w 75"/>
                  <a:gd name="T19" fmla="*/ 27 h 27"/>
                  <a:gd name="T20" fmla="*/ 12 w 75"/>
                  <a:gd name="T21" fmla="*/ 26 h 27"/>
                  <a:gd name="T22" fmla="*/ 9 w 75"/>
                  <a:gd name="T23" fmla="*/ 25 h 27"/>
                  <a:gd name="T24" fmla="*/ 5 w 75"/>
                  <a:gd name="T25" fmla="*/ 24 h 27"/>
                  <a:gd name="T26" fmla="*/ 5 w 75"/>
                  <a:gd name="T27" fmla="*/ 24 h 27"/>
                  <a:gd name="T28" fmla="*/ 3 w 75"/>
                  <a:gd name="T29" fmla="*/ 23 h 27"/>
                  <a:gd name="T30" fmla="*/ 1 w 75"/>
                  <a:gd name="T31" fmla="*/ 21 h 27"/>
                  <a:gd name="T32" fmla="*/ 0 w 75"/>
                  <a:gd name="T33" fmla="*/ 18 h 27"/>
                  <a:gd name="T34" fmla="*/ 0 w 75"/>
                  <a:gd name="T35" fmla="*/ 16 h 27"/>
                  <a:gd name="T36" fmla="*/ 1 w 75"/>
                  <a:gd name="T37" fmla="*/ 14 h 27"/>
                  <a:gd name="T38" fmla="*/ 5 w 75"/>
                  <a:gd name="T39" fmla="*/ 10 h 27"/>
                  <a:gd name="T40" fmla="*/ 6 w 75"/>
                  <a:gd name="T41" fmla="*/ 9 h 27"/>
                  <a:gd name="T42" fmla="*/ 6 w 75"/>
                  <a:gd name="T43" fmla="*/ 9 h 27"/>
                  <a:gd name="T44" fmla="*/ 11 w 75"/>
                  <a:gd name="T45" fmla="*/ 7 h 27"/>
                  <a:gd name="T46" fmla="*/ 11 w 75"/>
                  <a:gd name="T47" fmla="*/ 7 h 27"/>
                  <a:gd name="T48" fmla="*/ 14 w 75"/>
                  <a:gd name="T49" fmla="*/ 6 h 27"/>
                  <a:gd name="T50" fmla="*/ 16 w 75"/>
                  <a:gd name="T51" fmla="*/ 5 h 27"/>
                  <a:gd name="T52" fmla="*/ 18 w 75"/>
                  <a:gd name="T53" fmla="*/ 5 h 27"/>
                  <a:gd name="T54" fmla="*/ 21 w 75"/>
                  <a:gd name="T55" fmla="*/ 4 h 27"/>
                  <a:gd name="T56" fmla="*/ 23 w 75"/>
                  <a:gd name="T57" fmla="*/ 4 h 27"/>
                  <a:gd name="T58" fmla="*/ 25 w 75"/>
                  <a:gd name="T59" fmla="*/ 3 h 27"/>
                  <a:gd name="T60" fmla="*/ 26 w 75"/>
                  <a:gd name="T61" fmla="*/ 3 h 27"/>
                  <a:gd name="T62" fmla="*/ 35 w 75"/>
                  <a:gd name="T63" fmla="*/ 3 h 27"/>
                  <a:gd name="T64" fmla="*/ 35 w 75"/>
                  <a:gd name="T65" fmla="*/ 3 h 27"/>
                  <a:gd name="T66" fmla="*/ 44 w 75"/>
                  <a:gd name="T67" fmla="*/ 2 h 27"/>
                  <a:gd name="T68" fmla="*/ 48 w 75"/>
                  <a:gd name="T69" fmla="*/ 1 h 27"/>
                  <a:gd name="T70" fmla="*/ 60 w 75"/>
                  <a:gd name="T71" fmla="*/ 0 h 27"/>
                  <a:gd name="T72" fmla="*/ 62 w 75"/>
                  <a:gd name="T73" fmla="*/ 1 h 27"/>
                  <a:gd name="T74" fmla="*/ 64 w 75"/>
                  <a:gd name="T75" fmla="*/ 1 h 27"/>
                  <a:gd name="T76" fmla="*/ 65 w 75"/>
                  <a:gd name="T77" fmla="*/ 1 h 27"/>
                  <a:gd name="T78" fmla="*/ 66 w 75"/>
                  <a:gd name="T79" fmla="*/ 1 h 27"/>
                  <a:gd name="T80" fmla="*/ 69 w 75"/>
                  <a:gd name="T81" fmla="*/ 2 h 27"/>
                  <a:gd name="T82" fmla="*/ 72 w 75"/>
                  <a:gd name="T83" fmla="*/ 4 h 27"/>
                  <a:gd name="T84" fmla="*/ 74 w 75"/>
                  <a:gd name="T85" fmla="*/ 6 h 27"/>
                  <a:gd name="T86" fmla="*/ 74 w 75"/>
                  <a:gd name="T87" fmla="*/ 9 h 27"/>
                  <a:gd name="T88" fmla="*/ 75 w 75"/>
                  <a:gd name="T89" fmla="*/ 12 h 27"/>
                  <a:gd name="T90" fmla="*/ 74 w 75"/>
                  <a:gd name="T91" fmla="*/ 14 h 27"/>
                  <a:gd name="T92" fmla="*/ 74 w 75"/>
                  <a:gd name="T93" fmla="*/ 15 h 27"/>
                  <a:gd name="T94" fmla="*/ 74 w 75"/>
                  <a:gd name="T95" fmla="*/ 16 h 27"/>
                  <a:gd name="T96" fmla="*/ 73 w 75"/>
                  <a:gd name="T97" fmla="*/ 17 h 27"/>
                  <a:gd name="T98" fmla="*/ 71 w 75"/>
                  <a:gd name="T99" fmla="*/ 19 h 27"/>
                  <a:gd name="T100" fmla="*/ 69 w 75"/>
                  <a:gd name="T101" fmla="*/ 21 h 27"/>
                  <a:gd name="T102" fmla="*/ 63 w 75"/>
                  <a:gd name="T103" fmla="*/ 22 h 27"/>
                  <a:gd name="T104" fmla="*/ 62 w 75"/>
                  <a:gd name="T105" fmla="*/ 23 h 27"/>
                  <a:gd name="T106" fmla="*/ 58 w 75"/>
                  <a:gd name="T107" fmla="*/ 24 h 27"/>
                  <a:gd name="T108" fmla="*/ 55 w 75"/>
                  <a:gd name="T109" fmla="*/ 25 h 27"/>
                  <a:gd name="T110" fmla="*/ 53 w 75"/>
                  <a:gd name="T111" fmla="*/ 26 h 27"/>
                  <a:gd name="T112" fmla="*/ 52 w 75"/>
                  <a:gd name="T113" fmla="*/ 26 h 27"/>
                  <a:gd name="T114" fmla="*/ 47 w 75"/>
                  <a:gd name="T115" fmla="*/ 27 h 27"/>
                  <a:gd name="T116" fmla="*/ 44 w 75"/>
                  <a:gd name="T1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5" h="27">
                    <a:moveTo>
                      <a:pt x="44" y="27"/>
                    </a:moveTo>
                    <a:cubicBezTo>
                      <a:pt x="43" y="27"/>
                      <a:pt x="42" y="27"/>
                      <a:pt x="41" y="27"/>
                    </a:cubicBezTo>
                    <a:cubicBezTo>
                      <a:pt x="40" y="27"/>
                      <a:pt x="40" y="26"/>
                      <a:pt x="39" y="26"/>
                    </a:cubicBezTo>
                    <a:cubicBezTo>
                      <a:pt x="38" y="26"/>
                      <a:pt x="37" y="26"/>
                      <a:pt x="36" y="26"/>
                    </a:cubicBezTo>
                    <a:cubicBezTo>
                      <a:pt x="36" y="26"/>
                      <a:pt x="35" y="26"/>
                      <a:pt x="35" y="25"/>
                    </a:cubicBezTo>
                    <a:cubicBezTo>
                      <a:pt x="34" y="25"/>
                      <a:pt x="34" y="25"/>
                      <a:pt x="33" y="25"/>
                    </a:cubicBezTo>
                    <a:cubicBezTo>
                      <a:pt x="33" y="25"/>
                      <a:pt x="31" y="25"/>
                      <a:pt x="30" y="25"/>
                    </a:cubicBezTo>
                    <a:cubicBezTo>
                      <a:pt x="28" y="25"/>
                      <a:pt x="27" y="25"/>
                      <a:pt x="25" y="26"/>
                    </a:cubicBezTo>
                    <a:cubicBezTo>
                      <a:pt x="22" y="26"/>
                      <a:pt x="21" y="26"/>
                      <a:pt x="17" y="26"/>
                    </a:cubicBezTo>
                    <a:cubicBezTo>
                      <a:pt x="16" y="27"/>
                      <a:pt x="15" y="27"/>
                      <a:pt x="15" y="27"/>
                    </a:cubicBezTo>
                    <a:cubicBezTo>
                      <a:pt x="14" y="27"/>
                      <a:pt x="13" y="26"/>
                      <a:pt x="12" y="26"/>
                    </a:cubicBezTo>
                    <a:cubicBezTo>
                      <a:pt x="11" y="26"/>
                      <a:pt x="10" y="25"/>
                      <a:pt x="9" y="25"/>
                    </a:cubicBezTo>
                    <a:cubicBezTo>
                      <a:pt x="8" y="25"/>
                      <a:pt x="6" y="25"/>
                      <a:pt x="5" y="24"/>
                    </a:cubicBezTo>
                    <a:cubicBezTo>
                      <a:pt x="5" y="24"/>
                      <a:pt x="5" y="24"/>
                      <a:pt x="5" y="24"/>
                    </a:cubicBezTo>
                    <a:cubicBezTo>
                      <a:pt x="4" y="23"/>
                      <a:pt x="3" y="23"/>
                      <a:pt x="3" y="23"/>
                    </a:cubicBezTo>
                    <a:cubicBezTo>
                      <a:pt x="2" y="21"/>
                      <a:pt x="2" y="22"/>
                      <a:pt x="1" y="21"/>
                    </a:cubicBezTo>
                    <a:cubicBezTo>
                      <a:pt x="1" y="20"/>
                      <a:pt x="0" y="19"/>
                      <a:pt x="0" y="18"/>
                    </a:cubicBezTo>
                    <a:cubicBezTo>
                      <a:pt x="0" y="17"/>
                      <a:pt x="0" y="17"/>
                      <a:pt x="0" y="16"/>
                    </a:cubicBezTo>
                    <a:cubicBezTo>
                      <a:pt x="1" y="15"/>
                      <a:pt x="1" y="14"/>
                      <a:pt x="1" y="14"/>
                    </a:cubicBezTo>
                    <a:cubicBezTo>
                      <a:pt x="2" y="12"/>
                      <a:pt x="4" y="11"/>
                      <a:pt x="5" y="10"/>
                    </a:cubicBezTo>
                    <a:cubicBezTo>
                      <a:pt x="5" y="10"/>
                      <a:pt x="6" y="9"/>
                      <a:pt x="6" y="9"/>
                    </a:cubicBezTo>
                    <a:cubicBezTo>
                      <a:pt x="6" y="9"/>
                      <a:pt x="6" y="9"/>
                      <a:pt x="6" y="9"/>
                    </a:cubicBezTo>
                    <a:cubicBezTo>
                      <a:pt x="8" y="8"/>
                      <a:pt x="9" y="8"/>
                      <a:pt x="11" y="7"/>
                    </a:cubicBezTo>
                    <a:cubicBezTo>
                      <a:pt x="11" y="7"/>
                      <a:pt x="11" y="7"/>
                      <a:pt x="11" y="7"/>
                    </a:cubicBezTo>
                    <a:cubicBezTo>
                      <a:pt x="12" y="7"/>
                      <a:pt x="13" y="6"/>
                      <a:pt x="14" y="6"/>
                    </a:cubicBezTo>
                    <a:cubicBezTo>
                      <a:pt x="14" y="6"/>
                      <a:pt x="15" y="6"/>
                      <a:pt x="16" y="5"/>
                    </a:cubicBezTo>
                    <a:cubicBezTo>
                      <a:pt x="16" y="5"/>
                      <a:pt x="17" y="5"/>
                      <a:pt x="18" y="5"/>
                    </a:cubicBezTo>
                    <a:cubicBezTo>
                      <a:pt x="19" y="5"/>
                      <a:pt x="20" y="4"/>
                      <a:pt x="21" y="4"/>
                    </a:cubicBezTo>
                    <a:cubicBezTo>
                      <a:pt x="22" y="4"/>
                      <a:pt x="23" y="4"/>
                      <a:pt x="23" y="4"/>
                    </a:cubicBezTo>
                    <a:cubicBezTo>
                      <a:pt x="24" y="3"/>
                      <a:pt x="25" y="3"/>
                      <a:pt x="25" y="3"/>
                    </a:cubicBezTo>
                    <a:cubicBezTo>
                      <a:pt x="25" y="3"/>
                      <a:pt x="26" y="3"/>
                      <a:pt x="26" y="3"/>
                    </a:cubicBezTo>
                    <a:cubicBezTo>
                      <a:pt x="29" y="3"/>
                      <a:pt x="32" y="3"/>
                      <a:pt x="35" y="3"/>
                    </a:cubicBezTo>
                    <a:cubicBezTo>
                      <a:pt x="35" y="3"/>
                      <a:pt x="35" y="3"/>
                      <a:pt x="35" y="3"/>
                    </a:cubicBezTo>
                    <a:cubicBezTo>
                      <a:pt x="38" y="2"/>
                      <a:pt x="41" y="2"/>
                      <a:pt x="44" y="2"/>
                    </a:cubicBezTo>
                    <a:cubicBezTo>
                      <a:pt x="45" y="2"/>
                      <a:pt x="46" y="1"/>
                      <a:pt x="48" y="1"/>
                    </a:cubicBezTo>
                    <a:cubicBezTo>
                      <a:pt x="48" y="0"/>
                      <a:pt x="58" y="0"/>
                      <a:pt x="60" y="0"/>
                    </a:cubicBezTo>
                    <a:cubicBezTo>
                      <a:pt x="61" y="0"/>
                      <a:pt x="62" y="0"/>
                      <a:pt x="62" y="1"/>
                    </a:cubicBezTo>
                    <a:cubicBezTo>
                      <a:pt x="63" y="1"/>
                      <a:pt x="64" y="1"/>
                      <a:pt x="64" y="1"/>
                    </a:cubicBezTo>
                    <a:cubicBezTo>
                      <a:pt x="64" y="1"/>
                      <a:pt x="65" y="1"/>
                      <a:pt x="65" y="1"/>
                    </a:cubicBezTo>
                    <a:cubicBezTo>
                      <a:pt x="65" y="1"/>
                      <a:pt x="66" y="1"/>
                      <a:pt x="66" y="1"/>
                    </a:cubicBezTo>
                    <a:cubicBezTo>
                      <a:pt x="67" y="1"/>
                      <a:pt x="68" y="2"/>
                      <a:pt x="69" y="2"/>
                    </a:cubicBezTo>
                    <a:cubicBezTo>
                      <a:pt x="70" y="3"/>
                      <a:pt x="71" y="3"/>
                      <a:pt x="72" y="4"/>
                    </a:cubicBezTo>
                    <a:cubicBezTo>
                      <a:pt x="72" y="5"/>
                      <a:pt x="73" y="5"/>
                      <a:pt x="74" y="6"/>
                    </a:cubicBezTo>
                    <a:cubicBezTo>
                      <a:pt x="74" y="7"/>
                      <a:pt x="74" y="8"/>
                      <a:pt x="74" y="9"/>
                    </a:cubicBezTo>
                    <a:cubicBezTo>
                      <a:pt x="74" y="10"/>
                      <a:pt x="74" y="11"/>
                      <a:pt x="75" y="12"/>
                    </a:cubicBezTo>
                    <a:cubicBezTo>
                      <a:pt x="74" y="13"/>
                      <a:pt x="74" y="13"/>
                      <a:pt x="74" y="14"/>
                    </a:cubicBezTo>
                    <a:cubicBezTo>
                      <a:pt x="74" y="14"/>
                      <a:pt x="74" y="14"/>
                      <a:pt x="74" y="15"/>
                    </a:cubicBezTo>
                    <a:cubicBezTo>
                      <a:pt x="74" y="15"/>
                      <a:pt x="74" y="15"/>
                      <a:pt x="74" y="16"/>
                    </a:cubicBezTo>
                    <a:cubicBezTo>
                      <a:pt x="74" y="16"/>
                      <a:pt x="73" y="17"/>
                      <a:pt x="73" y="17"/>
                    </a:cubicBezTo>
                    <a:cubicBezTo>
                      <a:pt x="73" y="18"/>
                      <a:pt x="72" y="19"/>
                      <a:pt x="71" y="19"/>
                    </a:cubicBezTo>
                    <a:cubicBezTo>
                      <a:pt x="71" y="20"/>
                      <a:pt x="70" y="20"/>
                      <a:pt x="69" y="21"/>
                    </a:cubicBezTo>
                    <a:cubicBezTo>
                      <a:pt x="68" y="21"/>
                      <a:pt x="65" y="22"/>
                      <a:pt x="63" y="22"/>
                    </a:cubicBezTo>
                    <a:cubicBezTo>
                      <a:pt x="63" y="23"/>
                      <a:pt x="62" y="23"/>
                      <a:pt x="62" y="23"/>
                    </a:cubicBezTo>
                    <a:cubicBezTo>
                      <a:pt x="60" y="23"/>
                      <a:pt x="59" y="24"/>
                      <a:pt x="58" y="24"/>
                    </a:cubicBezTo>
                    <a:cubicBezTo>
                      <a:pt x="57" y="24"/>
                      <a:pt x="57" y="25"/>
                      <a:pt x="55" y="25"/>
                    </a:cubicBezTo>
                    <a:cubicBezTo>
                      <a:pt x="54" y="25"/>
                      <a:pt x="54" y="26"/>
                      <a:pt x="53" y="26"/>
                    </a:cubicBezTo>
                    <a:cubicBezTo>
                      <a:pt x="52" y="26"/>
                      <a:pt x="52" y="26"/>
                      <a:pt x="52" y="26"/>
                    </a:cubicBezTo>
                    <a:cubicBezTo>
                      <a:pt x="50" y="26"/>
                      <a:pt x="49" y="27"/>
                      <a:pt x="47" y="27"/>
                    </a:cubicBezTo>
                    <a:cubicBezTo>
                      <a:pt x="46" y="27"/>
                      <a:pt x="45" y="27"/>
                      <a:pt x="44"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5" name="Freeform 12">
                <a:extLst>
                  <a:ext uri="{FF2B5EF4-FFF2-40B4-BE49-F238E27FC236}">
                    <a16:creationId xmlns:a16="http://schemas.microsoft.com/office/drawing/2014/main" id="{BD61598D-B2E2-43DD-8ED7-1ED607835BC3}"/>
                  </a:ext>
                </a:extLst>
              </p:cNvPr>
              <p:cNvSpPr>
                <a:spLocks/>
              </p:cNvSpPr>
              <p:nvPr/>
            </p:nvSpPr>
            <p:spPr bwMode="auto">
              <a:xfrm>
                <a:off x="5097463" y="3309938"/>
                <a:ext cx="161925" cy="173038"/>
              </a:xfrm>
              <a:custGeom>
                <a:avLst/>
                <a:gdLst>
                  <a:gd name="T0" fmla="*/ 29 w 43"/>
                  <a:gd name="T1" fmla="*/ 46 h 46"/>
                  <a:gd name="T2" fmla="*/ 27 w 43"/>
                  <a:gd name="T3" fmla="*/ 45 h 46"/>
                  <a:gd name="T4" fmla="*/ 26 w 43"/>
                  <a:gd name="T5" fmla="*/ 44 h 46"/>
                  <a:gd name="T6" fmla="*/ 24 w 43"/>
                  <a:gd name="T7" fmla="*/ 40 h 46"/>
                  <a:gd name="T8" fmla="*/ 21 w 43"/>
                  <a:gd name="T9" fmla="*/ 35 h 46"/>
                  <a:gd name="T10" fmla="*/ 19 w 43"/>
                  <a:gd name="T11" fmla="*/ 31 h 46"/>
                  <a:gd name="T12" fmla="*/ 16 w 43"/>
                  <a:gd name="T13" fmla="*/ 26 h 46"/>
                  <a:gd name="T14" fmla="*/ 11 w 43"/>
                  <a:gd name="T15" fmla="*/ 21 h 46"/>
                  <a:gd name="T16" fmla="*/ 9 w 43"/>
                  <a:gd name="T17" fmla="*/ 20 h 46"/>
                  <a:gd name="T18" fmla="*/ 8 w 43"/>
                  <a:gd name="T19" fmla="*/ 18 h 46"/>
                  <a:gd name="T20" fmla="*/ 7 w 43"/>
                  <a:gd name="T21" fmla="*/ 18 h 46"/>
                  <a:gd name="T22" fmla="*/ 5 w 43"/>
                  <a:gd name="T23" fmla="*/ 17 h 46"/>
                  <a:gd name="T24" fmla="*/ 5 w 43"/>
                  <a:gd name="T25" fmla="*/ 16 h 46"/>
                  <a:gd name="T26" fmla="*/ 3 w 43"/>
                  <a:gd name="T27" fmla="*/ 14 h 46"/>
                  <a:gd name="T28" fmla="*/ 3 w 43"/>
                  <a:gd name="T29" fmla="*/ 14 h 46"/>
                  <a:gd name="T30" fmla="*/ 1 w 43"/>
                  <a:gd name="T31" fmla="*/ 12 h 46"/>
                  <a:gd name="T32" fmla="*/ 0 w 43"/>
                  <a:gd name="T33" fmla="*/ 10 h 46"/>
                  <a:gd name="T34" fmla="*/ 0 w 43"/>
                  <a:gd name="T35" fmla="*/ 9 h 46"/>
                  <a:gd name="T36" fmla="*/ 0 w 43"/>
                  <a:gd name="T37" fmla="*/ 6 h 46"/>
                  <a:gd name="T38" fmla="*/ 2 w 43"/>
                  <a:gd name="T39" fmla="*/ 3 h 46"/>
                  <a:gd name="T40" fmla="*/ 3 w 43"/>
                  <a:gd name="T41" fmla="*/ 1 h 46"/>
                  <a:gd name="T42" fmla="*/ 7 w 43"/>
                  <a:gd name="T43" fmla="*/ 0 h 46"/>
                  <a:gd name="T44" fmla="*/ 10 w 43"/>
                  <a:gd name="T45" fmla="*/ 0 h 46"/>
                  <a:gd name="T46" fmla="*/ 13 w 43"/>
                  <a:gd name="T47" fmla="*/ 1 h 46"/>
                  <a:gd name="T48" fmla="*/ 15 w 43"/>
                  <a:gd name="T49" fmla="*/ 2 h 46"/>
                  <a:gd name="T50" fmla="*/ 18 w 43"/>
                  <a:gd name="T51" fmla="*/ 3 h 46"/>
                  <a:gd name="T52" fmla="*/ 21 w 43"/>
                  <a:gd name="T53" fmla="*/ 3 h 46"/>
                  <a:gd name="T54" fmla="*/ 24 w 43"/>
                  <a:gd name="T55" fmla="*/ 4 h 46"/>
                  <a:gd name="T56" fmla="*/ 28 w 43"/>
                  <a:gd name="T57" fmla="*/ 4 h 46"/>
                  <a:gd name="T58" fmla="*/ 31 w 43"/>
                  <a:gd name="T59" fmla="*/ 5 h 46"/>
                  <a:gd name="T60" fmla="*/ 33 w 43"/>
                  <a:gd name="T61" fmla="*/ 7 h 46"/>
                  <a:gd name="T62" fmla="*/ 34 w 43"/>
                  <a:gd name="T63" fmla="*/ 7 h 46"/>
                  <a:gd name="T64" fmla="*/ 37 w 43"/>
                  <a:gd name="T65" fmla="*/ 8 h 46"/>
                  <a:gd name="T66" fmla="*/ 39 w 43"/>
                  <a:gd name="T67" fmla="*/ 9 h 46"/>
                  <a:gd name="T68" fmla="*/ 40 w 43"/>
                  <a:gd name="T69" fmla="*/ 11 h 46"/>
                  <a:gd name="T70" fmla="*/ 42 w 43"/>
                  <a:gd name="T71" fmla="*/ 13 h 46"/>
                  <a:gd name="T72" fmla="*/ 43 w 43"/>
                  <a:gd name="T73" fmla="*/ 16 h 46"/>
                  <a:gd name="T74" fmla="*/ 43 w 43"/>
                  <a:gd name="T75" fmla="*/ 19 h 46"/>
                  <a:gd name="T76" fmla="*/ 43 w 43"/>
                  <a:gd name="T77" fmla="*/ 22 h 46"/>
                  <a:gd name="T78" fmla="*/ 42 w 43"/>
                  <a:gd name="T79" fmla="*/ 25 h 46"/>
                  <a:gd name="T80" fmla="*/ 43 w 43"/>
                  <a:gd name="T81" fmla="*/ 28 h 46"/>
                  <a:gd name="T82" fmla="*/ 43 w 43"/>
                  <a:gd name="T83" fmla="*/ 30 h 46"/>
                  <a:gd name="T84" fmla="*/ 42 w 43"/>
                  <a:gd name="T85" fmla="*/ 35 h 46"/>
                  <a:gd name="T86" fmla="*/ 41 w 43"/>
                  <a:gd name="T87" fmla="*/ 38 h 46"/>
                  <a:gd name="T88" fmla="*/ 39 w 43"/>
                  <a:gd name="T89" fmla="*/ 40 h 46"/>
                  <a:gd name="T90" fmla="*/ 35 w 43"/>
                  <a:gd name="T91" fmla="*/ 45 h 46"/>
                  <a:gd name="T92" fmla="*/ 33 w 43"/>
                  <a:gd name="T93" fmla="*/ 46 h 46"/>
                  <a:gd name="T94" fmla="*/ 31 w 43"/>
                  <a:gd name="T95" fmla="*/ 46 h 46"/>
                  <a:gd name="T96" fmla="*/ 29 w 43"/>
                  <a:gd name="T9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3" h="46">
                    <a:moveTo>
                      <a:pt x="29" y="46"/>
                    </a:moveTo>
                    <a:cubicBezTo>
                      <a:pt x="28" y="46"/>
                      <a:pt x="29" y="46"/>
                      <a:pt x="27" y="45"/>
                    </a:cubicBezTo>
                    <a:cubicBezTo>
                      <a:pt x="27" y="45"/>
                      <a:pt x="26" y="44"/>
                      <a:pt x="26" y="44"/>
                    </a:cubicBezTo>
                    <a:cubicBezTo>
                      <a:pt x="25" y="43"/>
                      <a:pt x="24" y="41"/>
                      <a:pt x="24" y="40"/>
                    </a:cubicBezTo>
                    <a:cubicBezTo>
                      <a:pt x="23" y="38"/>
                      <a:pt x="22" y="37"/>
                      <a:pt x="21" y="35"/>
                    </a:cubicBezTo>
                    <a:cubicBezTo>
                      <a:pt x="21" y="34"/>
                      <a:pt x="19" y="31"/>
                      <a:pt x="19" y="31"/>
                    </a:cubicBezTo>
                    <a:cubicBezTo>
                      <a:pt x="18" y="29"/>
                      <a:pt x="17" y="27"/>
                      <a:pt x="16" y="26"/>
                    </a:cubicBezTo>
                    <a:cubicBezTo>
                      <a:pt x="14" y="24"/>
                      <a:pt x="13" y="22"/>
                      <a:pt x="11" y="21"/>
                    </a:cubicBezTo>
                    <a:cubicBezTo>
                      <a:pt x="10" y="20"/>
                      <a:pt x="10" y="20"/>
                      <a:pt x="9" y="20"/>
                    </a:cubicBezTo>
                    <a:cubicBezTo>
                      <a:pt x="9" y="19"/>
                      <a:pt x="8" y="19"/>
                      <a:pt x="8" y="18"/>
                    </a:cubicBezTo>
                    <a:cubicBezTo>
                      <a:pt x="7" y="18"/>
                      <a:pt x="7" y="18"/>
                      <a:pt x="7" y="18"/>
                    </a:cubicBezTo>
                    <a:cubicBezTo>
                      <a:pt x="6" y="17"/>
                      <a:pt x="5" y="17"/>
                      <a:pt x="5" y="17"/>
                    </a:cubicBezTo>
                    <a:cubicBezTo>
                      <a:pt x="5" y="16"/>
                      <a:pt x="5" y="16"/>
                      <a:pt x="5" y="16"/>
                    </a:cubicBezTo>
                    <a:cubicBezTo>
                      <a:pt x="5" y="16"/>
                      <a:pt x="3" y="15"/>
                      <a:pt x="3" y="14"/>
                    </a:cubicBezTo>
                    <a:cubicBezTo>
                      <a:pt x="3" y="14"/>
                      <a:pt x="3" y="14"/>
                      <a:pt x="3" y="14"/>
                    </a:cubicBezTo>
                    <a:cubicBezTo>
                      <a:pt x="2" y="13"/>
                      <a:pt x="1" y="13"/>
                      <a:pt x="1" y="12"/>
                    </a:cubicBezTo>
                    <a:cubicBezTo>
                      <a:pt x="0" y="11"/>
                      <a:pt x="1" y="11"/>
                      <a:pt x="0" y="10"/>
                    </a:cubicBezTo>
                    <a:cubicBezTo>
                      <a:pt x="0" y="10"/>
                      <a:pt x="0" y="9"/>
                      <a:pt x="0" y="9"/>
                    </a:cubicBezTo>
                    <a:cubicBezTo>
                      <a:pt x="0" y="8"/>
                      <a:pt x="0" y="7"/>
                      <a:pt x="0" y="6"/>
                    </a:cubicBezTo>
                    <a:cubicBezTo>
                      <a:pt x="0" y="6"/>
                      <a:pt x="1" y="4"/>
                      <a:pt x="2" y="3"/>
                    </a:cubicBezTo>
                    <a:cubicBezTo>
                      <a:pt x="2" y="2"/>
                      <a:pt x="2" y="2"/>
                      <a:pt x="3" y="1"/>
                    </a:cubicBezTo>
                    <a:cubicBezTo>
                      <a:pt x="3" y="1"/>
                      <a:pt x="5" y="0"/>
                      <a:pt x="7" y="0"/>
                    </a:cubicBezTo>
                    <a:cubicBezTo>
                      <a:pt x="8" y="0"/>
                      <a:pt x="9" y="0"/>
                      <a:pt x="10" y="0"/>
                    </a:cubicBezTo>
                    <a:cubicBezTo>
                      <a:pt x="11" y="0"/>
                      <a:pt x="12" y="1"/>
                      <a:pt x="13" y="1"/>
                    </a:cubicBezTo>
                    <a:cubicBezTo>
                      <a:pt x="14" y="1"/>
                      <a:pt x="14" y="1"/>
                      <a:pt x="15" y="2"/>
                    </a:cubicBezTo>
                    <a:cubicBezTo>
                      <a:pt x="16" y="2"/>
                      <a:pt x="18" y="3"/>
                      <a:pt x="18" y="3"/>
                    </a:cubicBezTo>
                    <a:cubicBezTo>
                      <a:pt x="19" y="3"/>
                      <a:pt x="20" y="3"/>
                      <a:pt x="21" y="3"/>
                    </a:cubicBezTo>
                    <a:cubicBezTo>
                      <a:pt x="22" y="3"/>
                      <a:pt x="23" y="3"/>
                      <a:pt x="24" y="4"/>
                    </a:cubicBezTo>
                    <a:cubicBezTo>
                      <a:pt x="26" y="4"/>
                      <a:pt x="26" y="4"/>
                      <a:pt x="28" y="4"/>
                    </a:cubicBezTo>
                    <a:cubicBezTo>
                      <a:pt x="28" y="4"/>
                      <a:pt x="30" y="5"/>
                      <a:pt x="31" y="5"/>
                    </a:cubicBezTo>
                    <a:cubicBezTo>
                      <a:pt x="32" y="6"/>
                      <a:pt x="33" y="6"/>
                      <a:pt x="33" y="7"/>
                    </a:cubicBezTo>
                    <a:cubicBezTo>
                      <a:pt x="34" y="7"/>
                      <a:pt x="34" y="7"/>
                      <a:pt x="34" y="7"/>
                    </a:cubicBezTo>
                    <a:cubicBezTo>
                      <a:pt x="35" y="7"/>
                      <a:pt x="36" y="8"/>
                      <a:pt x="37" y="8"/>
                    </a:cubicBezTo>
                    <a:cubicBezTo>
                      <a:pt x="37" y="9"/>
                      <a:pt x="38" y="9"/>
                      <a:pt x="39" y="9"/>
                    </a:cubicBezTo>
                    <a:cubicBezTo>
                      <a:pt x="40" y="10"/>
                      <a:pt x="39" y="10"/>
                      <a:pt x="40" y="11"/>
                    </a:cubicBezTo>
                    <a:cubicBezTo>
                      <a:pt x="42" y="11"/>
                      <a:pt x="42" y="12"/>
                      <a:pt x="42" y="13"/>
                    </a:cubicBezTo>
                    <a:cubicBezTo>
                      <a:pt x="43" y="14"/>
                      <a:pt x="43" y="15"/>
                      <a:pt x="43" y="16"/>
                    </a:cubicBezTo>
                    <a:cubicBezTo>
                      <a:pt x="43" y="17"/>
                      <a:pt x="43" y="18"/>
                      <a:pt x="43" y="19"/>
                    </a:cubicBezTo>
                    <a:cubicBezTo>
                      <a:pt x="43" y="19"/>
                      <a:pt x="43" y="21"/>
                      <a:pt x="43" y="22"/>
                    </a:cubicBezTo>
                    <a:cubicBezTo>
                      <a:pt x="42" y="23"/>
                      <a:pt x="43" y="24"/>
                      <a:pt x="42" y="25"/>
                    </a:cubicBezTo>
                    <a:cubicBezTo>
                      <a:pt x="42" y="26"/>
                      <a:pt x="42" y="28"/>
                      <a:pt x="43" y="28"/>
                    </a:cubicBezTo>
                    <a:cubicBezTo>
                      <a:pt x="43" y="28"/>
                      <a:pt x="43" y="30"/>
                      <a:pt x="43" y="30"/>
                    </a:cubicBezTo>
                    <a:cubicBezTo>
                      <a:pt x="43" y="32"/>
                      <a:pt x="42" y="34"/>
                      <a:pt x="42" y="35"/>
                    </a:cubicBezTo>
                    <a:cubicBezTo>
                      <a:pt x="42" y="37"/>
                      <a:pt x="41" y="37"/>
                      <a:pt x="41" y="38"/>
                    </a:cubicBezTo>
                    <a:cubicBezTo>
                      <a:pt x="40" y="38"/>
                      <a:pt x="41" y="38"/>
                      <a:pt x="39" y="40"/>
                    </a:cubicBezTo>
                    <a:cubicBezTo>
                      <a:pt x="39" y="40"/>
                      <a:pt x="36" y="44"/>
                      <a:pt x="35" y="45"/>
                    </a:cubicBezTo>
                    <a:cubicBezTo>
                      <a:pt x="35" y="45"/>
                      <a:pt x="33" y="46"/>
                      <a:pt x="33" y="46"/>
                    </a:cubicBezTo>
                    <a:cubicBezTo>
                      <a:pt x="33" y="46"/>
                      <a:pt x="32" y="46"/>
                      <a:pt x="31" y="46"/>
                    </a:cubicBezTo>
                    <a:cubicBezTo>
                      <a:pt x="31" y="46"/>
                      <a:pt x="30" y="46"/>
                      <a:pt x="29"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6" name="Freeform 13">
                <a:extLst>
                  <a:ext uri="{FF2B5EF4-FFF2-40B4-BE49-F238E27FC236}">
                    <a16:creationId xmlns:a16="http://schemas.microsoft.com/office/drawing/2014/main" id="{593E2E84-A367-4E07-8485-DCFAAC81922F}"/>
                  </a:ext>
                </a:extLst>
              </p:cNvPr>
              <p:cNvSpPr>
                <a:spLocks/>
              </p:cNvSpPr>
              <p:nvPr/>
            </p:nvSpPr>
            <p:spPr bwMode="auto">
              <a:xfrm>
                <a:off x="4908551" y="3041650"/>
                <a:ext cx="325438" cy="395288"/>
              </a:xfrm>
              <a:custGeom>
                <a:avLst/>
                <a:gdLst>
                  <a:gd name="T0" fmla="*/ 6 w 86"/>
                  <a:gd name="T1" fmla="*/ 104 h 105"/>
                  <a:gd name="T2" fmla="*/ 2 w 86"/>
                  <a:gd name="T3" fmla="*/ 99 h 105"/>
                  <a:gd name="T4" fmla="*/ 2 w 86"/>
                  <a:gd name="T5" fmla="*/ 88 h 105"/>
                  <a:gd name="T6" fmla="*/ 8 w 86"/>
                  <a:gd name="T7" fmla="*/ 78 h 105"/>
                  <a:gd name="T8" fmla="*/ 15 w 86"/>
                  <a:gd name="T9" fmla="*/ 65 h 105"/>
                  <a:gd name="T10" fmla="*/ 16 w 86"/>
                  <a:gd name="T11" fmla="*/ 59 h 105"/>
                  <a:gd name="T12" fmla="*/ 13 w 86"/>
                  <a:gd name="T13" fmla="*/ 58 h 105"/>
                  <a:gd name="T14" fmla="*/ 7 w 86"/>
                  <a:gd name="T15" fmla="*/ 55 h 105"/>
                  <a:gd name="T16" fmla="*/ 3 w 86"/>
                  <a:gd name="T17" fmla="*/ 49 h 105"/>
                  <a:gd name="T18" fmla="*/ 4 w 86"/>
                  <a:gd name="T19" fmla="*/ 39 h 105"/>
                  <a:gd name="T20" fmla="*/ 9 w 86"/>
                  <a:gd name="T21" fmla="*/ 35 h 105"/>
                  <a:gd name="T22" fmla="*/ 13 w 86"/>
                  <a:gd name="T23" fmla="*/ 33 h 105"/>
                  <a:gd name="T24" fmla="*/ 26 w 86"/>
                  <a:gd name="T25" fmla="*/ 32 h 105"/>
                  <a:gd name="T26" fmla="*/ 28 w 86"/>
                  <a:gd name="T27" fmla="*/ 28 h 105"/>
                  <a:gd name="T28" fmla="*/ 27 w 86"/>
                  <a:gd name="T29" fmla="*/ 25 h 105"/>
                  <a:gd name="T30" fmla="*/ 24 w 86"/>
                  <a:gd name="T31" fmla="*/ 19 h 105"/>
                  <a:gd name="T32" fmla="*/ 28 w 86"/>
                  <a:gd name="T33" fmla="*/ 6 h 105"/>
                  <a:gd name="T34" fmla="*/ 32 w 86"/>
                  <a:gd name="T35" fmla="*/ 1 h 105"/>
                  <a:gd name="T36" fmla="*/ 40 w 86"/>
                  <a:gd name="T37" fmla="*/ 0 h 105"/>
                  <a:gd name="T38" fmla="*/ 44 w 86"/>
                  <a:gd name="T39" fmla="*/ 2 h 105"/>
                  <a:gd name="T40" fmla="*/ 51 w 86"/>
                  <a:gd name="T41" fmla="*/ 12 h 105"/>
                  <a:gd name="T42" fmla="*/ 52 w 86"/>
                  <a:gd name="T43" fmla="*/ 22 h 105"/>
                  <a:gd name="T44" fmla="*/ 55 w 86"/>
                  <a:gd name="T45" fmla="*/ 26 h 105"/>
                  <a:gd name="T46" fmla="*/ 58 w 86"/>
                  <a:gd name="T47" fmla="*/ 25 h 105"/>
                  <a:gd name="T48" fmla="*/ 61 w 86"/>
                  <a:gd name="T49" fmla="*/ 22 h 105"/>
                  <a:gd name="T50" fmla="*/ 64 w 86"/>
                  <a:gd name="T51" fmla="*/ 20 h 105"/>
                  <a:gd name="T52" fmla="*/ 67 w 86"/>
                  <a:gd name="T53" fmla="*/ 19 h 105"/>
                  <a:gd name="T54" fmla="*/ 71 w 86"/>
                  <a:gd name="T55" fmla="*/ 20 h 105"/>
                  <a:gd name="T56" fmla="*/ 74 w 86"/>
                  <a:gd name="T57" fmla="*/ 22 h 105"/>
                  <a:gd name="T58" fmla="*/ 76 w 86"/>
                  <a:gd name="T59" fmla="*/ 24 h 105"/>
                  <a:gd name="T60" fmla="*/ 78 w 86"/>
                  <a:gd name="T61" fmla="*/ 26 h 105"/>
                  <a:gd name="T62" fmla="*/ 82 w 86"/>
                  <a:gd name="T63" fmla="*/ 28 h 105"/>
                  <a:gd name="T64" fmla="*/ 86 w 86"/>
                  <a:gd name="T65" fmla="*/ 33 h 105"/>
                  <a:gd name="T66" fmla="*/ 85 w 86"/>
                  <a:gd name="T67" fmla="*/ 35 h 105"/>
                  <a:gd name="T68" fmla="*/ 85 w 86"/>
                  <a:gd name="T69" fmla="*/ 37 h 105"/>
                  <a:gd name="T70" fmla="*/ 85 w 86"/>
                  <a:gd name="T71" fmla="*/ 38 h 105"/>
                  <a:gd name="T72" fmla="*/ 84 w 86"/>
                  <a:gd name="T73" fmla="*/ 39 h 105"/>
                  <a:gd name="T74" fmla="*/ 80 w 86"/>
                  <a:gd name="T75" fmla="*/ 41 h 105"/>
                  <a:gd name="T76" fmla="*/ 78 w 86"/>
                  <a:gd name="T77" fmla="*/ 43 h 105"/>
                  <a:gd name="T78" fmla="*/ 76 w 86"/>
                  <a:gd name="T79" fmla="*/ 44 h 105"/>
                  <a:gd name="T80" fmla="*/ 70 w 86"/>
                  <a:gd name="T81" fmla="*/ 47 h 105"/>
                  <a:gd name="T82" fmla="*/ 66 w 86"/>
                  <a:gd name="T83" fmla="*/ 49 h 105"/>
                  <a:gd name="T84" fmla="*/ 51 w 86"/>
                  <a:gd name="T85" fmla="*/ 54 h 105"/>
                  <a:gd name="T86" fmla="*/ 46 w 86"/>
                  <a:gd name="T87" fmla="*/ 56 h 105"/>
                  <a:gd name="T88" fmla="*/ 41 w 86"/>
                  <a:gd name="T89" fmla="*/ 59 h 105"/>
                  <a:gd name="T90" fmla="*/ 37 w 86"/>
                  <a:gd name="T91" fmla="*/ 64 h 105"/>
                  <a:gd name="T92" fmla="*/ 36 w 86"/>
                  <a:gd name="T93" fmla="*/ 67 h 105"/>
                  <a:gd name="T94" fmla="*/ 35 w 86"/>
                  <a:gd name="T95" fmla="*/ 68 h 105"/>
                  <a:gd name="T96" fmla="*/ 32 w 86"/>
                  <a:gd name="T97" fmla="*/ 72 h 105"/>
                  <a:gd name="T98" fmla="*/ 29 w 86"/>
                  <a:gd name="T99" fmla="*/ 79 h 105"/>
                  <a:gd name="T100" fmla="*/ 25 w 86"/>
                  <a:gd name="T101" fmla="*/ 88 h 105"/>
                  <a:gd name="T102" fmla="*/ 19 w 86"/>
                  <a:gd name="T103" fmla="*/ 100 h 105"/>
                  <a:gd name="T104" fmla="*/ 12 w 86"/>
                  <a:gd name="T105" fmla="*/ 10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6" h="105">
                    <a:moveTo>
                      <a:pt x="9" y="105"/>
                    </a:moveTo>
                    <a:cubicBezTo>
                      <a:pt x="8" y="105"/>
                      <a:pt x="6" y="104"/>
                      <a:pt x="6" y="104"/>
                    </a:cubicBezTo>
                    <a:cubicBezTo>
                      <a:pt x="5" y="103"/>
                      <a:pt x="4" y="102"/>
                      <a:pt x="4" y="102"/>
                    </a:cubicBezTo>
                    <a:cubicBezTo>
                      <a:pt x="3" y="100"/>
                      <a:pt x="2" y="100"/>
                      <a:pt x="2" y="99"/>
                    </a:cubicBezTo>
                    <a:cubicBezTo>
                      <a:pt x="1" y="98"/>
                      <a:pt x="0" y="96"/>
                      <a:pt x="0" y="96"/>
                    </a:cubicBezTo>
                    <a:cubicBezTo>
                      <a:pt x="0" y="92"/>
                      <a:pt x="1" y="90"/>
                      <a:pt x="2" y="88"/>
                    </a:cubicBezTo>
                    <a:cubicBezTo>
                      <a:pt x="3" y="86"/>
                      <a:pt x="4" y="84"/>
                      <a:pt x="6" y="83"/>
                    </a:cubicBezTo>
                    <a:cubicBezTo>
                      <a:pt x="6" y="81"/>
                      <a:pt x="7" y="79"/>
                      <a:pt x="8" y="78"/>
                    </a:cubicBezTo>
                    <a:cubicBezTo>
                      <a:pt x="8" y="77"/>
                      <a:pt x="8" y="77"/>
                      <a:pt x="9" y="77"/>
                    </a:cubicBezTo>
                    <a:cubicBezTo>
                      <a:pt x="9" y="72"/>
                      <a:pt x="13" y="69"/>
                      <a:pt x="15" y="65"/>
                    </a:cubicBezTo>
                    <a:cubicBezTo>
                      <a:pt x="16" y="63"/>
                      <a:pt x="17" y="62"/>
                      <a:pt x="17" y="60"/>
                    </a:cubicBezTo>
                    <a:cubicBezTo>
                      <a:pt x="17" y="60"/>
                      <a:pt x="16" y="59"/>
                      <a:pt x="16" y="59"/>
                    </a:cubicBezTo>
                    <a:cubicBezTo>
                      <a:pt x="16" y="59"/>
                      <a:pt x="15" y="59"/>
                      <a:pt x="15" y="58"/>
                    </a:cubicBezTo>
                    <a:cubicBezTo>
                      <a:pt x="14" y="58"/>
                      <a:pt x="14" y="58"/>
                      <a:pt x="13" y="58"/>
                    </a:cubicBezTo>
                    <a:cubicBezTo>
                      <a:pt x="13" y="57"/>
                      <a:pt x="12" y="57"/>
                      <a:pt x="12" y="57"/>
                    </a:cubicBezTo>
                    <a:cubicBezTo>
                      <a:pt x="10" y="56"/>
                      <a:pt x="9" y="55"/>
                      <a:pt x="7" y="55"/>
                    </a:cubicBezTo>
                    <a:cubicBezTo>
                      <a:pt x="5" y="53"/>
                      <a:pt x="3" y="51"/>
                      <a:pt x="3" y="50"/>
                    </a:cubicBezTo>
                    <a:cubicBezTo>
                      <a:pt x="3" y="50"/>
                      <a:pt x="3" y="49"/>
                      <a:pt x="3" y="49"/>
                    </a:cubicBezTo>
                    <a:cubicBezTo>
                      <a:pt x="3" y="46"/>
                      <a:pt x="3" y="43"/>
                      <a:pt x="4" y="41"/>
                    </a:cubicBezTo>
                    <a:cubicBezTo>
                      <a:pt x="4" y="40"/>
                      <a:pt x="4" y="39"/>
                      <a:pt x="4" y="39"/>
                    </a:cubicBezTo>
                    <a:cubicBezTo>
                      <a:pt x="5" y="38"/>
                      <a:pt x="5" y="37"/>
                      <a:pt x="6" y="36"/>
                    </a:cubicBezTo>
                    <a:cubicBezTo>
                      <a:pt x="7" y="36"/>
                      <a:pt x="7" y="35"/>
                      <a:pt x="9" y="35"/>
                    </a:cubicBezTo>
                    <a:cubicBezTo>
                      <a:pt x="9" y="34"/>
                      <a:pt x="10" y="34"/>
                      <a:pt x="12" y="34"/>
                    </a:cubicBezTo>
                    <a:cubicBezTo>
                      <a:pt x="12" y="34"/>
                      <a:pt x="12" y="33"/>
                      <a:pt x="13" y="33"/>
                    </a:cubicBezTo>
                    <a:cubicBezTo>
                      <a:pt x="13" y="33"/>
                      <a:pt x="14" y="33"/>
                      <a:pt x="14" y="33"/>
                    </a:cubicBezTo>
                    <a:cubicBezTo>
                      <a:pt x="15" y="32"/>
                      <a:pt x="24" y="32"/>
                      <a:pt x="26" y="32"/>
                    </a:cubicBezTo>
                    <a:cubicBezTo>
                      <a:pt x="26" y="32"/>
                      <a:pt x="27" y="32"/>
                      <a:pt x="27" y="31"/>
                    </a:cubicBezTo>
                    <a:cubicBezTo>
                      <a:pt x="27" y="30"/>
                      <a:pt x="27" y="29"/>
                      <a:pt x="28" y="28"/>
                    </a:cubicBezTo>
                    <a:cubicBezTo>
                      <a:pt x="27" y="28"/>
                      <a:pt x="27" y="28"/>
                      <a:pt x="27" y="28"/>
                    </a:cubicBezTo>
                    <a:cubicBezTo>
                      <a:pt x="27" y="27"/>
                      <a:pt x="27" y="26"/>
                      <a:pt x="27" y="25"/>
                    </a:cubicBezTo>
                    <a:cubicBezTo>
                      <a:pt x="27" y="24"/>
                      <a:pt x="27" y="23"/>
                      <a:pt x="27" y="22"/>
                    </a:cubicBezTo>
                    <a:cubicBezTo>
                      <a:pt x="25" y="21"/>
                      <a:pt x="25" y="19"/>
                      <a:pt x="24" y="19"/>
                    </a:cubicBezTo>
                    <a:cubicBezTo>
                      <a:pt x="24" y="17"/>
                      <a:pt x="24" y="16"/>
                      <a:pt x="24" y="14"/>
                    </a:cubicBezTo>
                    <a:cubicBezTo>
                      <a:pt x="25" y="10"/>
                      <a:pt x="26" y="8"/>
                      <a:pt x="28" y="6"/>
                    </a:cubicBezTo>
                    <a:cubicBezTo>
                      <a:pt x="28" y="5"/>
                      <a:pt x="29" y="4"/>
                      <a:pt x="30" y="3"/>
                    </a:cubicBezTo>
                    <a:cubicBezTo>
                      <a:pt x="30" y="3"/>
                      <a:pt x="31" y="2"/>
                      <a:pt x="32" y="1"/>
                    </a:cubicBezTo>
                    <a:cubicBezTo>
                      <a:pt x="32" y="1"/>
                      <a:pt x="33" y="0"/>
                      <a:pt x="35" y="0"/>
                    </a:cubicBezTo>
                    <a:cubicBezTo>
                      <a:pt x="36" y="0"/>
                      <a:pt x="38" y="0"/>
                      <a:pt x="40" y="0"/>
                    </a:cubicBezTo>
                    <a:cubicBezTo>
                      <a:pt x="40" y="0"/>
                      <a:pt x="41" y="1"/>
                      <a:pt x="42" y="1"/>
                    </a:cubicBezTo>
                    <a:cubicBezTo>
                      <a:pt x="42" y="1"/>
                      <a:pt x="43" y="2"/>
                      <a:pt x="44" y="2"/>
                    </a:cubicBezTo>
                    <a:cubicBezTo>
                      <a:pt x="44" y="2"/>
                      <a:pt x="46" y="5"/>
                      <a:pt x="46" y="5"/>
                    </a:cubicBezTo>
                    <a:cubicBezTo>
                      <a:pt x="48" y="7"/>
                      <a:pt x="49" y="8"/>
                      <a:pt x="51" y="12"/>
                    </a:cubicBezTo>
                    <a:cubicBezTo>
                      <a:pt x="51" y="13"/>
                      <a:pt x="51" y="14"/>
                      <a:pt x="52" y="15"/>
                    </a:cubicBezTo>
                    <a:cubicBezTo>
                      <a:pt x="52" y="17"/>
                      <a:pt x="52" y="20"/>
                      <a:pt x="52" y="22"/>
                    </a:cubicBezTo>
                    <a:cubicBezTo>
                      <a:pt x="52" y="23"/>
                      <a:pt x="52" y="25"/>
                      <a:pt x="52" y="27"/>
                    </a:cubicBezTo>
                    <a:cubicBezTo>
                      <a:pt x="53" y="27"/>
                      <a:pt x="53" y="26"/>
                      <a:pt x="55" y="26"/>
                    </a:cubicBezTo>
                    <a:cubicBezTo>
                      <a:pt x="55" y="26"/>
                      <a:pt x="55" y="25"/>
                      <a:pt x="56" y="25"/>
                    </a:cubicBezTo>
                    <a:cubicBezTo>
                      <a:pt x="57" y="25"/>
                      <a:pt x="57" y="25"/>
                      <a:pt x="58" y="25"/>
                    </a:cubicBezTo>
                    <a:cubicBezTo>
                      <a:pt x="58" y="24"/>
                      <a:pt x="59" y="24"/>
                      <a:pt x="59" y="24"/>
                    </a:cubicBezTo>
                    <a:cubicBezTo>
                      <a:pt x="60" y="24"/>
                      <a:pt x="60" y="23"/>
                      <a:pt x="61" y="22"/>
                    </a:cubicBezTo>
                    <a:cubicBezTo>
                      <a:pt x="62" y="22"/>
                      <a:pt x="63" y="21"/>
                      <a:pt x="63" y="21"/>
                    </a:cubicBezTo>
                    <a:cubicBezTo>
                      <a:pt x="63" y="21"/>
                      <a:pt x="64" y="21"/>
                      <a:pt x="64" y="20"/>
                    </a:cubicBezTo>
                    <a:cubicBezTo>
                      <a:pt x="65" y="20"/>
                      <a:pt x="65" y="20"/>
                      <a:pt x="65" y="20"/>
                    </a:cubicBezTo>
                    <a:cubicBezTo>
                      <a:pt x="66" y="20"/>
                      <a:pt x="65" y="19"/>
                      <a:pt x="67" y="19"/>
                    </a:cubicBezTo>
                    <a:cubicBezTo>
                      <a:pt x="68" y="19"/>
                      <a:pt x="69" y="19"/>
                      <a:pt x="70" y="19"/>
                    </a:cubicBezTo>
                    <a:cubicBezTo>
                      <a:pt x="70" y="19"/>
                      <a:pt x="71" y="19"/>
                      <a:pt x="71" y="20"/>
                    </a:cubicBezTo>
                    <a:cubicBezTo>
                      <a:pt x="72" y="20"/>
                      <a:pt x="72" y="20"/>
                      <a:pt x="73" y="20"/>
                    </a:cubicBezTo>
                    <a:cubicBezTo>
                      <a:pt x="73" y="21"/>
                      <a:pt x="73" y="21"/>
                      <a:pt x="74" y="22"/>
                    </a:cubicBezTo>
                    <a:cubicBezTo>
                      <a:pt x="74" y="22"/>
                      <a:pt x="75" y="23"/>
                      <a:pt x="75" y="23"/>
                    </a:cubicBezTo>
                    <a:cubicBezTo>
                      <a:pt x="76" y="24"/>
                      <a:pt x="76" y="24"/>
                      <a:pt x="76" y="24"/>
                    </a:cubicBezTo>
                    <a:cubicBezTo>
                      <a:pt x="76" y="25"/>
                      <a:pt x="76" y="25"/>
                      <a:pt x="77" y="25"/>
                    </a:cubicBezTo>
                    <a:cubicBezTo>
                      <a:pt x="77" y="26"/>
                      <a:pt x="77" y="26"/>
                      <a:pt x="78" y="26"/>
                    </a:cubicBezTo>
                    <a:cubicBezTo>
                      <a:pt x="78" y="26"/>
                      <a:pt x="79" y="27"/>
                      <a:pt x="79" y="27"/>
                    </a:cubicBezTo>
                    <a:cubicBezTo>
                      <a:pt x="80" y="27"/>
                      <a:pt x="81" y="28"/>
                      <a:pt x="82" y="28"/>
                    </a:cubicBezTo>
                    <a:cubicBezTo>
                      <a:pt x="82" y="29"/>
                      <a:pt x="83" y="29"/>
                      <a:pt x="84" y="30"/>
                    </a:cubicBezTo>
                    <a:cubicBezTo>
                      <a:pt x="85" y="31"/>
                      <a:pt x="85" y="32"/>
                      <a:pt x="86" y="33"/>
                    </a:cubicBezTo>
                    <a:cubicBezTo>
                      <a:pt x="86" y="33"/>
                      <a:pt x="86" y="33"/>
                      <a:pt x="86" y="34"/>
                    </a:cubicBezTo>
                    <a:cubicBezTo>
                      <a:pt x="85" y="34"/>
                      <a:pt x="86" y="34"/>
                      <a:pt x="85" y="35"/>
                    </a:cubicBezTo>
                    <a:cubicBezTo>
                      <a:pt x="85" y="35"/>
                      <a:pt x="85" y="36"/>
                      <a:pt x="85" y="36"/>
                    </a:cubicBezTo>
                    <a:cubicBezTo>
                      <a:pt x="85" y="36"/>
                      <a:pt x="85" y="36"/>
                      <a:pt x="85" y="37"/>
                    </a:cubicBezTo>
                    <a:cubicBezTo>
                      <a:pt x="85" y="37"/>
                      <a:pt x="85" y="37"/>
                      <a:pt x="85" y="37"/>
                    </a:cubicBezTo>
                    <a:cubicBezTo>
                      <a:pt x="85" y="38"/>
                      <a:pt x="85" y="38"/>
                      <a:pt x="85" y="38"/>
                    </a:cubicBezTo>
                    <a:cubicBezTo>
                      <a:pt x="84" y="38"/>
                      <a:pt x="84" y="38"/>
                      <a:pt x="84" y="39"/>
                    </a:cubicBezTo>
                    <a:cubicBezTo>
                      <a:pt x="84" y="39"/>
                      <a:pt x="84" y="39"/>
                      <a:pt x="84" y="39"/>
                    </a:cubicBezTo>
                    <a:cubicBezTo>
                      <a:pt x="83" y="40"/>
                      <a:pt x="83" y="40"/>
                      <a:pt x="82" y="40"/>
                    </a:cubicBezTo>
                    <a:cubicBezTo>
                      <a:pt x="81" y="41"/>
                      <a:pt x="81" y="41"/>
                      <a:pt x="80" y="41"/>
                    </a:cubicBezTo>
                    <a:cubicBezTo>
                      <a:pt x="80" y="41"/>
                      <a:pt x="80" y="42"/>
                      <a:pt x="80" y="42"/>
                    </a:cubicBezTo>
                    <a:cubicBezTo>
                      <a:pt x="79" y="42"/>
                      <a:pt x="79" y="43"/>
                      <a:pt x="78" y="43"/>
                    </a:cubicBezTo>
                    <a:cubicBezTo>
                      <a:pt x="78" y="43"/>
                      <a:pt x="77" y="43"/>
                      <a:pt x="77" y="43"/>
                    </a:cubicBezTo>
                    <a:cubicBezTo>
                      <a:pt x="77" y="43"/>
                      <a:pt x="76" y="44"/>
                      <a:pt x="76" y="44"/>
                    </a:cubicBezTo>
                    <a:cubicBezTo>
                      <a:pt x="75" y="45"/>
                      <a:pt x="74" y="45"/>
                      <a:pt x="73" y="46"/>
                    </a:cubicBezTo>
                    <a:cubicBezTo>
                      <a:pt x="71" y="46"/>
                      <a:pt x="71" y="46"/>
                      <a:pt x="70" y="47"/>
                    </a:cubicBezTo>
                    <a:cubicBezTo>
                      <a:pt x="69" y="47"/>
                      <a:pt x="69" y="47"/>
                      <a:pt x="69" y="48"/>
                    </a:cubicBezTo>
                    <a:cubicBezTo>
                      <a:pt x="68" y="48"/>
                      <a:pt x="66" y="48"/>
                      <a:pt x="66" y="49"/>
                    </a:cubicBezTo>
                    <a:cubicBezTo>
                      <a:pt x="64" y="50"/>
                      <a:pt x="61" y="51"/>
                      <a:pt x="58" y="52"/>
                    </a:cubicBezTo>
                    <a:cubicBezTo>
                      <a:pt x="56" y="53"/>
                      <a:pt x="53" y="53"/>
                      <a:pt x="51" y="54"/>
                    </a:cubicBezTo>
                    <a:cubicBezTo>
                      <a:pt x="50" y="54"/>
                      <a:pt x="48" y="55"/>
                      <a:pt x="47" y="56"/>
                    </a:cubicBezTo>
                    <a:cubicBezTo>
                      <a:pt x="46" y="56"/>
                      <a:pt x="46" y="56"/>
                      <a:pt x="46" y="56"/>
                    </a:cubicBezTo>
                    <a:cubicBezTo>
                      <a:pt x="45" y="56"/>
                      <a:pt x="44" y="57"/>
                      <a:pt x="44" y="57"/>
                    </a:cubicBezTo>
                    <a:cubicBezTo>
                      <a:pt x="43" y="58"/>
                      <a:pt x="42" y="58"/>
                      <a:pt x="41" y="59"/>
                    </a:cubicBezTo>
                    <a:cubicBezTo>
                      <a:pt x="41" y="59"/>
                      <a:pt x="40" y="61"/>
                      <a:pt x="39" y="61"/>
                    </a:cubicBezTo>
                    <a:cubicBezTo>
                      <a:pt x="39" y="62"/>
                      <a:pt x="38" y="63"/>
                      <a:pt x="37" y="64"/>
                    </a:cubicBezTo>
                    <a:cubicBezTo>
                      <a:pt x="37" y="64"/>
                      <a:pt x="37" y="65"/>
                      <a:pt x="36" y="65"/>
                    </a:cubicBezTo>
                    <a:cubicBezTo>
                      <a:pt x="36" y="66"/>
                      <a:pt x="36" y="66"/>
                      <a:pt x="36" y="67"/>
                    </a:cubicBezTo>
                    <a:cubicBezTo>
                      <a:pt x="35" y="67"/>
                      <a:pt x="35" y="67"/>
                      <a:pt x="35" y="67"/>
                    </a:cubicBezTo>
                    <a:cubicBezTo>
                      <a:pt x="35" y="67"/>
                      <a:pt x="35" y="68"/>
                      <a:pt x="35" y="68"/>
                    </a:cubicBezTo>
                    <a:cubicBezTo>
                      <a:pt x="34" y="68"/>
                      <a:pt x="34" y="69"/>
                      <a:pt x="34" y="69"/>
                    </a:cubicBezTo>
                    <a:cubicBezTo>
                      <a:pt x="33" y="70"/>
                      <a:pt x="33" y="70"/>
                      <a:pt x="32" y="72"/>
                    </a:cubicBezTo>
                    <a:cubicBezTo>
                      <a:pt x="31" y="74"/>
                      <a:pt x="30" y="76"/>
                      <a:pt x="29" y="78"/>
                    </a:cubicBezTo>
                    <a:cubicBezTo>
                      <a:pt x="29" y="79"/>
                      <a:pt x="29" y="79"/>
                      <a:pt x="29" y="79"/>
                    </a:cubicBezTo>
                    <a:cubicBezTo>
                      <a:pt x="28" y="80"/>
                      <a:pt x="26" y="85"/>
                      <a:pt x="26" y="86"/>
                    </a:cubicBezTo>
                    <a:cubicBezTo>
                      <a:pt x="25" y="87"/>
                      <a:pt x="25" y="87"/>
                      <a:pt x="25" y="88"/>
                    </a:cubicBezTo>
                    <a:cubicBezTo>
                      <a:pt x="25" y="89"/>
                      <a:pt x="23" y="93"/>
                      <a:pt x="22" y="94"/>
                    </a:cubicBezTo>
                    <a:cubicBezTo>
                      <a:pt x="20" y="96"/>
                      <a:pt x="20" y="97"/>
                      <a:pt x="19" y="100"/>
                    </a:cubicBezTo>
                    <a:cubicBezTo>
                      <a:pt x="17" y="101"/>
                      <a:pt x="17" y="101"/>
                      <a:pt x="16" y="103"/>
                    </a:cubicBezTo>
                    <a:cubicBezTo>
                      <a:pt x="15" y="103"/>
                      <a:pt x="13" y="104"/>
                      <a:pt x="12" y="104"/>
                    </a:cubicBezTo>
                    <a:cubicBezTo>
                      <a:pt x="10" y="104"/>
                      <a:pt x="11" y="105"/>
                      <a:pt x="9"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7" name="Freeform 14">
                <a:extLst>
                  <a:ext uri="{FF2B5EF4-FFF2-40B4-BE49-F238E27FC236}">
                    <a16:creationId xmlns:a16="http://schemas.microsoft.com/office/drawing/2014/main" id="{463F9FDA-60F1-4591-8FB3-660333C31B66}"/>
                  </a:ext>
                </a:extLst>
              </p:cNvPr>
              <p:cNvSpPr>
                <a:spLocks noEditPoints="1"/>
              </p:cNvSpPr>
              <p:nvPr/>
            </p:nvSpPr>
            <p:spPr bwMode="auto">
              <a:xfrm>
                <a:off x="3297238" y="3686175"/>
                <a:ext cx="2543175" cy="158750"/>
              </a:xfrm>
              <a:custGeom>
                <a:avLst/>
                <a:gdLst>
                  <a:gd name="T0" fmla="*/ 22 w 675"/>
                  <a:gd name="T1" fmla="*/ 17 h 42"/>
                  <a:gd name="T2" fmla="*/ 1 w 675"/>
                  <a:gd name="T3" fmla="*/ 2 h 42"/>
                  <a:gd name="T4" fmla="*/ 0 w 675"/>
                  <a:gd name="T5" fmla="*/ 41 h 42"/>
                  <a:gd name="T6" fmla="*/ 26 w 675"/>
                  <a:gd name="T7" fmla="*/ 32 h 42"/>
                  <a:gd name="T8" fmla="*/ 36 w 675"/>
                  <a:gd name="T9" fmla="*/ 36 h 42"/>
                  <a:gd name="T10" fmla="*/ 65 w 675"/>
                  <a:gd name="T11" fmla="*/ 41 h 42"/>
                  <a:gd name="T12" fmla="*/ 65 w 675"/>
                  <a:gd name="T13" fmla="*/ 1 h 42"/>
                  <a:gd name="T14" fmla="*/ 47 w 675"/>
                  <a:gd name="T15" fmla="*/ 40 h 42"/>
                  <a:gd name="T16" fmla="*/ 78 w 675"/>
                  <a:gd name="T17" fmla="*/ 30 h 42"/>
                  <a:gd name="T18" fmla="*/ 78 w 675"/>
                  <a:gd name="T19" fmla="*/ 37 h 42"/>
                  <a:gd name="T20" fmla="*/ 97 w 675"/>
                  <a:gd name="T21" fmla="*/ 40 h 42"/>
                  <a:gd name="T22" fmla="*/ 82 w 675"/>
                  <a:gd name="T23" fmla="*/ 26 h 42"/>
                  <a:gd name="T24" fmla="*/ 122 w 675"/>
                  <a:gd name="T25" fmla="*/ 3 h 42"/>
                  <a:gd name="T26" fmla="*/ 131 w 675"/>
                  <a:gd name="T27" fmla="*/ 40 h 42"/>
                  <a:gd name="T28" fmla="*/ 157 w 675"/>
                  <a:gd name="T29" fmla="*/ 7 h 42"/>
                  <a:gd name="T30" fmla="*/ 168 w 675"/>
                  <a:gd name="T31" fmla="*/ 40 h 42"/>
                  <a:gd name="T32" fmla="*/ 209 w 675"/>
                  <a:gd name="T33" fmla="*/ 31 h 42"/>
                  <a:gd name="T34" fmla="*/ 194 w 675"/>
                  <a:gd name="T35" fmla="*/ 22 h 42"/>
                  <a:gd name="T36" fmla="*/ 194 w 675"/>
                  <a:gd name="T37" fmla="*/ 19 h 42"/>
                  <a:gd name="T38" fmla="*/ 206 w 675"/>
                  <a:gd name="T39" fmla="*/ 10 h 42"/>
                  <a:gd name="T40" fmla="*/ 178 w 675"/>
                  <a:gd name="T41" fmla="*/ 39 h 42"/>
                  <a:gd name="T42" fmla="*/ 241 w 675"/>
                  <a:gd name="T43" fmla="*/ 2 h 42"/>
                  <a:gd name="T44" fmla="*/ 213 w 675"/>
                  <a:gd name="T45" fmla="*/ 2 h 42"/>
                  <a:gd name="T46" fmla="*/ 228 w 675"/>
                  <a:gd name="T47" fmla="*/ 40 h 42"/>
                  <a:gd name="T48" fmla="*/ 250 w 675"/>
                  <a:gd name="T49" fmla="*/ 10 h 42"/>
                  <a:gd name="T50" fmla="*/ 320 w 675"/>
                  <a:gd name="T51" fmla="*/ 4 h 42"/>
                  <a:gd name="T52" fmla="*/ 300 w 675"/>
                  <a:gd name="T53" fmla="*/ 3 h 42"/>
                  <a:gd name="T54" fmla="*/ 293 w 675"/>
                  <a:gd name="T55" fmla="*/ 27 h 42"/>
                  <a:gd name="T56" fmla="*/ 376 w 675"/>
                  <a:gd name="T57" fmla="*/ 1 h 42"/>
                  <a:gd name="T58" fmla="*/ 344 w 675"/>
                  <a:gd name="T59" fmla="*/ 1 h 42"/>
                  <a:gd name="T60" fmla="*/ 334 w 675"/>
                  <a:gd name="T61" fmla="*/ 41 h 42"/>
                  <a:gd name="T62" fmla="*/ 369 w 675"/>
                  <a:gd name="T63" fmla="*/ 41 h 42"/>
                  <a:gd name="T64" fmla="*/ 399 w 675"/>
                  <a:gd name="T65" fmla="*/ 41 h 42"/>
                  <a:gd name="T66" fmla="*/ 399 w 675"/>
                  <a:gd name="T67" fmla="*/ 1 h 42"/>
                  <a:gd name="T68" fmla="*/ 381 w 675"/>
                  <a:gd name="T69" fmla="*/ 40 h 42"/>
                  <a:gd name="T70" fmla="*/ 436 w 675"/>
                  <a:gd name="T71" fmla="*/ 9 h 42"/>
                  <a:gd name="T72" fmla="*/ 404 w 675"/>
                  <a:gd name="T73" fmla="*/ 1 h 42"/>
                  <a:gd name="T74" fmla="*/ 442 w 675"/>
                  <a:gd name="T75" fmla="*/ 3 h 42"/>
                  <a:gd name="T76" fmla="*/ 463 w 675"/>
                  <a:gd name="T77" fmla="*/ 39 h 42"/>
                  <a:gd name="T78" fmla="*/ 479 w 675"/>
                  <a:gd name="T79" fmla="*/ 13 h 42"/>
                  <a:gd name="T80" fmla="*/ 472 w 675"/>
                  <a:gd name="T81" fmla="*/ 3 h 42"/>
                  <a:gd name="T82" fmla="*/ 454 w 675"/>
                  <a:gd name="T83" fmla="*/ 3 h 42"/>
                  <a:gd name="T84" fmla="*/ 485 w 675"/>
                  <a:gd name="T85" fmla="*/ 31 h 42"/>
                  <a:gd name="T86" fmla="*/ 490 w 675"/>
                  <a:gd name="T87" fmla="*/ 2 h 42"/>
                  <a:gd name="T88" fmla="*/ 507 w 675"/>
                  <a:gd name="T89" fmla="*/ 41 h 42"/>
                  <a:gd name="T90" fmla="*/ 529 w 675"/>
                  <a:gd name="T91" fmla="*/ 41 h 42"/>
                  <a:gd name="T92" fmla="*/ 559 w 675"/>
                  <a:gd name="T93" fmla="*/ 0 h 42"/>
                  <a:gd name="T94" fmla="*/ 554 w 675"/>
                  <a:gd name="T95" fmla="*/ 28 h 42"/>
                  <a:gd name="T96" fmla="*/ 540 w 675"/>
                  <a:gd name="T97" fmla="*/ 40 h 42"/>
                  <a:gd name="T98" fmla="*/ 559 w 675"/>
                  <a:gd name="T99" fmla="*/ 13 h 42"/>
                  <a:gd name="T100" fmla="*/ 582 w 675"/>
                  <a:gd name="T101" fmla="*/ 35 h 42"/>
                  <a:gd name="T102" fmla="*/ 575 w 675"/>
                  <a:gd name="T103" fmla="*/ 3 h 42"/>
                  <a:gd name="T104" fmla="*/ 615 w 675"/>
                  <a:gd name="T105" fmla="*/ 39 h 42"/>
                  <a:gd name="T106" fmla="*/ 628 w 675"/>
                  <a:gd name="T107" fmla="*/ 1 h 42"/>
                  <a:gd name="T108" fmla="*/ 608 w 675"/>
                  <a:gd name="T109" fmla="*/ 34 h 42"/>
                  <a:gd name="T110" fmla="*/ 661 w 675"/>
                  <a:gd name="T111" fmla="*/ 1 h 42"/>
                  <a:gd name="T112" fmla="*/ 650 w 675"/>
                  <a:gd name="T113" fmla="*/ 2 h 42"/>
                  <a:gd name="T114" fmla="*/ 651 w 675"/>
                  <a:gd name="T115" fmla="*/ 23 h 42"/>
                  <a:gd name="T116" fmla="*/ 659 w 675"/>
                  <a:gd name="T117" fmla="*/ 3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75" h="42">
                    <a:moveTo>
                      <a:pt x="42" y="1"/>
                    </a:moveTo>
                    <a:cubicBezTo>
                      <a:pt x="27" y="1"/>
                      <a:pt x="27" y="1"/>
                      <a:pt x="27" y="1"/>
                    </a:cubicBezTo>
                    <a:cubicBezTo>
                      <a:pt x="27" y="2"/>
                      <a:pt x="27" y="2"/>
                      <a:pt x="27" y="2"/>
                    </a:cubicBezTo>
                    <a:cubicBezTo>
                      <a:pt x="28" y="2"/>
                      <a:pt x="28" y="2"/>
                      <a:pt x="28" y="2"/>
                    </a:cubicBezTo>
                    <a:cubicBezTo>
                      <a:pt x="31" y="3"/>
                      <a:pt x="32" y="3"/>
                      <a:pt x="32" y="4"/>
                    </a:cubicBezTo>
                    <a:cubicBezTo>
                      <a:pt x="32" y="5"/>
                      <a:pt x="31" y="7"/>
                      <a:pt x="29" y="8"/>
                    </a:cubicBezTo>
                    <a:cubicBezTo>
                      <a:pt x="22" y="17"/>
                      <a:pt x="22" y="17"/>
                      <a:pt x="22" y="17"/>
                    </a:cubicBezTo>
                    <a:cubicBezTo>
                      <a:pt x="20" y="13"/>
                      <a:pt x="20" y="13"/>
                      <a:pt x="20" y="13"/>
                    </a:cubicBezTo>
                    <a:cubicBezTo>
                      <a:pt x="16" y="8"/>
                      <a:pt x="14" y="5"/>
                      <a:pt x="15" y="4"/>
                    </a:cubicBezTo>
                    <a:cubicBezTo>
                      <a:pt x="14" y="3"/>
                      <a:pt x="16" y="2"/>
                      <a:pt x="19" y="2"/>
                    </a:cubicBezTo>
                    <a:cubicBezTo>
                      <a:pt x="19" y="2"/>
                      <a:pt x="19" y="2"/>
                      <a:pt x="19" y="2"/>
                    </a:cubicBezTo>
                    <a:cubicBezTo>
                      <a:pt x="19" y="1"/>
                      <a:pt x="19" y="1"/>
                      <a:pt x="19" y="1"/>
                    </a:cubicBezTo>
                    <a:cubicBezTo>
                      <a:pt x="1" y="1"/>
                      <a:pt x="1" y="1"/>
                      <a:pt x="1" y="1"/>
                    </a:cubicBezTo>
                    <a:cubicBezTo>
                      <a:pt x="1" y="2"/>
                      <a:pt x="1" y="2"/>
                      <a:pt x="1" y="2"/>
                    </a:cubicBezTo>
                    <a:cubicBezTo>
                      <a:pt x="3" y="2"/>
                      <a:pt x="5" y="3"/>
                      <a:pt x="6" y="4"/>
                    </a:cubicBezTo>
                    <a:cubicBezTo>
                      <a:pt x="7" y="5"/>
                      <a:pt x="9" y="8"/>
                      <a:pt x="12" y="12"/>
                    </a:cubicBezTo>
                    <a:cubicBezTo>
                      <a:pt x="19" y="22"/>
                      <a:pt x="19" y="22"/>
                      <a:pt x="19" y="22"/>
                    </a:cubicBezTo>
                    <a:cubicBezTo>
                      <a:pt x="9" y="33"/>
                      <a:pt x="9" y="33"/>
                      <a:pt x="9" y="33"/>
                    </a:cubicBezTo>
                    <a:cubicBezTo>
                      <a:pt x="6" y="37"/>
                      <a:pt x="5" y="39"/>
                      <a:pt x="4" y="39"/>
                    </a:cubicBezTo>
                    <a:cubicBezTo>
                      <a:pt x="3" y="40"/>
                      <a:pt x="2" y="40"/>
                      <a:pt x="0" y="40"/>
                    </a:cubicBezTo>
                    <a:cubicBezTo>
                      <a:pt x="0" y="41"/>
                      <a:pt x="0" y="41"/>
                      <a:pt x="0" y="41"/>
                    </a:cubicBezTo>
                    <a:cubicBezTo>
                      <a:pt x="14" y="41"/>
                      <a:pt x="14" y="41"/>
                      <a:pt x="14" y="41"/>
                    </a:cubicBezTo>
                    <a:cubicBezTo>
                      <a:pt x="14" y="40"/>
                      <a:pt x="14" y="40"/>
                      <a:pt x="14" y="40"/>
                    </a:cubicBezTo>
                    <a:cubicBezTo>
                      <a:pt x="11" y="40"/>
                      <a:pt x="10" y="39"/>
                      <a:pt x="10" y="38"/>
                    </a:cubicBezTo>
                    <a:cubicBezTo>
                      <a:pt x="10" y="37"/>
                      <a:pt x="11" y="36"/>
                      <a:pt x="12" y="33"/>
                    </a:cubicBezTo>
                    <a:cubicBezTo>
                      <a:pt x="13" y="33"/>
                      <a:pt x="13" y="33"/>
                      <a:pt x="13" y="33"/>
                    </a:cubicBezTo>
                    <a:cubicBezTo>
                      <a:pt x="20" y="24"/>
                      <a:pt x="20" y="24"/>
                      <a:pt x="20" y="24"/>
                    </a:cubicBezTo>
                    <a:cubicBezTo>
                      <a:pt x="26" y="32"/>
                      <a:pt x="26" y="32"/>
                      <a:pt x="26" y="32"/>
                    </a:cubicBezTo>
                    <a:cubicBezTo>
                      <a:pt x="28" y="35"/>
                      <a:pt x="29" y="37"/>
                      <a:pt x="29" y="38"/>
                    </a:cubicBezTo>
                    <a:cubicBezTo>
                      <a:pt x="29" y="39"/>
                      <a:pt x="28" y="40"/>
                      <a:pt x="25" y="40"/>
                    </a:cubicBezTo>
                    <a:cubicBezTo>
                      <a:pt x="25" y="40"/>
                      <a:pt x="25" y="40"/>
                      <a:pt x="24" y="40"/>
                    </a:cubicBezTo>
                    <a:cubicBezTo>
                      <a:pt x="24" y="41"/>
                      <a:pt x="24" y="41"/>
                      <a:pt x="24" y="41"/>
                    </a:cubicBezTo>
                    <a:cubicBezTo>
                      <a:pt x="42" y="41"/>
                      <a:pt x="42" y="41"/>
                      <a:pt x="42" y="41"/>
                    </a:cubicBezTo>
                    <a:cubicBezTo>
                      <a:pt x="42" y="40"/>
                      <a:pt x="42" y="40"/>
                      <a:pt x="42" y="40"/>
                    </a:cubicBezTo>
                    <a:cubicBezTo>
                      <a:pt x="40" y="40"/>
                      <a:pt x="38" y="39"/>
                      <a:pt x="36" y="36"/>
                    </a:cubicBezTo>
                    <a:cubicBezTo>
                      <a:pt x="24" y="19"/>
                      <a:pt x="24" y="19"/>
                      <a:pt x="24" y="19"/>
                    </a:cubicBezTo>
                    <a:cubicBezTo>
                      <a:pt x="33" y="8"/>
                      <a:pt x="33" y="8"/>
                      <a:pt x="33" y="8"/>
                    </a:cubicBezTo>
                    <a:cubicBezTo>
                      <a:pt x="35" y="6"/>
                      <a:pt x="36" y="4"/>
                      <a:pt x="37" y="3"/>
                    </a:cubicBezTo>
                    <a:cubicBezTo>
                      <a:pt x="38" y="3"/>
                      <a:pt x="40" y="2"/>
                      <a:pt x="42" y="2"/>
                    </a:cubicBezTo>
                    <a:cubicBezTo>
                      <a:pt x="42" y="1"/>
                      <a:pt x="42" y="1"/>
                      <a:pt x="42" y="1"/>
                    </a:cubicBezTo>
                    <a:close/>
                    <a:moveTo>
                      <a:pt x="47" y="41"/>
                    </a:moveTo>
                    <a:cubicBezTo>
                      <a:pt x="65" y="41"/>
                      <a:pt x="65" y="41"/>
                      <a:pt x="65" y="41"/>
                    </a:cubicBezTo>
                    <a:cubicBezTo>
                      <a:pt x="65" y="40"/>
                      <a:pt x="65" y="40"/>
                      <a:pt x="65" y="40"/>
                    </a:cubicBezTo>
                    <a:cubicBezTo>
                      <a:pt x="63" y="40"/>
                      <a:pt x="61" y="40"/>
                      <a:pt x="61" y="39"/>
                    </a:cubicBezTo>
                    <a:cubicBezTo>
                      <a:pt x="60" y="38"/>
                      <a:pt x="60" y="37"/>
                      <a:pt x="60" y="35"/>
                    </a:cubicBezTo>
                    <a:cubicBezTo>
                      <a:pt x="60" y="8"/>
                      <a:pt x="60" y="8"/>
                      <a:pt x="60" y="8"/>
                    </a:cubicBezTo>
                    <a:cubicBezTo>
                      <a:pt x="60" y="5"/>
                      <a:pt x="60" y="4"/>
                      <a:pt x="61" y="3"/>
                    </a:cubicBezTo>
                    <a:cubicBezTo>
                      <a:pt x="61" y="3"/>
                      <a:pt x="63" y="2"/>
                      <a:pt x="65" y="2"/>
                    </a:cubicBezTo>
                    <a:cubicBezTo>
                      <a:pt x="65" y="1"/>
                      <a:pt x="65" y="1"/>
                      <a:pt x="65" y="1"/>
                    </a:cubicBezTo>
                    <a:cubicBezTo>
                      <a:pt x="47" y="1"/>
                      <a:pt x="47" y="1"/>
                      <a:pt x="47" y="1"/>
                    </a:cubicBezTo>
                    <a:cubicBezTo>
                      <a:pt x="47" y="2"/>
                      <a:pt x="47" y="2"/>
                      <a:pt x="47" y="2"/>
                    </a:cubicBezTo>
                    <a:cubicBezTo>
                      <a:pt x="50" y="2"/>
                      <a:pt x="52" y="3"/>
                      <a:pt x="52" y="3"/>
                    </a:cubicBezTo>
                    <a:cubicBezTo>
                      <a:pt x="53" y="4"/>
                      <a:pt x="53" y="5"/>
                      <a:pt x="53" y="8"/>
                    </a:cubicBezTo>
                    <a:cubicBezTo>
                      <a:pt x="53" y="35"/>
                      <a:pt x="53" y="35"/>
                      <a:pt x="53" y="35"/>
                    </a:cubicBezTo>
                    <a:cubicBezTo>
                      <a:pt x="53" y="37"/>
                      <a:pt x="53" y="38"/>
                      <a:pt x="52" y="39"/>
                    </a:cubicBezTo>
                    <a:cubicBezTo>
                      <a:pt x="51" y="40"/>
                      <a:pt x="50" y="40"/>
                      <a:pt x="47" y="40"/>
                    </a:cubicBezTo>
                    <a:cubicBezTo>
                      <a:pt x="47" y="41"/>
                      <a:pt x="47" y="41"/>
                      <a:pt x="47" y="41"/>
                    </a:cubicBezTo>
                    <a:close/>
                    <a:moveTo>
                      <a:pt x="112" y="40"/>
                    </a:moveTo>
                    <a:cubicBezTo>
                      <a:pt x="111" y="40"/>
                      <a:pt x="110" y="40"/>
                      <a:pt x="109" y="39"/>
                    </a:cubicBezTo>
                    <a:cubicBezTo>
                      <a:pt x="109" y="38"/>
                      <a:pt x="108" y="37"/>
                      <a:pt x="107" y="35"/>
                    </a:cubicBezTo>
                    <a:cubicBezTo>
                      <a:pt x="92" y="0"/>
                      <a:pt x="92" y="0"/>
                      <a:pt x="92" y="0"/>
                    </a:cubicBezTo>
                    <a:cubicBezTo>
                      <a:pt x="90" y="0"/>
                      <a:pt x="90" y="0"/>
                      <a:pt x="90" y="0"/>
                    </a:cubicBezTo>
                    <a:cubicBezTo>
                      <a:pt x="78" y="30"/>
                      <a:pt x="78" y="30"/>
                      <a:pt x="78" y="30"/>
                    </a:cubicBezTo>
                    <a:cubicBezTo>
                      <a:pt x="78" y="30"/>
                      <a:pt x="78" y="31"/>
                      <a:pt x="77" y="31"/>
                    </a:cubicBezTo>
                    <a:cubicBezTo>
                      <a:pt x="76" y="35"/>
                      <a:pt x="74" y="38"/>
                      <a:pt x="73" y="39"/>
                    </a:cubicBezTo>
                    <a:cubicBezTo>
                      <a:pt x="72" y="40"/>
                      <a:pt x="71" y="40"/>
                      <a:pt x="70" y="40"/>
                    </a:cubicBezTo>
                    <a:cubicBezTo>
                      <a:pt x="70" y="41"/>
                      <a:pt x="70" y="41"/>
                      <a:pt x="70" y="41"/>
                    </a:cubicBezTo>
                    <a:cubicBezTo>
                      <a:pt x="82" y="41"/>
                      <a:pt x="82" y="41"/>
                      <a:pt x="82" y="41"/>
                    </a:cubicBezTo>
                    <a:cubicBezTo>
                      <a:pt x="82" y="40"/>
                      <a:pt x="82" y="40"/>
                      <a:pt x="82" y="40"/>
                    </a:cubicBezTo>
                    <a:cubicBezTo>
                      <a:pt x="80" y="40"/>
                      <a:pt x="78" y="39"/>
                      <a:pt x="78" y="37"/>
                    </a:cubicBezTo>
                    <a:cubicBezTo>
                      <a:pt x="78" y="37"/>
                      <a:pt x="78" y="36"/>
                      <a:pt x="79" y="35"/>
                    </a:cubicBezTo>
                    <a:cubicBezTo>
                      <a:pt x="82" y="28"/>
                      <a:pt x="82" y="28"/>
                      <a:pt x="82" y="28"/>
                    </a:cubicBezTo>
                    <a:cubicBezTo>
                      <a:pt x="97" y="28"/>
                      <a:pt x="97" y="28"/>
                      <a:pt x="97" y="28"/>
                    </a:cubicBezTo>
                    <a:cubicBezTo>
                      <a:pt x="100" y="34"/>
                      <a:pt x="100" y="34"/>
                      <a:pt x="100" y="34"/>
                    </a:cubicBezTo>
                    <a:cubicBezTo>
                      <a:pt x="100" y="34"/>
                      <a:pt x="100" y="34"/>
                      <a:pt x="100" y="35"/>
                    </a:cubicBezTo>
                    <a:cubicBezTo>
                      <a:pt x="101" y="36"/>
                      <a:pt x="101" y="37"/>
                      <a:pt x="101" y="38"/>
                    </a:cubicBezTo>
                    <a:cubicBezTo>
                      <a:pt x="101" y="39"/>
                      <a:pt x="100" y="40"/>
                      <a:pt x="97" y="40"/>
                    </a:cubicBezTo>
                    <a:cubicBezTo>
                      <a:pt x="97" y="41"/>
                      <a:pt x="97" y="41"/>
                      <a:pt x="97" y="41"/>
                    </a:cubicBezTo>
                    <a:cubicBezTo>
                      <a:pt x="112" y="41"/>
                      <a:pt x="112" y="41"/>
                      <a:pt x="112" y="41"/>
                    </a:cubicBezTo>
                    <a:cubicBezTo>
                      <a:pt x="112" y="40"/>
                      <a:pt x="112" y="40"/>
                      <a:pt x="112" y="40"/>
                    </a:cubicBezTo>
                    <a:close/>
                    <a:moveTo>
                      <a:pt x="82" y="26"/>
                    </a:moveTo>
                    <a:cubicBezTo>
                      <a:pt x="90" y="9"/>
                      <a:pt x="90" y="9"/>
                      <a:pt x="90" y="9"/>
                    </a:cubicBezTo>
                    <a:cubicBezTo>
                      <a:pt x="96" y="26"/>
                      <a:pt x="96" y="26"/>
                      <a:pt x="96" y="26"/>
                    </a:cubicBezTo>
                    <a:cubicBezTo>
                      <a:pt x="82" y="26"/>
                      <a:pt x="82" y="26"/>
                      <a:pt x="82" y="26"/>
                    </a:cubicBezTo>
                    <a:close/>
                    <a:moveTo>
                      <a:pt x="168" y="1"/>
                    </a:moveTo>
                    <a:cubicBezTo>
                      <a:pt x="156" y="1"/>
                      <a:pt x="156" y="1"/>
                      <a:pt x="156" y="1"/>
                    </a:cubicBezTo>
                    <a:cubicBezTo>
                      <a:pt x="143" y="32"/>
                      <a:pt x="143" y="32"/>
                      <a:pt x="143" y="32"/>
                    </a:cubicBezTo>
                    <a:cubicBezTo>
                      <a:pt x="129" y="1"/>
                      <a:pt x="129" y="1"/>
                      <a:pt x="129" y="1"/>
                    </a:cubicBezTo>
                    <a:cubicBezTo>
                      <a:pt x="117" y="1"/>
                      <a:pt x="117" y="1"/>
                      <a:pt x="117" y="1"/>
                    </a:cubicBezTo>
                    <a:cubicBezTo>
                      <a:pt x="117" y="2"/>
                      <a:pt x="117" y="2"/>
                      <a:pt x="117" y="2"/>
                    </a:cubicBezTo>
                    <a:cubicBezTo>
                      <a:pt x="119" y="2"/>
                      <a:pt x="121" y="3"/>
                      <a:pt x="122" y="3"/>
                    </a:cubicBezTo>
                    <a:cubicBezTo>
                      <a:pt x="122" y="4"/>
                      <a:pt x="123" y="5"/>
                      <a:pt x="123" y="8"/>
                    </a:cubicBezTo>
                    <a:cubicBezTo>
                      <a:pt x="123" y="32"/>
                      <a:pt x="123" y="32"/>
                      <a:pt x="123" y="32"/>
                    </a:cubicBezTo>
                    <a:cubicBezTo>
                      <a:pt x="123" y="35"/>
                      <a:pt x="122" y="37"/>
                      <a:pt x="121" y="38"/>
                    </a:cubicBezTo>
                    <a:cubicBezTo>
                      <a:pt x="121" y="39"/>
                      <a:pt x="119" y="40"/>
                      <a:pt x="117" y="40"/>
                    </a:cubicBezTo>
                    <a:cubicBezTo>
                      <a:pt x="117" y="41"/>
                      <a:pt x="117" y="41"/>
                      <a:pt x="117" y="41"/>
                    </a:cubicBezTo>
                    <a:cubicBezTo>
                      <a:pt x="131" y="41"/>
                      <a:pt x="131" y="41"/>
                      <a:pt x="131" y="41"/>
                    </a:cubicBezTo>
                    <a:cubicBezTo>
                      <a:pt x="131" y="40"/>
                      <a:pt x="131" y="40"/>
                      <a:pt x="131" y="40"/>
                    </a:cubicBezTo>
                    <a:cubicBezTo>
                      <a:pt x="129" y="40"/>
                      <a:pt x="127" y="39"/>
                      <a:pt x="126" y="38"/>
                    </a:cubicBezTo>
                    <a:cubicBezTo>
                      <a:pt x="126" y="37"/>
                      <a:pt x="125" y="35"/>
                      <a:pt x="125" y="32"/>
                    </a:cubicBezTo>
                    <a:cubicBezTo>
                      <a:pt x="125" y="8"/>
                      <a:pt x="125" y="8"/>
                      <a:pt x="125" y="8"/>
                    </a:cubicBezTo>
                    <a:cubicBezTo>
                      <a:pt x="125" y="8"/>
                      <a:pt x="125" y="8"/>
                      <a:pt x="125" y="8"/>
                    </a:cubicBezTo>
                    <a:cubicBezTo>
                      <a:pt x="140" y="41"/>
                      <a:pt x="140" y="41"/>
                      <a:pt x="140" y="41"/>
                    </a:cubicBezTo>
                    <a:cubicBezTo>
                      <a:pt x="141" y="41"/>
                      <a:pt x="141" y="41"/>
                      <a:pt x="141" y="41"/>
                    </a:cubicBezTo>
                    <a:cubicBezTo>
                      <a:pt x="157" y="7"/>
                      <a:pt x="157" y="7"/>
                      <a:pt x="157" y="7"/>
                    </a:cubicBezTo>
                    <a:cubicBezTo>
                      <a:pt x="157" y="7"/>
                      <a:pt x="157" y="7"/>
                      <a:pt x="157" y="7"/>
                    </a:cubicBezTo>
                    <a:cubicBezTo>
                      <a:pt x="157" y="34"/>
                      <a:pt x="157" y="34"/>
                      <a:pt x="157" y="34"/>
                    </a:cubicBezTo>
                    <a:cubicBezTo>
                      <a:pt x="157" y="36"/>
                      <a:pt x="157" y="38"/>
                      <a:pt x="156" y="39"/>
                    </a:cubicBezTo>
                    <a:cubicBezTo>
                      <a:pt x="155" y="39"/>
                      <a:pt x="154" y="40"/>
                      <a:pt x="151" y="40"/>
                    </a:cubicBezTo>
                    <a:cubicBezTo>
                      <a:pt x="151" y="41"/>
                      <a:pt x="151" y="41"/>
                      <a:pt x="151" y="41"/>
                    </a:cubicBezTo>
                    <a:cubicBezTo>
                      <a:pt x="168" y="41"/>
                      <a:pt x="168" y="41"/>
                      <a:pt x="168" y="41"/>
                    </a:cubicBezTo>
                    <a:cubicBezTo>
                      <a:pt x="168" y="40"/>
                      <a:pt x="168" y="40"/>
                      <a:pt x="168" y="40"/>
                    </a:cubicBezTo>
                    <a:cubicBezTo>
                      <a:pt x="166" y="40"/>
                      <a:pt x="165" y="39"/>
                      <a:pt x="164" y="39"/>
                    </a:cubicBezTo>
                    <a:cubicBezTo>
                      <a:pt x="163" y="38"/>
                      <a:pt x="163" y="37"/>
                      <a:pt x="163" y="35"/>
                    </a:cubicBezTo>
                    <a:cubicBezTo>
                      <a:pt x="163" y="8"/>
                      <a:pt x="163" y="8"/>
                      <a:pt x="163" y="8"/>
                    </a:cubicBezTo>
                    <a:cubicBezTo>
                      <a:pt x="163" y="6"/>
                      <a:pt x="163" y="4"/>
                      <a:pt x="164" y="3"/>
                    </a:cubicBezTo>
                    <a:cubicBezTo>
                      <a:pt x="165" y="3"/>
                      <a:pt x="166" y="2"/>
                      <a:pt x="168" y="2"/>
                    </a:cubicBezTo>
                    <a:cubicBezTo>
                      <a:pt x="168" y="1"/>
                      <a:pt x="168" y="1"/>
                      <a:pt x="168" y="1"/>
                    </a:cubicBezTo>
                    <a:close/>
                    <a:moveTo>
                      <a:pt x="209" y="31"/>
                    </a:moveTo>
                    <a:cubicBezTo>
                      <a:pt x="207" y="31"/>
                      <a:pt x="207" y="31"/>
                      <a:pt x="207" y="31"/>
                    </a:cubicBezTo>
                    <a:cubicBezTo>
                      <a:pt x="206" y="34"/>
                      <a:pt x="204" y="36"/>
                      <a:pt x="203" y="37"/>
                    </a:cubicBezTo>
                    <a:cubicBezTo>
                      <a:pt x="201" y="38"/>
                      <a:pt x="198" y="39"/>
                      <a:pt x="194" y="39"/>
                    </a:cubicBezTo>
                    <a:cubicBezTo>
                      <a:pt x="189" y="39"/>
                      <a:pt x="186" y="39"/>
                      <a:pt x="186" y="39"/>
                    </a:cubicBezTo>
                    <a:cubicBezTo>
                      <a:pt x="185" y="38"/>
                      <a:pt x="185" y="38"/>
                      <a:pt x="185" y="36"/>
                    </a:cubicBezTo>
                    <a:cubicBezTo>
                      <a:pt x="185" y="21"/>
                      <a:pt x="185" y="21"/>
                      <a:pt x="185" y="21"/>
                    </a:cubicBezTo>
                    <a:cubicBezTo>
                      <a:pt x="194" y="22"/>
                      <a:pt x="194" y="22"/>
                      <a:pt x="194" y="22"/>
                    </a:cubicBezTo>
                    <a:cubicBezTo>
                      <a:pt x="197" y="22"/>
                      <a:pt x="198" y="22"/>
                      <a:pt x="199" y="23"/>
                    </a:cubicBezTo>
                    <a:cubicBezTo>
                      <a:pt x="200" y="23"/>
                      <a:pt x="201" y="25"/>
                      <a:pt x="201" y="27"/>
                    </a:cubicBezTo>
                    <a:cubicBezTo>
                      <a:pt x="202" y="27"/>
                      <a:pt x="202" y="27"/>
                      <a:pt x="202" y="27"/>
                    </a:cubicBezTo>
                    <a:cubicBezTo>
                      <a:pt x="202" y="13"/>
                      <a:pt x="202" y="13"/>
                      <a:pt x="202" y="13"/>
                    </a:cubicBezTo>
                    <a:cubicBezTo>
                      <a:pt x="201" y="13"/>
                      <a:pt x="201" y="13"/>
                      <a:pt x="201" y="13"/>
                    </a:cubicBezTo>
                    <a:cubicBezTo>
                      <a:pt x="201" y="16"/>
                      <a:pt x="200" y="17"/>
                      <a:pt x="199" y="18"/>
                    </a:cubicBezTo>
                    <a:cubicBezTo>
                      <a:pt x="198" y="19"/>
                      <a:pt x="197" y="19"/>
                      <a:pt x="194" y="19"/>
                    </a:cubicBezTo>
                    <a:cubicBezTo>
                      <a:pt x="185" y="19"/>
                      <a:pt x="185" y="19"/>
                      <a:pt x="185" y="19"/>
                    </a:cubicBezTo>
                    <a:cubicBezTo>
                      <a:pt x="185" y="5"/>
                      <a:pt x="185" y="5"/>
                      <a:pt x="185" y="5"/>
                    </a:cubicBezTo>
                    <a:cubicBezTo>
                      <a:pt x="185" y="4"/>
                      <a:pt x="186" y="3"/>
                      <a:pt x="187" y="3"/>
                    </a:cubicBezTo>
                    <a:cubicBezTo>
                      <a:pt x="195" y="3"/>
                      <a:pt x="195" y="3"/>
                      <a:pt x="195" y="3"/>
                    </a:cubicBezTo>
                    <a:cubicBezTo>
                      <a:pt x="199" y="3"/>
                      <a:pt x="201" y="4"/>
                      <a:pt x="202" y="5"/>
                    </a:cubicBezTo>
                    <a:cubicBezTo>
                      <a:pt x="203" y="5"/>
                      <a:pt x="204" y="7"/>
                      <a:pt x="204" y="10"/>
                    </a:cubicBezTo>
                    <a:cubicBezTo>
                      <a:pt x="206" y="10"/>
                      <a:pt x="206" y="10"/>
                      <a:pt x="206" y="10"/>
                    </a:cubicBezTo>
                    <a:cubicBezTo>
                      <a:pt x="206" y="1"/>
                      <a:pt x="206" y="1"/>
                      <a:pt x="206" y="1"/>
                    </a:cubicBezTo>
                    <a:cubicBezTo>
                      <a:pt x="173" y="1"/>
                      <a:pt x="173" y="1"/>
                      <a:pt x="173" y="1"/>
                    </a:cubicBezTo>
                    <a:cubicBezTo>
                      <a:pt x="173" y="2"/>
                      <a:pt x="173" y="2"/>
                      <a:pt x="173" y="2"/>
                    </a:cubicBezTo>
                    <a:cubicBezTo>
                      <a:pt x="176" y="2"/>
                      <a:pt x="177" y="3"/>
                      <a:pt x="178" y="3"/>
                    </a:cubicBezTo>
                    <a:cubicBezTo>
                      <a:pt x="178" y="4"/>
                      <a:pt x="179" y="6"/>
                      <a:pt x="179" y="8"/>
                    </a:cubicBezTo>
                    <a:cubicBezTo>
                      <a:pt x="179" y="35"/>
                      <a:pt x="179" y="35"/>
                      <a:pt x="179" y="35"/>
                    </a:cubicBezTo>
                    <a:cubicBezTo>
                      <a:pt x="179" y="37"/>
                      <a:pt x="178" y="38"/>
                      <a:pt x="178" y="39"/>
                    </a:cubicBezTo>
                    <a:cubicBezTo>
                      <a:pt x="177" y="39"/>
                      <a:pt x="176" y="40"/>
                      <a:pt x="173" y="40"/>
                    </a:cubicBezTo>
                    <a:cubicBezTo>
                      <a:pt x="173" y="41"/>
                      <a:pt x="173" y="41"/>
                      <a:pt x="173" y="41"/>
                    </a:cubicBezTo>
                    <a:cubicBezTo>
                      <a:pt x="206" y="41"/>
                      <a:pt x="206" y="41"/>
                      <a:pt x="206" y="41"/>
                    </a:cubicBezTo>
                    <a:cubicBezTo>
                      <a:pt x="209" y="31"/>
                      <a:pt x="209" y="31"/>
                      <a:pt x="209" y="31"/>
                    </a:cubicBezTo>
                    <a:close/>
                    <a:moveTo>
                      <a:pt x="255" y="1"/>
                    </a:moveTo>
                    <a:cubicBezTo>
                      <a:pt x="241" y="1"/>
                      <a:pt x="241" y="1"/>
                      <a:pt x="241" y="1"/>
                    </a:cubicBezTo>
                    <a:cubicBezTo>
                      <a:pt x="241" y="2"/>
                      <a:pt x="241" y="2"/>
                      <a:pt x="241" y="2"/>
                    </a:cubicBezTo>
                    <a:cubicBezTo>
                      <a:pt x="244" y="2"/>
                      <a:pt x="245" y="3"/>
                      <a:pt x="246" y="4"/>
                    </a:cubicBezTo>
                    <a:cubicBezTo>
                      <a:pt x="247" y="5"/>
                      <a:pt x="247" y="7"/>
                      <a:pt x="247" y="10"/>
                    </a:cubicBezTo>
                    <a:cubicBezTo>
                      <a:pt x="247" y="30"/>
                      <a:pt x="247" y="30"/>
                      <a:pt x="247" y="30"/>
                    </a:cubicBezTo>
                    <a:cubicBezTo>
                      <a:pt x="247" y="30"/>
                      <a:pt x="247" y="30"/>
                      <a:pt x="247" y="30"/>
                    </a:cubicBezTo>
                    <a:cubicBezTo>
                      <a:pt x="224" y="1"/>
                      <a:pt x="224" y="1"/>
                      <a:pt x="224" y="1"/>
                    </a:cubicBezTo>
                    <a:cubicBezTo>
                      <a:pt x="213" y="1"/>
                      <a:pt x="213" y="1"/>
                      <a:pt x="213" y="1"/>
                    </a:cubicBezTo>
                    <a:cubicBezTo>
                      <a:pt x="213" y="2"/>
                      <a:pt x="213" y="2"/>
                      <a:pt x="213" y="2"/>
                    </a:cubicBezTo>
                    <a:cubicBezTo>
                      <a:pt x="215" y="2"/>
                      <a:pt x="217" y="3"/>
                      <a:pt x="219" y="5"/>
                    </a:cubicBezTo>
                    <a:cubicBezTo>
                      <a:pt x="219" y="32"/>
                      <a:pt x="219" y="32"/>
                      <a:pt x="219" y="32"/>
                    </a:cubicBezTo>
                    <a:cubicBezTo>
                      <a:pt x="219" y="35"/>
                      <a:pt x="219" y="37"/>
                      <a:pt x="218" y="38"/>
                    </a:cubicBezTo>
                    <a:cubicBezTo>
                      <a:pt x="217" y="39"/>
                      <a:pt x="216" y="40"/>
                      <a:pt x="213" y="40"/>
                    </a:cubicBezTo>
                    <a:cubicBezTo>
                      <a:pt x="213" y="41"/>
                      <a:pt x="213" y="41"/>
                      <a:pt x="213" y="41"/>
                    </a:cubicBezTo>
                    <a:cubicBezTo>
                      <a:pt x="228" y="41"/>
                      <a:pt x="228" y="41"/>
                      <a:pt x="228" y="41"/>
                    </a:cubicBezTo>
                    <a:cubicBezTo>
                      <a:pt x="228" y="40"/>
                      <a:pt x="228" y="40"/>
                      <a:pt x="228" y="40"/>
                    </a:cubicBezTo>
                    <a:cubicBezTo>
                      <a:pt x="225" y="40"/>
                      <a:pt x="224" y="39"/>
                      <a:pt x="223" y="38"/>
                    </a:cubicBezTo>
                    <a:cubicBezTo>
                      <a:pt x="222" y="37"/>
                      <a:pt x="222" y="35"/>
                      <a:pt x="222" y="32"/>
                    </a:cubicBezTo>
                    <a:cubicBezTo>
                      <a:pt x="222" y="9"/>
                      <a:pt x="222" y="9"/>
                      <a:pt x="222" y="9"/>
                    </a:cubicBezTo>
                    <a:cubicBezTo>
                      <a:pt x="222" y="9"/>
                      <a:pt x="222" y="9"/>
                      <a:pt x="222" y="9"/>
                    </a:cubicBezTo>
                    <a:cubicBezTo>
                      <a:pt x="249" y="41"/>
                      <a:pt x="249" y="41"/>
                      <a:pt x="249" y="41"/>
                    </a:cubicBezTo>
                    <a:cubicBezTo>
                      <a:pt x="250" y="41"/>
                      <a:pt x="250" y="41"/>
                      <a:pt x="250" y="41"/>
                    </a:cubicBezTo>
                    <a:cubicBezTo>
                      <a:pt x="250" y="10"/>
                      <a:pt x="250" y="10"/>
                      <a:pt x="250" y="10"/>
                    </a:cubicBezTo>
                    <a:cubicBezTo>
                      <a:pt x="250" y="7"/>
                      <a:pt x="250" y="5"/>
                      <a:pt x="251" y="4"/>
                    </a:cubicBezTo>
                    <a:cubicBezTo>
                      <a:pt x="251" y="3"/>
                      <a:pt x="253" y="2"/>
                      <a:pt x="255" y="2"/>
                    </a:cubicBezTo>
                    <a:cubicBezTo>
                      <a:pt x="255" y="1"/>
                      <a:pt x="255" y="1"/>
                      <a:pt x="255" y="1"/>
                    </a:cubicBezTo>
                    <a:close/>
                    <a:moveTo>
                      <a:pt x="329" y="1"/>
                    </a:moveTo>
                    <a:cubicBezTo>
                      <a:pt x="315" y="1"/>
                      <a:pt x="315" y="1"/>
                      <a:pt x="315" y="1"/>
                    </a:cubicBezTo>
                    <a:cubicBezTo>
                      <a:pt x="315" y="2"/>
                      <a:pt x="315" y="2"/>
                      <a:pt x="315" y="2"/>
                    </a:cubicBezTo>
                    <a:cubicBezTo>
                      <a:pt x="317" y="2"/>
                      <a:pt x="319" y="3"/>
                      <a:pt x="320" y="4"/>
                    </a:cubicBezTo>
                    <a:cubicBezTo>
                      <a:pt x="320" y="5"/>
                      <a:pt x="321" y="7"/>
                      <a:pt x="321" y="10"/>
                    </a:cubicBezTo>
                    <a:cubicBezTo>
                      <a:pt x="321" y="26"/>
                      <a:pt x="321" y="26"/>
                      <a:pt x="321" y="26"/>
                    </a:cubicBezTo>
                    <a:cubicBezTo>
                      <a:pt x="321" y="31"/>
                      <a:pt x="320" y="33"/>
                      <a:pt x="319" y="35"/>
                    </a:cubicBezTo>
                    <a:cubicBezTo>
                      <a:pt x="317" y="38"/>
                      <a:pt x="314" y="39"/>
                      <a:pt x="309" y="39"/>
                    </a:cubicBezTo>
                    <a:cubicBezTo>
                      <a:pt x="302" y="39"/>
                      <a:pt x="299" y="35"/>
                      <a:pt x="299" y="27"/>
                    </a:cubicBezTo>
                    <a:cubicBezTo>
                      <a:pt x="299" y="8"/>
                      <a:pt x="299" y="8"/>
                      <a:pt x="299" y="8"/>
                    </a:cubicBezTo>
                    <a:cubicBezTo>
                      <a:pt x="299" y="5"/>
                      <a:pt x="299" y="4"/>
                      <a:pt x="300" y="3"/>
                    </a:cubicBezTo>
                    <a:cubicBezTo>
                      <a:pt x="301" y="3"/>
                      <a:pt x="302" y="2"/>
                      <a:pt x="304" y="2"/>
                    </a:cubicBezTo>
                    <a:cubicBezTo>
                      <a:pt x="304" y="1"/>
                      <a:pt x="304" y="1"/>
                      <a:pt x="304" y="1"/>
                    </a:cubicBezTo>
                    <a:cubicBezTo>
                      <a:pt x="287" y="1"/>
                      <a:pt x="287" y="1"/>
                      <a:pt x="287" y="1"/>
                    </a:cubicBezTo>
                    <a:cubicBezTo>
                      <a:pt x="287" y="2"/>
                      <a:pt x="287" y="2"/>
                      <a:pt x="287" y="2"/>
                    </a:cubicBezTo>
                    <a:cubicBezTo>
                      <a:pt x="290" y="2"/>
                      <a:pt x="291" y="3"/>
                      <a:pt x="292" y="3"/>
                    </a:cubicBezTo>
                    <a:cubicBezTo>
                      <a:pt x="293" y="4"/>
                      <a:pt x="293" y="5"/>
                      <a:pt x="293" y="8"/>
                    </a:cubicBezTo>
                    <a:cubicBezTo>
                      <a:pt x="293" y="27"/>
                      <a:pt x="293" y="27"/>
                      <a:pt x="293" y="27"/>
                    </a:cubicBezTo>
                    <a:cubicBezTo>
                      <a:pt x="293" y="37"/>
                      <a:pt x="298" y="42"/>
                      <a:pt x="308" y="42"/>
                    </a:cubicBezTo>
                    <a:cubicBezTo>
                      <a:pt x="318" y="42"/>
                      <a:pt x="324" y="36"/>
                      <a:pt x="323" y="26"/>
                    </a:cubicBezTo>
                    <a:cubicBezTo>
                      <a:pt x="323" y="10"/>
                      <a:pt x="323" y="10"/>
                      <a:pt x="323" y="10"/>
                    </a:cubicBezTo>
                    <a:cubicBezTo>
                      <a:pt x="323" y="7"/>
                      <a:pt x="324" y="5"/>
                      <a:pt x="325" y="4"/>
                    </a:cubicBezTo>
                    <a:cubicBezTo>
                      <a:pt x="325" y="3"/>
                      <a:pt x="327" y="2"/>
                      <a:pt x="329" y="2"/>
                    </a:cubicBezTo>
                    <a:cubicBezTo>
                      <a:pt x="329" y="1"/>
                      <a:pt x="329" y="1"/>
                      <a:pt x="329" y="1"/>
                    </a:cubicBezTo>
                    <a:close/>
                    <a:moveTo>
                      <a:pt x="376" y="1"/>
                    </a:moveTo>
                    <a:cubicBezTo>
                      <a:pt x="362" y="1"/>
                      <a:pt x="362" y="1"/>
                      <a:pt x="362" y="1"/>
                    </a:cubicBezTo>
                    <a:cubicBezTo>
                      <a:pt x="362" y="2"/>
                      <a:pt x="362" y="2"/>
                      <a:pt x="362" y="2"/>
                    </a:cubicBezTo>
                    <a:cubicBezTo>
                      <a:pt x="364" y="2"/>
                      <a:pt x="366" y="3"/>
                      <a:pt x="366" y="4"/>
                    </a:cubicBezTo>
                    <a:cubicBezTo>
                      <a:pt x="367" y="5"/>
                      <a:pt x="367" y="7"/>
                      <a:pt x="367" y="10"/>
                    </a:cubicBezTo>
                    <a:cubicBezTo>
                      <a:pt x="367" y="30"/>
                      <a:pt x="367" y="30"/>
                      <a:pt x="367" y="30"/>
                    </a:cubicBezTo>
                    <a:cubicBezTo>
                      <a:pt x="367" y="30"/>
                      <a:pt x="367" y="30"/>
                      <a:pt x="367" y="30"/>
                    </a:cubicBezTo>
                    <a:cubicBezTo>
                      <a:pt x="344" y="1"/>
                      <a:pt x="344" y="1"/>
                      <a:pt x="344" y="1"/>
                    </a:cubicBezTo>
                    <a:cubicBezTo>
                      <a:pt x="334" y="1"/>
                      <a:pt x="334" y="1"/>
                      <a:pt x="334" y="1"/>
                    </a:cubicBezTo>
                    <a:cubicBezTo>
                      <a:pt x="334" y="2"/>
                      <a:pt x="334" y="2"/>
                      <a:pt x="334" y="2"/>
                    </a:cubicBezTo>
                    <a:cubicBezTo>
                      <a:pt x="336" y="2"/>
                      <a:pt x="338" y="3"/>
                      <a:pt x="340" y="5"/>
                    </a:cubicBezTo>
                    <a:cubicBezTo>
                      <a:pt x="340" y="32"/>
                      <a:pt x="340" y="32"/>
                      <a:pt x="340" y="32"/>
                    </a:cubicBezTo>
                    <a:cubicBezTo>
                      <a:pt x="340" y="35"/>
                      <a:pt x="339" y="37"/>
                      <a:pt x="338" y="38"/>
                    </a:cubicBezTo>
                    <a:cubicBezTo>
                      <a:pt x="338" y="39"/>
                      <a:pt x="336" y="40"/>
                      <a:pt x="334" y="40"/>
                    </a:cubicBezTo>
                    <a:cubicBezTo>
                      <a:pt x="334" y="41"/>
                      <a:pt x="334" y="41"/>
                      <a:pt x="334" y="41"/>
                    </a:cubicBezTo>
                    <a:cubicBezTo>
                      <a:pt x="348" y="41"/>
                      <a:pt x="348" y="41"/>
                      <a:pt x="348" y="41"/>
                    </a:cubicBezTo>
                    <a:cubicBezTo>
                      <a:pt x="348" y="40"/>
                      <a:pt x="348" y="40"/>
                      <a:pt x="348" y="40"/>
                    </a:cubicBezTo>
                    <a:cubicBezTo>
                      <a:pt x="346" y="40"/>
                      <a:pt x="344" y="39"/>
                      <a:pt x="343" y="38"/>
                    </a:cubicBezTo>
                    <a:cubicBezTo>
                      <a:pt x="343" y="37"/>
                      <a:pt x="342" y="35"/>
                      <a:pt x="342" y="32"/>
                    </a:cubicBezTo>
                    <a:cubicBezTo>
                      <a:pt x="342" y="9"/>
                      <a:pt x="342" y="9"/>
                      <a:pt x="342" y="9"/>
                    </a:cubicBezTo>
                    <a:cubicBezTo>
                      <a:pt x="342" y="9"/>
                      <a:pt x="342" y="9"/>
                      <a:pt x="342" y="9"/>
                    </a:cubicBezTo>
                    <a:cubicBezTo>
                      <a:pt x="369" y="41"/>
                      <a:pt x="369" y="41"/>
                      <a:pt x="369" y="41"/>
                    </a:cubicBezTo>
                    <a:cubicBezTo>
                      <a:pt x="370" y="41"/>
                      <a:pt x="370" y="41"/>
                      <a:pt x="370" y="41"/>
                    </a:cubicBezTo>
                    <a:cubicBezTo>
                      <a:pt x="370" y="10"/>
                      <a:pt x="370" y="10"/>
                      <a:pt x="370" y="10"/>
                    </a:cubicBezTo>
                    <a:cubicBezTo>
                      <a:pt x="370" y="7"/>
                      <a:pt x="371" y="5"/>
                      <a:pt x="371" y="4"/>
                    </a:cubicBezTo>
                    <a:cubicBezTo>
                      <a:pt x="372" y="3"/>
                      <a:pt x="373" y="2"/>
                      <a:pt x="376" y="2"/>
                    </a:cubicBezTo>
                    <a:cubicBezTo>
                      <a:pt x="376" y="1"/>
                      <a:pt x="376" y="1"/>
                      <a:pt x="376" y="1"/>
                    </a:cubicBezTo>
                    <a:close/>
                    <a:moveTo>
                      <a:pt x="381" y="41"/>
                    </a:moveTo>
                    <a:cubicBezTo>
                      <a:pt x="399" y="41"/>
                      <a:pt x="399" y="41"/>
                      <a:pt x="399" y="41"/>
                    </a:cubicBezTo>
                    <a:cubicBezTo>
                      <a:pt x="399" y="40"/>
                      <a:pt x="399" y="40"/>
                      <a:pt x="399" y="40"/>
                    </a:cubicBezTo>
                    <a:cubicBezTo>
                      <a:pt x="396" y="40"/>
                      <a:pt x="395" y="40"/>
                      <a:pt x="394" y="39"/>
                    </a:cubicBezTo>
                    <a:cubicBezTo>
                      <a:pt x="393" y="38"/>
                      <a:pt x="393" y="37"/>
                      <a:pt x="393" y="35"/>
                    </a:cubicBezTo>
                    <a:cubicBezTo>
                      <a:pt x="393" y="8"/>
                      <a:pt x="393" y="8"/>
                      <a:pt x="393" y="8"/>
                    </a:cubicBezTo>
                    <a:cubicBezTo>
                      <a:pt x="393" y="5"/>
                      <a:pt x="393" y="4"/>
                      <a:pt x="394" y="3"/>
                    </a:cubicBezTo>
                    <a:cubicBezTo>
                      <a:pt x="395" y="3"/>
                      <a:pt x="396" y="2"/>
                      <a:pt x="399" y="2"/>
                    </a:cubicBezTo>
                    <a:cubicBezTo>
                      <a:pt x="399" y="1"/>
                      <a:pt x="399" y="1"/>
                      <a:pt x="399" y="1"/>
                    </a:cubicBezTo>
                    <a:cubicBezTo>
                      <a:pt x="381" y="1"/>
                      <a:pt x="381" y="1"/>
                      <a:pt x="381" y="1"/>
                    </a:cubicBezTo>
                    <a:cubicBezTo>
                      <a:pt x="381" y="2"/>
                      <a:pt x="381" y="2"/>
                      <a:pt x="381" y="2"/>
                    </a:cubicBezTo>
                    <a:cubicBezTo>
                      <a:pt x="383" y="2"/>
                      <a:pt x="385" y="3"/>
                      <a:pt x="385" y="3"/>
                    </a:cubicBezTo>
                    <a:cubicBezTo>
                      <a:pt x="386" y="4"/>
                      <a:pt x="386" y="5"/>
                      <a:pt x="386" y="8"/>
                    </a:cubicBezTo>
                    <a:cubicBezTo>
                      <a:pt x="386" y="35"/>
                      <a:pt x="386" y="35"/>
                      <a:pt x="386" y="35"/>
                    </a:cubicBezTo>
                    <a:cubicBezTo>
                      <a:pt x="386" y="37"/>
                      <a:pt x="386" y="38"/>
                      <a:pt x="385" y="39"/>
                    </a:cubicBezTo>
                    <a:cubicBezTo>
                      <a:pt x="385" y="40"/>
                      <a:pt x="383" y="40"/>
                      <a:pt x="381" y="40"/>
                    </a:cubicBezTo>
                    <a:cubicBezTo>
                      <a:pt x="381" y="41"/>
                      <a:pt x="381" y="41"/>
                      <a:pt x="381" y="41"/>
                    </a:cubicBezTo>
                    <a:close/>
                    <a:moveTo>
                      <a:pt x="445" y="1"/>
                    </a:moveTo>
                    <a:cubicBezTo>
                      <a:pt x="433" y="1"/>
                      <a:pt x="433" y="1"/>
                      <a:pt x="433" y="1"/>
                    </a:cubicBezTo>
                    <a:cubicBezTo>
                      <a:pt x="433" y="2"/>
                      <a:pt x="433" y="2"/>
                      <a:pt x="433" y="2"/>
                    </a:cubicBezTo>
                    <a:cubicBezTo>
                      <a:pt x="436" y="2"/>
                      <a:pt x="437" y="3"/>
                      <a:pt x="437" y="5"/>
                    </a:cubicBezTo>
                    <a:cubicBezTo>
                      <a:pt x="437" y="6"/>
                      <a:pt x="437" y="7"/>
                      <a:pt x="436" y="8"/>
                    </a:cubicBezTo>
                    <a:cubicBezTo>
                      <a:pt x="436" y="9"/>
                      <a:pt x="436" y="9"/>
                      <a:pt x="436" y="9"/>
                    </a:cubicBezTo>
                    <a:cubicBezTo>
                      <a:pt x="427" y="32"/>
                      <a:pt x="427" y="32"/>
                      <a:pt x="427" y="32"/>
                    </a:cubicBezTo>
                    <a:cubicBezTo>
                      <a:pt x="418" y="11"/>
                      <a:pt x="418" y="11"/>
                      <a:pt x="418" y="11"/>
                    </a:cubicBezTo>
                    <a:cubicBezTo>
                      <a:pt x="417" y="10"/>
                      <a:pt x="417" y="9"/>
                      <a:pt x="416" y="8"/>
                    </a:cubicBezTo>
                    <a:cubicBezTo>
                      <a:pt x="416" y="6"/>
                      <a:pt x="415" y="5"/>
                      <a:pt x="415" y="5"/>
                    </a:cubicBezTo>
                    <a:cubicBezTo>
                      <a:pt x="415" y="3"/>
                      <a:pt x="416" y="2"/>
                      <a:pt x="420" y="2"/>
                    </a:cubicBezTo>
                    <a:cubicBezTo>
                      <a:pt x="420" y="1"/>
                      <a:pt x="420" y="1"/>
                      <a:pt x="420" y="1"/>
                    </a:cubicBezTo>
                    <a:cubicBezTo>
                      <a:pt x="404" y="1"/>
                      <a:pt x="404" y="1"/>
                      <a:pt x="404" y="1"/>
                    </a:cubicBezTo>
                    <a:cubicBezTo>
                      <a:pt x="404" y="2"/>
                      <a:pt x="404" y="2"/>
                      <a:pt x="404" y="2"/>
                    </a:cubicBezTo>
                    <a:cubicBezTo>
                      <a:pt x="405" y="2"/>
                      <a:pt x="406" y="3"/>
                      <a:pt x="407" y="4"/>
                    </a:cubicBezTo>
                    <a:cubicBezTo>
                      <a:pt x="408" y="4"/>
                      <a:pt x="409" y="6"/>
                      <a:pt x="410" y="9"/>
                    </a:cubicBezTo>
                    <a:cubicBezTo>
                      <a:pt x="425" y="41"/>
                      <a:pt x="425" y="41"/>
                      <a:pt x="425" y="41"/>
                    </a:cubicBezTo>
                    <a:cubicBezTo>
                      <a:pt x="426" y="41"/>
                      <a:pt x="426" y="41"/>
                      <a:pt x="426" y="41"/>
                    </a:cubicBezTo>
                    <a:cubicBezTo>
                      <a:pt x="439" y="8"/>
                      <a:pt x="439" y="8"/>
                      <a:pt x="439" y="8"/>
                    </a:cubicBezTo>
                    <a:cubicBezTo>
                      <a:pt x="440" y="5"/>
                      <a:pt x="441" y="4"/>
                      <a:pt x="442" y="3"/>
                    </a:cubicBezTo>
                    <a:cubicBezTo>
                      <a:pt x="442" y="3"/>
                      <a:pt x="443" y="2"/>
                      <a:pt x="445" y="2"/>
                    </a:cubicBezTo>
                    <a:cubicBezTo>
                      <a:pt x="445" y="1"/>
                      <a:pt x="445" y="1"/>
                      <a:pt x="445" y="1"/>
                    </a:cubicBezTo>
                    <a:close/>
                    <a:moveTo>
                      <a:pt x="485" y="31"/>
                    </a:moveTo>
                    <a:cubicBezTo>
                      <a:pt x="484" y="31"/>
                      <a:pt x="484" y="31"/>
                      <a:pt x="484" y="31"/>
                    </a:cubicBezTo>
                    <a:cubicBezTo>
                      <a:pt x="482" y="34"/>
                      <a:pt x="481" y="36"/>
                      <a:pt x="479" y="37"/>
                    </a:cubicBezTo>
                    <a:cubicBezTo>
                      <a:pt x="477" y="38"/>
                      <a:pt x="474" y="39"/>
                      <a:pt x="471" y="39"/>
                    </a:cubicBezTo>
                    <a:cubicBezTo>
                      <a:pt x="466" y="39"/>
                      <a:pt x="463" y="39"/>
                      <a:pt x="463" y="39"/>
                    </a:cubicBezTo>
                    <a:cubicBezTo>
                      <a:pt x="462" y="38"/>
                      <a:pt x="461" y="38"/>
                      <a:pt x="461" y="36"/>
                    </a:cubicBezTo>
                    <a:cubicBezTo>
                      <a:pt x="461" y="21"/>
                      <a:pt x="461" y="21"/>
                      <a:pt x="461" y="21"/>
                    </a:cubicBezTo>
                    <a:cubicBezTo>
                      <a:pt x="471" y="22"/>
                      <a:pt x="471" y="22"/>
                      <a:pt x="471" y="22"/>
                    </a:cubicBezTo>
                    <a:cubicBezTo>
                      <a:pt x="473" y="22"/>
                      <a:pt x="475" y="22"/>
                      <a:pt x="476" y="23"/>
                    </a:cubicBezTo>
                    <a:cubicBezTo>
                      <a:pt x="477" y="23"/>
                      <a:pt x="477" y="25"/>
                      <a:pt x="477" y="27"/>
                    </a:cubicBezTo>
                    <a:cubicBezTo>
                      <a:pt x="479" y="27"/>
                      <a:pt x="479" y="27"/>
                      <a:pt x="479" y="27"/>
                    </a:cubicBezTo>
                    <a:cubicBezTo>
                      <a:pt x="479" y="13"/>
                      <a:pt x="479" y="13"/>
                      <a:pt x="479" y="13"/>
                    </a:cubicBezTo>
                    <a:cubicBezTo>
                      <a:pt x="477" y="13"/>
                      <a:pt x="477" y="13"/>
                      <a:pt x="477" y="13"/>
                    </a:cubicBezTo>
                    <a:cubicBezTo>
                      <a:pt x="477" y="16"/>
                      <a:pt x="477" y="17"/>
                      <a:pt x="476" y="18"/>
                    </a:cubicBezTo>
                    <a:cubicBezTo>
                      <a:pt x="475" y="19"/>
                      <a:pt x="473" y="19"/>
                      <a:pt x="471" y="19"/>
                    </a:cubicBezTo>
                    <a:cubicBezTo>
                      <a:pt x="461" y="19"/>
                      <a:pt x="461" y="19"/>
                      <a:pt x="461" y="19"/>
                    </a:cubicBezTo>
                    <a:cubicBezTo>
                      <a:pt x="461" y="5"/>
                      <a:pt x="461" y="5"/>
                      <a:pt x="461" y="5"/>
                    </a:cubicBezTo>
                    <a:cubicBezTo>
                      <a:pt x="461" y="4"/>
                      <a:pt x="462" y="3"/>
                      <a:pt x="463" y="3"/>
                    </a:cubicBezTo>
                    <a:cubicBezTo>
                      <a:pt x="472" y="3"/>
                      <a:pt x="472" y="3"/>
                      <a:pt x="472" y="3"/>
                    </a:cubicBezTo>
                    <a:cubicBezTo>
                      <a:pt x="475" y="3"/>
                      <a:pt x="477" y="4"/>
                      <a:pt x="478" y="5"/>
                    </a:cubicBezTo>
                    <a:cubicBezTo>
                      <a:pt x="480" y="5"/>
                      <a:pt x="480" y="7"/>
                      <a:pt x="481" y="10"/>
                    </a:cubicBezTo>
                    <a:cubicBezTo>
                      <a:pt x="482" y="10"/>
                      <a:pt x="482" y="10"/>
                      <a:pt x="482" y="10"/>
                    </a:cubicBezTo>
                    <a:cubicBezTo>
                      <a:pt x="482" y="1"/>
                      <a:pt x="482" y="1"/>
                      <a:pt x="482" y="1"/>
                    </a:cubicBezTo>
                    <a:cubicBezTo>
                      <a:pt x="450" y="1"/>
                      <a:pt x="450" y="1"/>
                      <a:pt x="450" y="1"/>
                    </a:cubicBezTo>
                    <a:cubicBezTo>
                      <a:pt x="450" y="2"/>
                      <a:pt x="450" y="2"/>
                      <a:pt x="450" y="2"/>
                    </a:cubicBezTo>
                    <a:cubicBezTo>
                      <a:pt x="452" y="2"/>
                      <a:pt x="454" y="3"/>
                      <a:pt x="454" y="3"/>
                    </a:cubicBezTo>
                    <a:cubicBezTo>
                      <a:pt x="455" y="4"/>
                      <a:pt x="455" y="6"/>
                      <a:pt x="455" y="8"/>
                    </a:cubicBezTo>
                    <a:cubicBezTo>
                      <a:pt x="455" y="35"/>
                      <a:pt x="455" y="35"/>
                      <a:pt x="455" y="35"/>
                    </a:cubicBezTo>
                    <a:cubicBezTo>
                      <a:pt x="455" y="37"/>
                      <a:pt x="455" y="38"/>
                      <a:pt x="454" y="39"/>
                    </a:cubicBezTo>
                    <a:cubicBezTo>
                      <a:pt x="454" y="39"/>
                      <a:pt x="452" y="40"/>
                      <a:pt x="450" y="40"/>
                    </a:cubicBezTo>
                    <a:cubicBezTo>
                      <a:pt x="450" y="41"/>
                      <a:pt x="450" y="41"/>
                      <a:pt x="450" y="41"/>
                    </a:cubicBezTo>
                    <a:cubicBezTo>
                      <a:pt x="483" y="41"/>
                      <a:pt x="483" y="41"/>
                      <a:pt x="483" y="41"/>
                    </a:cubicBezTo>
                    <a:cubicBezTo>
                      <a:pt x="485" y="31"/>
                      <a:pt x="485" y="31"/>
                      <a:pt x="485" y="31"/>
                    </a:cubicBezTo>
                    <a:close/>
                    <a:moveTo>
                      <a:pt x="529" y="40"/>
                    </a:moveTo>
                    <a:cubicBezTo>
                      <a:pt x="527" y="40"/>
                      <a:pt x="525" y="39"/>
                      <a:pt x="524" y="37"/>
                    </a:cubicBezTo>
                    <a:cubicBezTo>
                      <a:pt x="511" y="22"/>
                      <a:pt x="511" y="22"/>
                      <a:pt x="511" y="22"/>
                    </a:cubicBezTo>
                    <a:cubicBezTo>
                      <a:pt x="519" y="21"/>
                      <a:pt x="522" y="17"/>
                      <a:pt x="522" y="12"/>
                    </a:cubicBezTo>
                    <a:cubicBezTo>
                      <a:pt x="522" y="5"/>
                      <a:pt x="517" y="1"/>
                      <a:pt x="507" y="1"/>
                    </a:cubicBezTo>
                    <a:cubicBezTo>
                      <a:pt x="490" y="1"/>
                      <a:pt x="490" y="1"/>
                      <a:pt x="490" y="1"/>
                    </a:cubicBezTo>
                    <a:cubicBezTo>
                      <a:pt x="490" y="2"/>
                      <a:pt x="490" y="2"/>
                      <a:pt x="490" y="2"/>
                    </a:cubicBezTo>
                    <a:cubicBezTo>
                      <a:pt x="493" y="2"/>
                      <a:pt x="494" y="3"/>
                      <a:pt x="494" y="3"/>
                    </a:cubicBezTo>
                    <a:cubicBezTo>
                      <a:pt x="495" y="4"/>
                      <a:pt x="495" y="5"/>
                      <a:pt x="495" y="8"/>
                    </a:cubicBezTo>
                    <a:cubicBezTo>
                      <a:pt x="495" y="34"/>
                      <a:pt x="495" y="34"/>
                      <a:pt x="495" y="34"/>
                    </a:cubicBezTo>
                    <a:cubicBezTo>
                      <a:pt x="495" y="37"/>
                      <a:pt x="495" y="38"/>
                      <a:pt x="494" y="39"/>
                    </a:cubicBezTo>
                    <a:cubicBezTo>
                      <a:pt x="494" y="39"/>
                      <a:pt x="493" y="40"/>
                      <a:pt x="490" y="40"/>
                    </a:cubicBezTo>
                    <a:cubicBezTo>
                      <a:pt x="490" y="41"/>
                      <a:pt x="490" y="41"/>
                      <a:pt x="490" y="41"/>
                    </a:cubicBezTo>
                    <a:cubicBezTo>
                      <a:pt x="507" y="41"/>
                      <a:pt x="507" y="41"/>
                      <a:pt x="507" y="41"/>
                    </a:cubicBezTo>
                    <a:cubicBezTo>
                      <a:pt x="507" y="40"/>
                      <a:pt x="507" y="40"/>
                      <a:pt x="507" y="40"/>
                    </a:cubicBezTo>
                    <a:cubicBezTo>
                      <a:pt x="505" y="40"/>
                      <a:pt x="503" y="39"/>
                      <a:pt x="502" y="39"/>
                    </a:cubicBezTo>
                    <a:cubicBezTo>
                      <a:pt x="502" y="38"/>
                      <a:pt x="502" y="37"/>
                      <a:pt x="502" y="35"/>
                    </a:cubicBezTo>
                    <a:cubicBezTo>
                      <a:pt x="502" y="23"/>
                      <a:pt x="502" y="23"/>
                      <a:pt x="502" y="23"/>
                    </a:cubicBezTo>
                    <a:cubicBezTo>
                      <a:pt x="505" y="23"/>
                      <a:pt x="505" y="23"/>
                      <a:pt x="505" y="23"/>
                    </a:cubicBezTo>
                    <a:cubicBezTo>
                      <a:pt x="519" y="41"/>
                      <a:pt x="519" y="41"/>
                      <a:pt x="519" y="41"/>
                    </a:cubicBezTo>
                    <a:cubicBezTo>
                      <a:pt x="529" y="41"/>
                      <a:pt x="529" y="41"/>
                      <a:pt x="529" y="41"/>
                    </a:cubicBezTo>
                    <a:cubicBezTo>
                      <a:pt x="529" y="40"/>
                      <a:pt x="529" y="40"/>
                      <a:pt x="529" y="40"/>
                    </a:cubicBezTo>
                    <a:close/>
                    <a:moveTo>
                      <a:pt x="502" y="5"/>
                    </a:moveTo>
                    <a:cubicBezTo>
                      <a:pt x="501" y="4"/>
                      <a:pt x="502" y="3"/>
                      <a:pt x="505" y="3"/>
                    </a:cubicBezTo>
                    <a:cubicBezTo>
                      <a:pt x="512" y="3"/>
                      <a:pt x="516" y="6"/>
                      <a:pt x="516" y="12"/>
                    </a:cubicBezTo>
                    <a:cubicBezTo>
                      <a:pt x="516" y="18"/>
                      <a:pt x="511" y="21"/>
                      <a:pt x="502" y="20"/>
                    </a:cubicBezTo>
                    <a:cubicBezTo>
                      <a:pt x="502" y="5"/>
                      <a:pt x="502" y="5"/>
                      <a:pt x="502" y="5"/>
                    </a:cubicBezTo>
                    <a:close/>
                    <a:moveTo>
                      <a:pt x="559" y="0"/>
                    </a:moveTo>
                    <a:cubicBezTo>
                      <a:pt x="558" y="0"/>
                      <a:pt x="558" y="0"/>
                      <a:pt x="558" y="0"/>
                    </a:cubicBezTo>
                    <a:cubicBezTo>
                      <a:pt x="558" y="2"/>
                      <a:pt x="557" y="2"/>
                      <a:pt x="556" y="2"/>
                    </a:cubicBezTo>
                    <a:cubicBezTo>
                      <a:pt x="556" y="2"/>
                      <a:pt x="555" y="2"/>
                      <a:pt x="554" y="2"/>
                    </a:cubicBezTo>
                    <a:cubicBezTo>
                      <a:pt x="551" y="1"/>
                      <a:pt x="549" y="0"/>
                      <a:pt x="548" y="0"/>
                    </a:cubicBezTo>
                    <a:cubicBezTo>
                      <a:pt x="541" y="1"/>
                      <a:pt x="537" y="4"/>
                      <a:pt x="537" y="10"/>
                    </a:cubicBezTo>
                    <a:cubicBezTo>
                      <a:pt x="536" y="15"/>
                      <a:pt x="540" y="19"/>
                      <a:pt x="546" y="23"/>
                    </a:cubicBezTo>
                    <a:cubicBezTo>
                      <a:pt x="550" y="25"/>
                      <a:pt x="553" y="27"/>
                      <a:pt x="554" y="28"/>
                    </a:cubicBezTo>
                    <a:cubicBezTo>
                      <a:pt x="556" y="29"/>
                      <a:pt x="556" y="31"/>
                      <a:pt x="556" y="33"/>
                    </a:cubicBezTo>
                    <a:cubicBezTo>
                      <a:pt x="556" y="37"/>
                      <a:pt x="553" y="40"/>
                      <a:pt x="549" y="40"/>
                    </a:cubicBezTo>
                    <a:cubicBezTo>
                      <a:pt x="543" y="40"/>
                      <a:pt x="539" y="36"/>
                      <a:pt x="536" y="29"/>
                    </a:cubicBezTo>
                    <a:cubicBezTo>
                      <a:pt x="535" y="29"/>
                      <a:pt x="535" y="29"/>
                      <a:pt x="535" y="29"/>
                    </a:cubicBezTo>
                    <a:cubicBezTo>
                      <a:pt x="537" y="41"/>
                      <a:pt x="537" y="41"/>
                      <a:pt x="537" y="41"/>
                    </a:cubicBezTo>
                    <a:cubicBezTo>
                      <a:pt x="538" y="41"/>
                      <a:pt x="538" y="41"/>
                      <a:pt x="538" y="41"/>
                    </a:cubicBezTo>
                    <a:cubicBezTo>
                      <a:pt x="538" y="41"/>
                      <a:pt x="539" y="40"/>
                      <a:pt x="540" y="40"/>
                    </a:cubicBezTo>
                    <a:cubicBezTo>
                      <a:pt x="540" y="40"/>
                      <a:pt x="541" y="40"/>
                      <a:pt x="543" y="41"/>
                    </a:cubicBezTo>
                    <a:cubicBezTo>
                      <a:pt x="545" y="41"/>
                      <a:pt x="548" y="42"/>
                      <a:pt x="549" y="42"/>
                    </a:cubicBezTo>
                    <a:cubicBezTo>
                      <a:pt x="557" y="41"/>
                      <a:pt x="561" y="38"/>
                      <a:pt x="562" y="31"/>
                    </a:cubicBezTo>
                    <a:cubicBezTo>
                      <a:pt x="561" y="25"/>
                      <a:pt x="557" y="20"/>
                      <a:pt x="551" y="18"/>
                    </a:cubicBezTo>
                    <a:cubicBezTo>
                      <a:pt x="546" y="15"/>
                      <a:pt x="543" y="12"/>
                      <a:pt x="542" y="8"/>
                    </a:cubicBezTo>
                    <a:cubicBezTo>
                      <a:pt x="542" y="5"/>
                      <a:pt x="544" y="3"/>
                      <a:pt x="548" y="3"/>
                    </a:cubicBezTo>
                    <a:cubicBezTo>
                      <a:pt x="554" y="3"/>
                      <a:pt x="558" y="6"/>
                      <a:pt x="559" y="13"/>
                    </a:cubicBezTo>
                    <a:cubicBezTo>
                      <a:pt x="561" y="13"/>
                      <a:pt x="561" y="13"/>
                      <a:pt x="561" y="13"/>
                    </a:cubicBezTo>
                    <a:cubicBezTo>
                      <a:pt x="559" y="0"/>
                      <a:pt x="559" y="0"/>
                      <a:pt x="559" y="0"/>
                    </a:cubicBezTo>
                    <a:close/>
                    <a:moveTo>
                      <a:pt x="570" y="41"/>
                    </a:moveTo>
                    <a:cubicBezTo>
                      <a:pt x="588" y="41"/>
                      <a:pt x="588" y="41"/>
                      <a:pt x="588" y="41"/>
                    </a:cubicBezTo>
                    <a:cubicBezTo>
                      <a:pt x="588" y="40"/>
                      <a:pt x="588" y="40"/>
                      <a:pt x="588" y="40"/>
                    </a:cubicBezTo>
                    <a:cubicBezTo>
                      <a:pt x="586" y="40"/>
                      <a:pt x="584" y="40"/>
                      <a:pt x="583" y="39"/>
                    </a:cubicBezTo>
                    <a:cubicBezTo>
                      <a:pt x="583" y="38"/>
                      <a:pt x="582" y="37"/>
                      <a:pt x="582" y="35"/>
                    </a:cubicBezTo>
                    <a:cubicBezTo>
                      <a:pt x="582" y="8"/>
                      <a:pt x="582" y="8"/>
                      <a:pt x="582" y="8"/>
                    </a:cubicBezTo>
                    <a:cubicBezTo>
                      <a:pt x="582" y="5"/>
                      <a:pt x="583" y="4"/>
                      <a:pt x="583" y="3"/>
                    </a:cubicBezTo>
                    <a:cubicBezTo>
                      <a:pt x="584" y="3"/>
                      <a:pt x="586" y="2"/>
                      <a:pt x="588" y="2"/>
                    </a:cubicBezTo>
                    <a:cubicBezTo>
                      <a:pt x="588" y="1"/>
                      <a:pt x="588" y="1"/>
                      <a:pt x="588" y="1"/>
                    </a:cubicBezTo>
                    <a:cubicBezTo>
                      <a:pt x="570" y="1"/>
                      <a:pt x="570" y="1"/>
                      <a:pt x="570" y="1"/>
                    </a:cubicBezTo>
                    <a:cubicBezTo>
                      <a:pt x="570" y="2"/>
                      <a:pt x="570" y="2"/>
                      <a:pt x="570" y="2"/>
                    </a:cubicBezTo>
                    <a:cubicBezTo>
                      <a:pt x="573" y="2"/>
                      <a:pt x="574" y="3"/>
                      <a:pt x="575" y="3"/>
                    </a:cubicBezTo>
                    <a:cubicBezTo>
                      <a:pt x="576" y="4"/>
                      <a:pt x="576" y="5"/>
                      <a:pt x="576" y="8"/>
                    </a:cubicBezTo>
                    <a:cubicBezTo>
                      <a:pt x="576" y="35"/>
                      <a:pt x="576" y="35"/>
                      <a:pt x="576" y="35"/>
                    </a:cubicBezTo>
                    <a:cubicBezTo>
                      <a:pt x="576" y="37"/>
                      <a:pt x="576" y="38"/>
                      <a:pt x="575" y="39"/>
                    </a:cubicBezTo>
                    <a:cubicBezTo>
                      <a:pt x="574" y="40"/>
                      <a:pt x="573" y="40"/>
                      <a:pt x="570" y="40"/>
                    </a:cubicBezTo>
                    <a:cubicBezTo>
                      <a:pt x="570" y="41"/>
                      <a:pt x="570" y="41"/>
                      <a:pt x="570" y="41"/>
                    </a:cubicBezTo>
                    <a:close/>
                    <a:moveTo>
                      <a:pt x="620" y="40"/>
                    </a:moveTo>
                    <a:cubicBezTo>
                      <a:pt x="617" y="40"/>
                      <a:pt x="615" y="39"/>
                      <a:pt x="615" y="39"/>
                    </a:cubicBezTo>
                    <a:cubicBezTo>
                      <a:pt x="614" y="38"/>
                      <a:pt x="614" y="37"/>
                      <a:pt x="614" y="35"/>
                    </a:cubicBezTo>
                    <a:cubicBezTo>
                      <a:pt x="614" y="4"/>
                      <a:pt x="614" y="4"/>
                      <a:pt x="614" y="4"/>
                    </a:cubicBezTo>
                    <a:cubicBezTo>
                      <a:pt x="617" y="4"/>
                      <a:pt x="617" y="4"/>
                      <a:pt x="617" y="4"/>
                    </a:cubicBezTo>
                    <a:cubicBezTo>
                      <a:pt x="621" y="4"/>
                      <a:pt x="623" y="4"/>
                      <a:pt x="624" y="5"/>
                    </a:cubicBezTo>
                    <a:cubicBezTo>
                      <a:pt x="625" y="6"/>
                      <a:pt x="626" y="8"/>
                      <a:pt x="627" y="11"/>
                    </a:cubicBezTo>
                    <a:cubicBezTo>
                      <a:pt x="628" y="11"/>
                      <a:pt x="628" y="11"/>
                      <a:pt x="628" y="11"/>
                    </a:cubicBezTo>
                    <a:cubicBezTo>
                      <a:pt x="628" y="1"/>
                      <a:pt x="628" y="1"/>
                      <a:pt x="628" y="1"/>
                    </a:cubicBezTo>
                    <a:cubicBezTo>
                      <a:pt x="594" y="1"/>
                      <a:pt x="594" y="1"/>
                      <a:pt x="594" y="1"/>
                    </a:cubicBezTo>
                    <a:cubicBezTo>
                      <a:pt x="593" y="11"/>
                      <a:pt x="593" y="11"/>
                      <a:pt x="593" y="11"/>
                    </a:cubicBezTo>
                    <a:cubicBezTo>
                      <a:pt x="595" y="11"/>
                      <a:pt x="595" y="11"/>
                      <a:pt x="595" y="11"/>
                    </a:cubicBezTo>
                    <a:cubicBezTo>
                      <a:pt x="595" y="8"/>
                      <a:pt x="596" y="6"/>
                      <a:pt x="597" y="5"/>
                    </a:cubicBezTo>
                    <a:cubicBezTo>
                      <a:pt x="599" y="4"/>
                      <a:pt x="601" y="4"/>
                      <a:pt x="604" y="4"/>
                    </a:cubicBezTo>
                    <a:cubicBezTo>
                      <a:pt x="608" y="4"/>
                      <a:pt x="608" y="4"/>
                      <a:pt x="608" y="4"/>
                    </a:cubicBezTo>
                    <a:cubicBezTo>
                      <a:pt x="608" y="34"/>
                      <a:pt x="608" y="34"/>
                      <a:pt x="608" y="34"/>
                    </a:cubicBezTo>
                    <a:cubicBezTo>
                      <a:pt x="608" y="37"/>
                      <a:pt x="607" y="38"/>
                      <a:pt x="607" y="39"/>
                    </a:cubicBezTo>
                    <a:cubicBezTo>
                      <a:pt x="606" y="39"/>
                      <a:pt x="604" y="40"/>
                      <a:pt x="602" y="40"/>
                    </a:cubicBezTo>
                    <a:cubicBezTo>
                      <a:pt x="602" y="41"/>
                      <a:pt x="602" y="41"/>
                      <a:pt x="602" y="41"/>
                    </a:cubicBezTo>
                    <a:cubicBezTo>
                      <a:pt x="620" y="41"/>
                      <a:pt x="620" y="41"/>
                      <a:pt x="620" y="41"/>
                    </a:cubicBezTo>
                    <a:cubicBezTo>
                      <a:pt x="620" y="40"/>
                      <a:pt x="620" y="40"/>
                      <a:pt x="620" y="40"/>
                    </a:cubicBezTo>
                    <a:close/>
                    <a:moveTo>
                      <a:pt x="675" y="1"/>
                    </a:moveTo>
                    <a:cubicBezTo>
                      <a:pt x="661" y="1"/>
                      <a:pt x="661" y="1"/>
                      <a:pt x="661" y="1"/>
                    </a:cubicBezTo>
                    <a:cubicBezTo>
                      <a:pt x="661" y="2"/>
                      <a:pt x="661" y="2"/>
                      <a:pt x="661" y="2"/>
                    </a:cubicBezTo>
                    <a:cubicBezTo>
                      <a:pt x="664" y="2"/>
                      <a:pt x="666" y="3"/>
                      <a:pt x="666" y="4"/>
                    </a:cubicBezTo>
                    <a:cubicBezTo>
                      <a:pt x="666" y="5"/>
                      <a:pt x="665" y="6"/>
                      <a:pt x="665" y="6"/>
                    </a:cubicBezTo>
                    <a:cubicBezTo>
                      <a:pt x="656" y="20"/>
                      <a:pt x="656" y="20"/>
                      <a:pt x="656" y="20"/>
                    </a:cubicBezTo>
                    <a:cubicBezTo>
                      <a:pt x="647" y="7"/>
                      <a:pt x="647" y="7"/>
                      <a:pt x="647" y="7"/>
                    </a:cubicBezTo>
                    <a:cubicBezTo>
                      <a:pt x="646" y="6"/>
                      <a:pt x="646" y="5"/>
                      <a:pt x="646" y="4"/>
                    </a:cubicBezTo>
                    <a:cubicBezTo>
                      <a:pt x="646" y="3"/>
                      <a:pt x="647" y="2"/>
                      <a:pt x="650" y="2"/>
                    </a:cubicBezTo>
                    <a:cubicBezTo>
                      <a:pt x="650" y="2"/>
                      <a:pt x="650" y="2"/>
                      <a:pt x="650" y="2"/>
                    </a:cubicBezTo>
                    <a:cubicBezTo>
                      <a:pt x="650" y="1"/>
                      <a:pt x="650" y="1"/>
                      <a:pt x="650" y="1"/>
                    </a:cubicBezTo>
                    <a:cubicBezTo>
                      <a:pt x="634" y="1"/>
                      <a:pt x="634" y="1"/>
                      <a:pt x="634" y="1"/>
                    </a:cubicBezTo>
                    <a:cubicBezTo>
                      <a:pt x="634" y="2"/>
                      <a:pt x="634" y="2"/>
                      <a:pt x="634" y="2"/>
                    </a:cubicBezTo>
                    <a:cubicBezTo>
                      <a:pt x="635" y="2"/>
                      <a:pt x="636" y="3"/>
                      <a:pt x="637" y="4"/>
                    </a:cubicBezTo>
                    <a:cubicBezTo>
                      <a:pt x="638" y="5"/>
                      <a:pt x="640" y="8"/>
                      <a:pt x="643" y="12"/>
                    </a:cubicBezTo>
                    <a:cubicBezTo>
                      <a:pt x="651" y="23"/>
                      <a:pt x="651" y="23"/>
                      <a:pt x="651" y="23"/>
                    </a:cubicBezTo>
                    <a:cubicBezTo>
                      <a:pt x="651" y="34"/>
                      <a:pt x="651" y="34"/>
                      <a:pt x="651" y="34"/>
                    </a:cubicBezTo>
                    <a:cubicBezTo>
                      <a:pt x="651" y="37"/>
                      <a:pt x="651" y="38"/>
                      <a:pt x="650" y="39"/>
                    </a:cubicBezTo>
                    <a:cubicBezTo>
                      <a:pt x="650" y="40"/>
                      <a:pt x="648" y="40"/>
                      <a:pt x="645" y="40"/>
                    </a:cubicBezTo>
                    <a:cubicBezTo>
                      <a:pt x="645" y="41"/>
                      <a:pt x="645" y="41"/>
                      <a:pt x="645" y="41"/>
                    </a:cubicBezTo>
                    <a:cubicBezTo>
                      <a:pt x="664" y="41"/>
                      <a:pt x="664" y="41"/>
                      <a:pt x="664" y="41"/>
                    </a:cubicBezTo>
                    <a:cubicBezTo>
                      <a:pt x="664" y="40"/>
                      <a:pt x="664" y="40"/>
                      <a:pt x="664" y="40"/>
                    </a:cubicBezTo>
                    <a:cubicBezTo>
                      <a:pt x="661" y="40"/>
                      <a:pt x="659" y="40"/>
                      <a:pt x="659" y="39"/>
                    </a:cubicBezTo>
                    <a:cubicBezTo>
                      <a:pt x="658" y="38"/>
                      <a:pt x="657" y="37"/>
                      <a:pt x="657" y="35"/>
                    </a:cubicBezTo>
                    <a:cubicBezTo>
                      <a:pt x="657" y="23"/>
                      <a:pt x="657" y="23"/>
                      <a:pt x="657" y="23"/>
                    </a:cubicBezTo>
                    <a:cubicBezTo>
                      <a:pt x="666" y="9"/>
                      <a:pt x="666" y="9"/>
                      <a:pt x="666" y="9"/>
                    </a:cubicBezTo>
                    <a:cubicBezTo>
                      <a:pt x="669" y="4"/>
                      <a:pt x="672" y="2"/>
                      <a:pt x="675" y="2"/>
                    </a:cubicBezTo>
                    <a:cubicBezTo>
                      <a:pt x="675" y="1"/>
                      <a:pt x="675" y="1"/>
                      <a:pt x="67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grpSp>
        <p:grpSp>
          <p:nvGrpSpPr>
            <p:cNvPr id="7" name="组合 6">
              <a:extLst>
                <a:ext uri="{FF2B5EF4-FFF2-40B4-BE49-F238E27FC236}">
                  <a16:creationId xmlns:a16="http://schemas.microsoft.com/office/drawing/2014/main" id="{9318F90B-4D6F-4575-9D92-6D017BB28685}"/>
                </a:ext>
              </a:extLst>
            </p:cNvPr>
            <p:cNvGrpSpPr/>
            <p:nvPr/>
          </p:nvGrpSpPr>
          <p:grpSpPr>
            <a:xfrm>
              <a:off x="3763962" y="0"/>
              <a:ext cx="1069105" cy="1067923"/>
              <a:chOff x="3851276" y="1292225"/>
              <a:chExt cx="1435100" cy="1433513"/>
            </a:xfrm>
            <a:grpFill/>
          </p:grpSpPr>
          <p:sp>
            <p:nvSpPr>
              <p:cNvPr id="8" name="Freeform 15">
                <a:extLst>
                  <a:ext uri="{FF2B5EF4-FFF2-40B4-BE49-F238E27FC236}">
                    <a16:creationId xmlns:a16="http://schemas.microsoft.com/office/drawing/2014/main" id="{07483D0B-9316-46B1-A684-8FFB4C4D4E06}"/>
                  </a:ext>
                </a:extLst>
              </p:cNvPr>
              <p:cNvSpPr>
                <a:spLocks noEditPoints="1"/>
              </p:cNvSpPr>
              <p:nvPr/>
            </p:nvSpPr>
            <p:spPr bwMode="auto">
              <a:xfrm>
                <a:off x="3956051" y="1852613"/>
                <a:ext cx="1228725" cy="158750"/>
              </a:xfrm>
              <a:custGeom>
                <a:avLst/>
                <a:gdLst>
                  <a:gd name="T0" fmla="*/ 50 w 774"/>
                  <a:gd name="T1" fmla="*/ 0 h 100"/>
                  <a:gd name="T2" fmla="*/ 59 w 774"/>
                  <a:gd name="T3" fmla="*/ 26 h 100"/>
                  <a:gd name="T4" fmla="*/ 83 w 774"/>
                  <a:gd name="T5" fmla="*/ 14 h 100"/>
                  <a:gd name="T6" fmla="*/ 74 w 774"/>
                  <a:gd name="T7" fmla="*/ 40 h 100"/>
                  <a:gd name="T8" fmla="*/ 97 w 774"/>
                  <a:gd name="T9" fmla="*/ 50 h 100"/>
                  <a:gd name="T10" fmla="*/ 74 w 774"/>
                  <a:gd name="T11" fmla="*/ 59 h 100"/>
                  <a:gd name="T12" fmla="*/ 83 w 774"/>
                  <a:gd name="T13" fmla="*/ 85 h 100"/>
                  <a:gd name="T14" fmla="*/ 59 w 774"/>
                  <a:gd name="T15" fmla="*/ 74 h 100"/>
                  <a:gd name="T16" fmla="*/ 50 w 774"/>
                  <a:gd name="T17" fmla="*/ 100 h 100"/>
                  <a:gd name="T18" fmla="*/ 40 w 774"/>
                  <a:gd name="T19" fmla="*/ 74 h 100"/>
                  <a:gd name="T20" fmla="*/ 14 w 774"/>
                  <a:gd name="T21" fmla="*/ 85 h 100"/>
                  <a:gd name="T22" fmla="*/ 26 w 774"/>
                  <a:gd name="T23" fmla="*/ 59 h 100"/>
                  <a:gd name="T24" fmla="*/ 0 w 774"/>
                  <a:gd name="T25" fmla="*/ 50 h 100"/>
                  <a:gd name="T26" fmla="*/ 26 w 774"/>
                  <a:gd name="T27" fmla="*/ 40 h 100"/>
                  <a:gd name="T28" fmla="*/ 14 w 774"/>
                  <a:gd name="T29" fmla="*/ 14 h 100"/>
                  <a:gd name="T30" fmla="*/ 40 w 774"/>
                  <a:gd name="T31" fmla="*/ 26 h 100"/>
                  <a:gd name="T32" fmla="*/ 50 w 774"/>
                  <a:gd name="T33" fmla="*/ 0 h 100"/>
                  <a:gd name="T34" fmla="*/ 50 w 774"/>
                  <a:gd name="T35" fmla="*/ 0 h 100"/>
                  <a:gd name="T36" fmla="*/ 724 w 774"/>
                  <a:gd name="T37" fmla="*/ 0 h 100"/>
                  <a:gd name="T38" fmla="*/ 733 w 774"/>
                  <a:gd name="T39" fmla="*/ 26 h 100"/>
                  <a:gd name="T40" fmla="*/ 757 w 774"/>
                  <a:gd name="T41" fmla="*/ 14 h 100"/>
                  <a:gd name="T42" fmla="*/ 748 w 774"/>
                  <a:gd name="T43" fmla="*/ 40 h 100"/>
                  <a:gd name="T44" fmla="*/ 774 w 774"/>
                  <a:gd name="T45" fmla="*/ 50 h 100"/>
                  <a:gd name="T46" fmla="*/ 748 w 774"/>
                  <a:gd name="T47" fmla="*/ 59 h 100"/>
                  <a:gd name="T48" fmla="*/ 757 w 774"/>
                  <a:gd name="T49" fmla="*/ 85 h 100"/>
                  <a:gd name="T50" fmla="*/ 733 w 774"/>
                  <a:gd name="T51" fmla="*/ 74 h 100"/>
                  <a:gd name="T52" fmla="*/ 724 w 774"/>
                  <a:gd name="T53" fmla="*/ 100 h 100"/>
                  <a:gd name="T54" fmla="*/ 714 w 774"/>
                  <a:gd name="T55" fmla="*/ 74 h 100"/>
                  <a:gd name="T56" fmla="*/ 688 w 774"/>
                  <a:gd name="T57" fmla="*/ 85 h 100"/>
                  <a:gd name="T58" fmla="*/ 700 w 774"/>
                  <a:gd name="T59" fmla="*/ 59 h 100"/>
                  <a:gd name="T60" fmla="*/ 674 w 774"/>
                  <a:gd name="T61" fmla="*/ 50 h 100"/>
                  <a:gd name="T62" fmla="*/ 700 w 774"/>
                  <a:gd name="T63" fmla="*/ 40 h 100"/>
                  <a:gd name="T64" fmla="*/ 688 w 774"/>
                  <a:gd name="T65" fmla="*/ 14 h 100"/>
                  <a:gd name="T66" fmla="*/ 714 w 774"/>
                  <a:gd name="T67" fmla="*/ 26 h 100"/>
                  <a:gd name="T68" fmla="*/ 724 w 774"/>
                  <a:gd name="T69" fmla="*/ 0 h 100"/>
                  <a:gd name="T70" fmla="*/ 724 w 774"/>
                  <a:gd name="T71"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4" h="100">
                    <a:moveTo>
                      <a:pt x="50" y="0"/>
                    </a:moveTo>
                    <a:lnTo>
                      <a:pt x="59" y="26"/>
                    </a:lnTo>
                    <a:lnTo>
                      <a:pt x="83" y="14"/>
                    </a:lnTo>
                    <a:lnTo>
                      <a:pt x="74" y="40"/>
                    </a:lnTo>
                    <a:lnTo>
                      <a:pt x="97" y="50"/>
                    </a:lnTo>
                    <a:lnTo>
                      <a:pt x="74" y="59"/>
                    </a:lnTo>
                    <a:lnTo>
                      <a:pt x="83" y="85"/>
                    </a:lnTo>
                    <a:lnTo>
                      <a:pt x="59" y="74"/>
                    </a:lnTo>
                    <a:lnTo>
                      <a:pt x="50" y="100"/>
                    </a:lnTo>
                    <a:lnTo>
                      <a:pt x="40" y="74"/>
                    </a:lnTo>
                    <a:lnTo>
                      <a:pt x="14" y="85"/>
                    </a:lnTo>
                    <a:lnTo>
                      <a:pt x="26" y="59"/>
                    </a:lnTo>
                    <a:lnTo>
                      <a:pt x="0" y="50"/>
                    </a:lnTo>
                    <a:lnTo>
                      <a:pt x="26" y="40"/>
                    </a:lnTo>
                    <a:lnTo>
                      <a:pt x="14" y="14"/>
                    </a:lnTo>
                    <a:lnTo>
                      <a:pt x="40" y="26"/>
                    </a:lnTo>
                    <a:lnTo>
                      <a:pt x="50" y="0"/>
                    </a:lnTo>
                    <a:lnTo>
                      <a:pt x="50" y="0"/>
                    </a:lnTo>
                    <a:close/>
                    <a:moveTo>
                      <a:pt x="724" y="0"/>
                    </a:moveTo>
                    <a:lnTo>
                      <a:pt x="733" y="26"/>
                    </a:lnTo>
                    <a:lnTo>
                      <a:pt x="757" y="14"/>
                    </a:lnTo>
                    <a:lnTo>
                      <a:pt x="748" y="40"/>
                    </a:lnTo>
                    <a:lnTo>
                      <a:pt x="774" y="50"/>
                    </a:lnTo>
                    <a:lnTo>
                      <a:pt x="748" y="59"/>
                    </a:lnTo>
                    <a:lnTo>
                      <a:pt x="757" y="85"/>
                    </a:lnTo>
                    <a:lnTo>
                      <a:pt x="733" y="74"/>
                    </a:lnTo>
                    <a:lnTo>
                      <a:pt x="724" y="100"/>
                    </a:lnTo>
                    <a:lnTo>
                      <a:pt x="714" y="74"/>
                    </a:lnTo>
                    <a:lnTo>
                      <a:pt x="688" y="85"/>
                    </a:lnTo>
                    <a:lnTo>
                      <a:pt x="700" y="59"/>
                    </a:lnTo>
                    <a:lnTo>
                      <a:pt x="674" y="50"/>
                    </a:lnTo>
                    <a:lnTo>
                      <a:pt x="700" y="40"/>
                    </a:lnTo>
                    <a:lnTo>
                      <a:pt x="688" y="14"/>
                    </a:lnTo>
                    <a:lnTo>
                      <a:pt x="714" y="26"/>
                    </a:lnTo>
                    <a:lnTo>
                      <a:pt x="724" y="0"/>
                    </a:lnTo>
                    <a:lnTo>
                      <a:pt x="72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9" name="Freeform 16">
                <a:extLst>
                  <a:ext uri="{FF2B5EF4-FFF2-40B4-BE49-F238E27FC236}">
                    <a16:creationId xmlns:a16="http://schemas.microsoft.com/office/drawing/2014/main" id="{198EC007-3A6B-476C-8F5D-4596C999ECE2}"/>
                  </a:ext>
                </a:extLst>
              </p:cNvPr>
              <p:cNvSpPr>
                <a:spLocks noEditPoints="1"/>
              </p:cNvSpPr>
              <p:nvPr/>
            </p:nvSpPr>
            <p:spPr bwMode="auto">
              <a:xfrm>
                <a:off x="4035426" y="1404938"/>
                <a:ext cx="1058863" cy="390525"/>
              </a:xfrm>
              <a:custGeom>
                <a:avLst/>
                <a:gdLst>
                  <a:gd name="T0" fmla="*/ 250 w 281"/>
                  <a:gd name="T1" fmla="*/ 60 h 104"/>
                  <a:gd name="T2" fmla="*/ 241 w 281"/>
                  <a:gd name="T3" fmla="*/ 65 h 104"/>
                  <a:gd name="T4" fmla="*/ 277 w 281"/>
                  <a:gd name="T5" fmla="*/ 69 h 104"/>
                  <a:gd name="T6" fmla="*/ 171 w 281"/>
                  <a:gd name="T7" fmla="*/ 16 h 104"/>
                  <a:gd name="T8" fmla="*/ 186 w 281"/>
                  <a:gd name="T9" fmla="*/ 6 h 104"/>
                  <a:gd name="T10" fmla="*/ 172 w 281"/>
                  <a:gd name="T11" fmla="*/ 5 h 104"/>
                  <a:gd name="T12" fmla="*/ 168 w 281"/>
                  <a:gd name="T13" fmla="*/ 28 h 104"/>
                  <a:gd name="T14" fmla="*/ 178 w 281"/>
                  <a:gd name="T15" fmla="*/ 11 h 104"/>
                  <a:gd name="T16" fmla="*/ 182 w 281"/>
                  <a:gd name="T17" fmla="*/ 7 h 104"/>
                  <a:gd name="T18" fmla="*/ 193 w 281"/>
                  <a:gd name="T19" fmla="*/ 43 h 104"/>
                  <a:gd name="T20" fmla="*/ 197 w 281"/>
                  <a:gd name="T21" fmla="*/ 44 h 104"/>
                  <a:gd name="T22" fmla="*/ 192 w 281"/>
                  <a:gd name="T23" fmla="*/ 4 h 104"/>
                  <a:gd name="T24" fmla="*/ 191 w 281"/>
                  <a:gd name="T25" fmla="*/ 19 h 104"/>
                  <a:gd name="T26" fmla="*/ 199 w 281"/>
                  <a:gd name="T27" fmla="*/ 14 h 104"/>
                  <a:gd name="T28" fmla="*/ 202 w 281"/>
                  <a:gd name="T29" fmla="*/ 12 h 104"/>
                  <a:gd name="T30" fmla="*/ 121 w 281"/>
                  <a:gd name="T31" fmla="*/ 38 h 104"/>
                  <a:gd name="T32" fmla="*/ 104 w 281"/>
                  <a:gd name="T33" fmla="*/ 17 h 104"/>
                  <a:gd name="T34" fmla="*/ 86 w 281"/>
                  <a:gd name="T35" fmla="*/ 9 h 104"/>
                  <a:gd name="T36" fmla="*/ 76 w 281"/>
                  <a:gd name="T37" fmla="*/ 30 h 104"/>
                  <a:gd name="T38" fmla="*/ 79 w 281"/>
                  <a:gd name="T39" fmla="*/ 52 h 104"/>
                  <a:gd name="T40" fmla="*/ 12 w 281"/>
                  <a:gd name="T41" fmla="*/ 67 h 104"/>
                  <a:gd name="T42" fmla="*/ 9 w 281"/>
                  <a:gd name="T43" fmla="*/ 62 h 104"/>
                  <a:gd name="T44" fmla="*/ 5 w 281"/>
                  <a:gd name="T45" fmla="*/ 70 h 104"/>
                  <a:gd name="T46" fmla="*/ 17 w 281"/>
                  <a:gd name="T47" fmla="*/ 72 h 104"/>
                  <a:gd name="T48" fmla="*/ 16 w 281"/>
                  <a:gd name="T49" fmla="*/ 68 h 104"/>
                  <a:gd name="T50" fmla="*/ 12 w 281"/>
                  <a:gd name="T51" fmla="*/ 73 h 104"/>
                  <a:gd name="T52" fmla="*/ 17 w 281"/>
                  <a:gd name="T53" fmla="*/ 73 h 104"/>
                  <a:gd name="T54" fmla="*/ 29 w 281"/>
                  <a:gd name="T55" fmla="*/ 62 h 104"/>
                  <a:gd name="T56" fmla="*/ 25 w 281"/>
                  <a:gd name="T57" fmla="*/ 63 h 104"/>
                  <a:gd name="T58" fmla="*/ 12 w 281"/>
                  <a:gd name="T59" fmla="*/ 59 h 104"/>
                  <a:gd name="T60" fmla="*/ 14 w 281"/>
                  <a:gd name="T61" fmla="*/ 65 h 104"/>
                  <a:gd name="T62" fmla="*/ 19 w 281"/>
                  <a:gd name="T63" fmla="*/ 67 h 104"/>
                  <a:gd name="T64" fmla="*/ 14 w 281"/>
                  <a:gd name="T65" fmla="*/ 76 h 104"/>
                  <a:gd name="T66" fmla="*/ 9 w 281"/>
                  <a:gd name="T67" fmla="*/ 73 h 104"/>
                  <a:gd name="T68" fmla="*/ 4 w 281"/>
                  <a:gd name="T69" fmla="*/ 71 h 104"/>
                  <a:gd name="T70" fmla="*/ 2 w 281"/>
                  <a:gd name="T71" fmla="*/ 79 h 104"/>
                  <a:gd name="T72" fmla="*/ 11 w 281"/>
                  <a:gd name="T73" fmla="*/ 88 h 104"/>
                  <a:gd name="T74" fmla="*/ 17 w 281"/>
                  <a:gd name="T75" fmla="*/ 91 h 104"/>
                  <a:gd name="T76" fmla="*/ 37 w 281"/>
                  <a:gd name="T77" fmla="*/ 67 h 104"/>
                  <a:gd name="T78" fmla="*/ 24 w 281"/>
                  <a:gd name="T79" fmla="*/ 72 h 104"/>
                  <a:gd name="T80" fmla="*/ 27 w 281"/>
                  <a:gd name="T81" fmla="*/ 74 h 104"/>
                  <a:gd name="T82" fmla="*/ 26 w 281"/>
                  <a:gd name="T83" fmla="*/ 97 h 104"/>
                  <a:gd name="T84" fmla="*/ 38 w 281"/>
                  <a:gd name="T85" fmla="*/ 92 h 104"/>
                  <a:gd name="T86" fmla="*/ 252 w 281"/>
                  <a:gd name="T87" fmla="*/ 73 h 104"/>
                  <a:gd name="T88" fmla="*/ 270 w 281"/>
                  <a:gd name="T89" fmla="*/ 77 h 104"/>
                  <a:gd name="T90" fmla="*/ 266 w 281"/>
                  <a:gd name="T91" fmla="*/ 67 h 104"/>
                  <a:gd name="T92" fmla="*/ 275 w 281"/>
                  <a:gd name="T93" fmla="*/ 70 h 104"/>
                  <a:gd name="T94" fmla="*/ 263 w 281"/>
                  <a:gd name="T95" fmla="*/ 65 h 104"/>
                  <a:gd name="T96" fmla="*/ 255 w 281"/>
                  <a:gd name="T97" fmla="*/ 68 h 104"/>
                  <a:gd name="T98" fmla="*/ 253 w 281"/>
                  <a:gd name="T99" fmla="*/ 72 h 104"/>
                  <a:gd name="T100" fmla="*/ 256 w 281"/>
                  <a:gd name="T101" fmla="*/ 70 h 104"/>
                  <a:gd name="T102" fmla="*/ 259 w 281"/>
                  <a:gd name="T103" fmla="*/ 68 h 104"/>
                  <a:gd name="T104" fmla="*/ 260 w 281"/>
                  <a:gd name="T105" fmla="*/ 80 h 104"/>
                  <a:gd name="T106" fmla="*/ 245 w 281"/>
                  <a:gd name="T107" fmla="*/ 87 h 104"/>
                  <a:gd name="T108" fmla="*/ 248 w 281"/>
                  <a:gd name="T109" fmla="*/ 87 h 104"/>
                  <a:gd name="T110" fmla="*/ 251 w 281"/>
                  <a:gd name="T111" fmla="*/ 77 h 104"/>
                  <a:gd name="T112" fmla="*/ 234 w 281"/>
                  <a:gd name="T113" fmla="*/ 72 h 104"/>
                  <a:gd name="T114" fmla="*/ 253 w 281"/>
                  <a:gd name="T115" fmla="*/ 8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1" h="104">
                    <a:moveTo>
                      <a:pt x="265" y="55"/>
                    </a:moveTo>
                    <a:cubicBezTo>
                      <a:pt x="265" y="54"/>
                      <a:pt x="265" y="53"/>
                      <a:pt x="265" y="52"/>
                    </a:cubicBezTo>
                    <a:cubicBezTo>
                      <a:pt x="265" y="51"/>
                      <a:pt x="264" y="51"/>
                      <a:pt x="264" y="51"/>
                    </a:cubicBezTo>
                    <a:cubicBezTo>
                      <a:pt x="264" y="50"/>
                      <a:pt x="263" y="51"/>
                      <a:pt x="263" y="51"/>
                    </a:cubicBezTo>
                    <a:cubicBezTo>
                      <a:pt x="263" y="51"/>
                      <a:pt x="263" y="52"/>
                      <a:pt x="262" y="52"/>
                    </a:cubicBezTo>
                    <a:cubicBezTo>
                      <a:pt x="262" y="53"/>
                      <a:pt x="262" y="53"/>
                      <a:pt x="261" y="54"/>
                    </a:cubicBezTo>
                    <a:cubicBezTo>
                      <a:pt x="260" y="54"/>
                      <a:pt x="259" y="55"/>
                      <a:pt x="258" y="56"/>
                    </a:cubicBezTo>
                    <a:cubicBezTo>
                      <a:pt x="255" y="57"/>
                      <a:pt x="253" y="59"/>
                      <a:pt x="250" y="60"/>
                    </a:cubicBezTo>
                    <a:cubicBezTo>
                      <a:pt x="248" y="61"/>
                      <a:pt x="245" y="62"/>
                      <a:pt x="243" y="62"/>
                    </a:cubicBezTo>
                    <a:cubicBezTo>
                      <a:pt x="240" y="63"/>
                      <a:pt x="237" y="64"/>
                      <a:pt x="234" y="64"/>
                    </a:cubicBezTo>
                    <a:cubicBezTo>
                      <a:pt x="233" y="64"/>
                      <a:pt x="231" y="64"/>
                      <a:pt x="229" y="64"/>
                    </a:cubicBezTo>
                    <a:cubicBezTo>
                      <a:pt x="229" y="64"/>
                      <a:pt x="229" y="64"/>
                      <a:pt x="229" y="64"/>
                    </a:cubicBezTo>
                    <a:cubicBezTo>
                      <a:pt x="228" y="65"/>
                      <a:pt x="228" y="65"/>
                      <a:pt x="228" y="65"/>
                    </a:cubicBezTo>
                    <a:cubicBezTo>
                      <a:pt x="229" y="65"/>
                      <a:pt x="229" y="65"/>
                      <a:pt x="230" y="66"/>
                    </a:cubicBezTo>
                    <a:cubicBezTo>
                      <a:pt x="231" y="66"/>
                      <a:pt x="232" y="66"/>
                      <a:pt x="232" y="66"/>
                    </a:cubicBezTo>
                    <a:cubicBezTo>
                      <a:pt x="235" y="66"/>
                      <a:pt x="238" y="66"/>
                      <a:pt x="241" y="65"/>
                    </a:cubicBezTo>
                    <a:cubicBezTo>
                      <a:pt x="244" y="65"/>
                      <a:pt x="247" y="64"/>
                      <a:pt x="249" y="63"/>
                    </a:cubicBezTo>
                    <a:cubicBezTo>
                      <a:pt x="253" y="62"/>
                      <a:pt x="256" y="60"/>
                      <a:pt x="258" y="59"/>
                    </a:cubicBezTo>
                    <a:cubicBezTo>
                      <a:pt x="260" y="58"/>
                      <a:pt x="261" y="57"/>
                      <a:pt x="262" y="57"/>
                    </a:cubicBezTo>
                    <a:cubicBezTo>
                      <a:pt x="262" y="57"/>
                      <a:pt x="263" y="56"/>
                      <a:pt x="264" y="56"/>
                    </a:cubicBezTo>
                    <a:cubicBezTo>
                      <a:pt x="264" y="56"/>
                      <a:pt x="264" y="56"/>
                      <a:pt x="264" y="56"/>
                    </a:cubicBezTo>
                    <a:cubicBezTo>
                      <a:pt x="264" y="56"/>
                      <a:pt x="264" y="56"/>
                      <a:pt x="264" y="57"/>
                    </a:cubicBezTo>
                    <a:cubicBezTo>
                      <a:pt x="265" y="58"/>
                      <a:pt x="265" y="58"/>
                      <a:pt x="266" y="59"/>
                    </a:cubicBezTo>
                    <a:cubicBezTo>
                      <a:pt x="270" y="62"/>
                      <a:pt x="273" y="66"/>
                      <a:pt x="277" y="69"/>
                    </a:cubicBezTo>
                    <a:cubicBezTo>
                      <a:pt x="279" y="70"/>
                      <a:pt x="280" y="71"/>
                      <a:pt x="280" y="71"/>
                    </a:cubicBezTo>
                    <a:cubicBezTo>
                      <a:pt x="280" y="71"/>
                      <a:pt x="281" y="71"/>
                      <a:pt x="281" y="71"/>
                    </a:cubicBezTo>
                    <a:cubicBezTo>
                      <a:pt x="281" y="71"/>
                      <a:pt x="281" y="70"/>
                      <a:pt x="281" y="69"/>
                    </a:cubicBezTo>
                    <a:cubicBezTo>
                      <a:pt x="280" y="68"/>
                      <a:pt x="280" y="67"/>
                      <a:pt x="279" y="67"/>
                    </a:cubicBezTo>
                    <a:cubicBezTo>
                      <a:pt x="277" y="65"/>
                      <a:pt x="274" y="64"/>
                      <a:pt x="272" y="62"/>
                    </a:cubicBezTo>
                    <a:cubicBezTo>
                      <a:pt x="270" y="60"/>
                      <a:pt x="267" y="57"/>
                      <a:pt x="265" y="55"/>
                    </a:cubicBezTo>
                    <a:cubicBezTo>
                      <a:pt x="265" y="55"/>
                      <a:pt x="265" y="55"/>
                      <a:pt x="265" y="55"/>
                    </a:cubicBezTo>
                    <a:close/>
                    <a:moveTo>
                      <a:pt x="171" y="16"/>
                    </a:moveTo>
                    <a:cubicBezTo>
                      <a:pt x="171" y="16"/>
                      <a:pt x="172" y="16"/>
                      <a:pt x="172" y="16"/>
                    </a:cubicBezTo>
                    <a:cubicBezTo>
                      <a:pt x="173" y="16"/>
                      <a:pt x="175" y="16"/>
                      <a:pt x="178" y="17"/>
                    </a:cubicBezTo>
                    <a:cubicBezTo>
                      <a:pt x="178" y="17"/>
                      <a:pt x="178" y="17"/>
                      <a:pt x="178" y="18"/>
                    </a:cubicBezTo>
                    <a:cubicBezTo>
                      <a:pt x="178" y="19"/>
                      <a:pt x="179" y="19"/>
                      <a:pt x="180" y="19"/>
                    </a:cubicBezTo>
                    <a:cubicBezTo>
                      <a:pt x="181" y="18"/>
                      <a:pt x="181" y="18"/>
                      <a:pt x="181" y="17"/>
                    </a:cubicBezTo>
                    <a:cubicBezTo>
                      <a:pt x="182" y="15"/>
                      <a:pt x="183" y="13"/>
                      <a:pt x="183" y="11"/>
                    </a:cubicBezTo>
                    <a:cubicBezTo>
                      <a:pt x="184" y="10"/>
                      <a:pt x="185" y="9"/>
                      <a:pt x="186" y="8"/>
                    </a:cubicBezTo>
                    <a:cubicBezTo>
                      <a:pt x="186" y="7"/>
                      <a:pt x="187" y="7"/>
                      <a:pt x="186" y="6"/>
                    </a:cubicBezTo>
                    <a:cubicBezTo>
                      <a:pt x="186" y="5"/>
                      <a:pt x="185" y="4"/>
                      <a:pt x="184" y="4"/>
                    </a:cubicBezTo>
                    <a:cubicBezTo>
                      <a:pt x="184" y="3"/>
                      <a:pt x="183" y="3"/>
                      <a:pt x="183" y="3"/>
                    </a:cubicBezTo>
                    <a:cubicBezTo>
                      <a:pt x="180" y="3"/>
                      <a:pt x="178" y="3"/>
                      <a:pt x="175" y="3"/>
                    </a:cubicBezTo>
                    <a:cubicBezTo>
                      <a:pt x="175" y="3"/>
                      <a:pt x="175" y="3"/>
                      <a:pt x="175" y="3"/>
                    </a:cubicBezTo>
                    <a:cubicBezTo>
                      <a:pt x="174" y="2"/>
                      <a:pt x="174" y="1"/>
                      <a:pt x="173" y="1"/>
                    </a:cubicBezTo>
                    <a:cubicBezTo>
                      <a:pt x="172" y="0"/>
                      <a:pt x="172" y="0"/>
                      <a:pt x="172" y="1"/>
                    </a:cubicBezTo>
                    <a:cubicBezTo>
                      <a:pt x="172" y="1"/>
                      <a:pt x="172" y="1"/>
                      <a:pt x="172" y="2"/>
                    </a:cubicBezTo>
                    <a:cubicBezTo>
                      <a:pt x="172" y="3"/>
                      <a:pt x="172" y="4"/>
                      <a:pt x="172" y="5"/>
                    </a:cubicBezTo>
                    <a:cubicBezTo>
                      <a:pt x="172" y="6"/>
                      <a:pt x="171" y="8"/>
                      <a:pt x="171" y="9"/>
                    </a:cubicBezTo>
                    <a:cubicBezTo>
                      <a:pt x="170" y="15"/>
                      <a:pt x="168" y="19"/>
                      <a:pt x="167" y="23"/>
                    </a:cubicBezTo>
                    <a:cubicBezTo>
                      <a:pt x="166" y="26"/>
                      <a:pt x="164" y="28"/>
                      <a:pt x="162" y="31"/>
                    </a:cubicBezTo>
                    <a:cubicBezTo>
                      <a:pt x="162" y="32"/>
                      <a:pt x="161" y="33"/>
                      <a:pt x="161" y="34"/>
                    </a:cubicBezTo>
                    <a:cubicBezTo>
                      <a:pt x="161" y="35"/>
                      <a:pt x="162" y="36"/>
                      <a:pt x="162" y="37"/>
                    </a:cubicBezTo>
                    <a:cubicBezTo>
                      <a:pt x="162" y="37"/>
                      <a:pt x="162" y="37"/>
                      <a:pt x="163" y="37"/>
                    </a:cubicBezTo>
                    <a:cubicBezTo>
                      <a:pt x="164" y="37"/>
                      <a:pt x="164" y="36"/>
                      <a:pt x="165" y="35"/>
                    </a:cubicBezTo>
                    <a:cubicBezTo>
                      <a:pt x="166" y="33"/>
                      <a:pt x="167" y="30"/>
                      <a:pt x="168" y="28"/>
                    </a:cubicBezTo>
                    <a:cubicBezTo>
                      <a:pt x="169" y="25"/>
                      <a:pt x="170" y="22"/>
                      <a:pt x="171" y="19"/>
                    </a:cubicBezTo>
                    <a:cubicBezTo>
                      <a:pt x="171" y="18"/>
                      <a:pt x="171" y="17"/>
                      <a:pt x="171" y="16"/>
                    </a:cubicBezTo>
                    <a:close/>
                    <a:moveTo>
                      <a:pt x="178" y="15"/>
                    </a:moveTo>
                    <a:cubicBezTo>
                      <a:pt x="177" y="15"/>
                      <a:pt x="176" y="14"/>
                      <a:pt x="175" y="14"/>
                    </a:cubicBezTo>
                    <a:cubicBezTo>
                      <a:pt x="174" y="14"/>
                      <a:pt x="173" y="14"/>
                      <a:pt x="172" y="14"/>
                    </a:cubicBezTo>
                    <a:cubicBezTo>
                      <a:pt x="172" y="13"/>
                      <a:pt x="173" y="12"/>
                      <a:pt x="173" y="11"/>
                    </a:cubicBezTo>
                    <a:cubicBezTo>
                      <a:pt x="175" y="11"/>
                      <a:pt x="176" y="11"/>
                      <a:pt x="178" y="11"/>
                    </a:cubicBezTo>
                    <a:cubicBezTo>
                      <a:pt x="178" y="11"/>
                      <a:pt x="179" y="11"/>
                      <a:pt x="178" y="11"/>
                    </a:cubicBezTo>
                    <a:cubicBezTo>
                      <a:pt x="178" y="10"/>
                      <a:pt x="178" y="10"/>
                      <a:pt x="177" y="9"/>
                    </a:cubicBezTo>
                    <a:cubicBezTo>
                      <a:pt x="176" y="9"/>
                      <a:pt x="175" y="9"/>
                      <a:pt x="174" y="9"/>
                    </a:cubicBezTo>
                    <a:cubicBezTo>
                      <a:pt x="174" y="9"/>
                      <a:pt x="174" y="9"/>
                      <a:pt x="174" y="9"/>
                    </a:cubicBezTo>
                    <a:cubicBezTo>
                      <a:pt x="174" y="7"/>
                      <a:pt x="175" y="5"/>
                      <a:pt x="175" y="5"/>
                    </a:cubicBezTo>
                    <a:cubicBezTo>
                      <a:pt x="175" y="5"/>
                      <a:pt x="176" y="5"/>
                      <a:pt x="176" y="5"/>
                    </a:cubicBezTo>
                    <a:cubicBezTo>
                      <a:pt x="177" y="5"/>
                      <a:pt x="178" y="5"/>
                      <a:pt x="179" y="5"/>
                    </a:cubicBezTo>
                    <a:cubicBezTo>
                      <a:pt x="181" y="5"/>
                      <a:pt x="181" y="5"/>
                      <a:pt x="182" y="5"/>
                    </a:cubicBezTo>
                    <a:cubicBezTo>
                      <a:pt x="182" y="6"/>
                      <a:pt x="182" y="6"/>
                      <a:pt x="182" y="7"/>
                    </a:cubicBezTo>
                    <a:cubicBezTo>
                      <a:pt x="181" y="10"/>
                      <a:pt x="180" y="13"/>
                      <a:pt x="179" y="15"/>
                    </a:cubicBezTo>
                    <a:cubicBezTo>
                      <a:pt x="179" y="16"/>
                      <a:pt x="179" y="16"/>
                      <a:pt x="178" y="16"/>
                    </a:cubicBezTo>
                    <a:cubicBezTo>
                      <a:pt x="178" y="16"/>
                      <a:pt x="178" y="15"/>
                      <a:pt x="178" y="15"/>
                    </a:cubicBezTo>
                    <a:close/>
                    <a:moveTo>
                      <a:pt x="191" y="19"/>
                    </a:moveTo>
                    <a:cubicBezTo>
                      <a:pt x="191" y="19"/>
                      <a:pt x="192" y="20"/>
                      <a:pt x="192" y="20"/>
                    </a:cubicBezTo>
                    <a:cubicBezTo>
                      <a:pt x="194" y="20"/>
                      <a:pt x="196" y="20"/>
                      <a:pt x="200" y="21"/>
                    </a:cubicBezTo>
                    <a:cubicBezTo>
                      <a:pt x="198" y="29"/>
                      <a:pt x="195" y="36"/>
                      <a:pt x="194" y="42"/>
                    </a:cubicBezTo>
                    <a:cubicBezTo>
                      <a:pt x="193" y="42"/>
                      <a:pt x="193" y="43"/>
                      <a:pt x="193" y="43"/>
                    </a:cubicBezTo>
                    <a:cubicBezTo>
                      <a:pt x="192" y="44"/>
                      <a:pt x="192" y="43"/>
                      <a:pt x="191" y="43"/>
                    </a:cubicBezTo>
                    <a:cubicBezTo>
                      <a:pt x="190" y="43"/>
                      <a:pt x="190" y="42"/>
                      <a:pt x="189" y="42"/>
                    </a:cubicBezTo>
                    <a:cubicBezTo>
                      <a:pt x="188" y="41"/>
                      <a:pt x="188" y="41"/>
                      <a:pt x="188" y="41"/>
                    </a:cubicBezTo>
                    <a:cubicBezTo>
                      <a:pt x="189" y="44"/>
                      <a:pt x="190" y="46"/>
                      <a:pt x="191" y="47"/>
                    </a:cubicBezTo>
                    <a:cubicBezTo>
                      <a:pt x="191" y="48"/>
                      <a:pt x="191" y="49"/>
                      <a:pt x="192" y="49"/>
                    </a:cubicBezTo>
                    <a:cubicBezTo>
                      <a:pt x="192" y="49"/>
                      <a:pt x="193" y="49"/>
                      <a:pt x="193" y="49"/>
                    </a:cubicBezTo>
                    <a:cubicBezTo>
                      <a:pt x="194" y="49"/>
                      <a:pt x="194" y="48"/>
                      <a:pt x="195" y="47"/>
                    </a:cubicBezTo>
                    <a:cubicBezTo>
                      <a:pt x="196" y="46"/>
                      <a:pt x="196" y="45"/>
                      <a:pt x="197" y="44"/>
                    </a:cubicBezTo>
                    <a:cubicBezTo>
                      <a:pt x="198" y="37"/>
                      <a:pt x="201" y="27"/>
                      <a:pt x="204" y="15"/>
                    </a:cubicBezTo>
                    <a:cubicBezTo>
                      <a:pt x="205" y="13"/>
                      <a:pt x="206" y="11"/>
                      <a:pt x="206" y="11"/>
                    </a:cubicBezTo>
                    <a:cubicBezTo>
                      <a:pt x="207" y="10"/>
                      <a:pt x="207" y="9"/>
                      <a:pt x="207" y="9"/>
                    </a:cubicBezTo>
                    <a:cubicBezTo>
                      <a:pt x="206" y="8"/>
                      <a:pt x="205" y="7"/>
                      <a:pt x="204" y="6"/>
                    </a:cubicBezTo>
                    <a:cubicBezTo>
                      <a:pt x="204" y="6"/>
                      <a:pt x="203" y="6"/>
                      <a:pt x="202" y="6"/>
                    </a:cubicBezTo>
                    <a:cubicBezTo>
                      <a:pt x="201" y="6"/>
                      <a:pt x="200" y="6"/>
                      <a:pt x="199" y="6"/>
                    </a:cubicBezTo>
                    <a:cubicBezTo>
                      <a:pt x="198" y="6"/>
                      <a:pt x="196" y="6"/>
                      <a:pt x="194" y="6"/>
                    </a:cubicBezTo>
                    <a:cubicBezTo>
                      <a:pt x="194" y="5"/>
                      <a:pt x="193" y="4"/>
                      <a:pt x="192" y="4"/>
                    </a:cubicBezTo>
                    <a:cubicBezTo>
                      <a:pt x="192" y="4"/>
                      <a:pt x="192" y="3"/>
                      <a:pt x="192" y="4"/>
                    </a:cubicBezTo>
                    <a:cubicBezTo>
                      <a:pt x="191" y="4"/>
                      <a:pt x="191" y="4"/>
                      <a:pt x="192" y="4"/>
                    </a:cubicBezTo>
                    <a:cubicBezTo>
                      <a:pt x="192" y="6"/>
                      <a:pt x="192" y="7"/>
                      <a:pt x="191" y="9"/>
                    </a:cubicBezTo>
                    <a:cubicBezTo>
                      <a:pt x="191" y="11"/>
                      <a:pt x="190" y="13"/>
                      <a:pt x="190" y="15"/>
                    </a:cubicBezTo>
                    <a:cubicBezTo>
                      <a:pt x="189" y="16"/>
                      <a:pt x="189" y="18"/>
                      <a:pt x="189" y="19"/>
                    </a:cubicBezTo>
                    <a:cubicBezTo>
                      <a:pt x="189" y="20"/>
                      <a:pt x="189" y="20"/>
                      <a:pt x="190" y="20"/>
                    </a:cubicBezTo>
                    <a:cubicBezTo>
                      <a:pt x="190" y="21"/>
                      <a:pt x="191" y="21"/>
                      <a:pt x="191" y="20"/>
                    </a:cubicBezTo>
                    <a:cubicBezTo>
                      <a:pt x="191" y="19"/>
                      <a:pt x="191" y="19"/>
                      <a:pt x="191" y="19"/>
                    </a:cubicBezTo>
                    <a:close/>
                    <a:moveTo>
                      <a:pt x="200" y="19"/>
                    </a:moveTo>
                    <a:cubicBezTo>
                      <a:pt x="199" y="18"/>
                      <a:pt x="198" y="18"/>
                      <a:pt x="197" y="18"/>
                    </a:cubicBezTo>
                    <a:cubicBezTo>
                      <a:pt x="195" y="18"/>
                      <a:pt x="193" y="18"/>
                      <a:pt x="192" y="18"/>
                    </a:cubicBezTo>
                    <a:cubicBezTo>
                      <a:pt x="192" y="17"/>
                      <a:pt x="192" y="17"/>
                      <a:pt x="192" y="16"/>
                    </a:cubicBezTo>
                    <a:cubicBezTo>
                      <a:pt x="192" y="15"/>
                      <a:pt x="192" y="14"/>
                      <a:pt x="193" y="13"/>
                    </a:cubicBezTo>
                    <a:cubicBezTo>
                      <a:pt x="193" y="13"/>
                      <a:pt x="193" y="13"/>
                      <a:pt x="193" y="14"/>
                    </a:cubicBezTo>
                    <a:cubicBezTo>
                      <a:pt x="195" y="14"/>
                      <a:pt x="197" y="14"/>
                      <a:pt x="198" y="14"/>
                    </a:cubicBezTo>
                    <a:cubicBezTo>
                      <a:pt x="199" y="14"/>
                      <a:pt x="200" y="14"/>
                      <a:pt x="199" y="14"/>
                    </a:cubicBezTo>
                    <a:cubicBezTo>
                      <a:pt x="199" y="13"/>
                      <a:pt x="199" y="13"/>
                      <a:pt x="198" y="12"/>
                    </a:cubicBezTo>
                    <a:cubicBezTo>
                      <a:pt x="197" y="12"/>
                      <a:pt x="196" y="12"/>
                      <a:pt x="195" y="12"/>
                    </a:cubicBezTo>
                    <a:cubicBezTo>
                      <a:pt x="194" y="12"/>
                      <a:pt x="194" y="12"/>
                      <a:pt x="193" y="12"/>
                    </a:cubicBezTo>
                    <a:cubicBezTo>
                      <a:pt x="194" y="10"/>
                      <a:pt x="194" y="9"/>
                      <a:pt x="195" y="8"/>
                    </a:cubicBezTo>
                    <a:cubicBezTo>
                      <a:pt x="195" y="8"/>
                      <a:pt x="195" y="8"/>
                      <a:pt x="195" y="8"/>
                    </a:cubicBezTo>
                    <a:cubicBezTo>
                      <a:pt x="197" y="8"/>
                      <a:pt x="199" y="8"/>
                      <a:pt x="201" y="8"/>
                    </a:cubicBezTo>
                    <a:cubicBezTo>
                      <a:pt x="202" y="8"/>
                      <a:pt x="202" y="8"/>
                      <a:pt x="202" y="9"/>
                    </a:cubicBezTo>
                    <a:cubicBezTo>
                      <a:pt x="202" y="10"/>
                      <a:pt x="202" y="11"/>
                      <a:pt x="202" y="12"/>
                    </a:cubicBezTo>
                    <a:cubicBezTo>
                      <a:pt x="201" y="15"/>
                      <a:pt x="201" y="17"/>
                      <a:pt x="200" y="20"/>
                    </a:cubicBezTo>
                    <a:cubicBezTo>
                      <a:pt x="200" y="19"/>
                      <a:pt x="200" y="19"/>
                      <a:pt x="200" y="19"/>
                    </a:cubicBezTo>
                    <a:close/>
                    <a:moveTo>
                      <a:pt x="90" y="28"/>
                    </a:moveTo>
                    <a:cubicBezTo>
                      <a:pt x="91" y="29"/>
                      <a:pt x="94" y="31"/>
                      <a:pt x="98" y="34"/>
                    </a:cubicBezTo>
                    <a:cubicBezTo>
                      <a:pt x="102" y="37"/>
                      <a:pt x="105" y="39"/>
                      <a:pt x="108" y="41"/>
                    </a:cubicBezTo>
                    <a:cubicBezTo>
                      <a:pt x="110" y="42"/>
                      <a:pt x="111" y="42"/>
                      <a:pt x="112" y="42"/>
                    </a:cubicBezTo>
                    <a:cubicBezTo>
                      <a:pt x="114" y="41"/>
                      <a:pt x="117" y="39"/>
                      <a:pt x="119" y="39"/>
                    </a:cubicBezTo>
                    <a:cubicBezTo>
                      <a:pt x="120" y="38"/>
                      <a:pt x="121" y="38"/>
                      <a:pt x="121" y="38"/>
                    </a:cubicBezTo>
                    <a:cubicBezTo>
                      <a:pt x="120" y="37"/>
                      <a:pt x="120" y="37"/>
                      <a:pt x="119" y="37"/>
                    </a:cubicBezTo>
                    <a:cubicBezTo>
                      <a:pt x="117" y="37"/>
                      <a:pt x="115" y="37"/>
                      <a:pt x="113" y="36"/>
                    </a:cubicBezTo>
                    <a:cubicBezTo>
                      <a:pt x="111" y="36"/>
                      <a:pt x="109" y="36"/>
                      <a:pt x="108" y="36"/>
                    </a:cubicBezTo>
                    <a:cubicBezTo>
                      <a:pt x="106" y="35"/>
                      <a:pt x="103" y="34"/>
                      <a:pt x="100" y="32"/>
                    </a:cubicBezTo>
                    <a:cubicBezTo>
                      <a:pt x="95" y="29"/>
                      <a:pt x="92" y="27"/>
                      <a:pt x="90" y="26"/>
                    </a:cubicBezTo>
                    <a:cubicBezTo>
                      <a:pt x="90" y="25"/>
                      <a:pt x="90" y="24"/>
                      <a:pt x="90" y="24"/>
                    </a:cubicBezTo>
                    <a:cubicBezTo>
                      <a:pt x="93" y="22"/>
                      <a:pt x="97" y="20"/>
                      <a:pt x="102" y="18"/>
                    </a:cubicBezTo>
                    <a:cubicBezTo>
                      <a:pt x="103" y="18"/>
                      <a:pt x="104" y="18"/>
                      <a:pt x="104" y="17"/>
                    </a:cubicBezTo>
                    <a:cubicBezTo>
                      <a:pt x="105" y="17"/>
                      <a:pt x="105" y="17"/>
                      <a:pt x="106" y="16"/>
                    </a:cubicBezTo>
                    <a:cubicBezTo>
                      <a:pt x="105" y="16"/>
                      <a:pt x="105" y="15"/>
                      <a:pt x="104" y="15"/>
                    </a:cubicBezTo>
                    <a:cubicBezTo>
                      <a:pt x="103" y="15"/>
                      <a:pt x="102" y="15"/>
                      <a:pt x="101" y="15"/>
                    </a:cubicBezTo>
                    <a:cubicBezTo>
                      <a:pt x="100" y="15"/>
                      <a:pt x="99" y="15"/>
                      <a:pt x="99" y="15"/>
                    </a:cubicBezTo>
                    <a:cubicBezTo>
                      <a:pt x="96" y="17"/>
                      <a:pt x="93" y="19"/>
                      <a:pt x="89" y="21"/>
                    </a:cubicBezTo>
                    <a:cubicBezTo>
                      <a:pt x="89" y="20"/>
                      <a:pt x="88" y="19"/>
                      <a:pt x="88" y="17"/>
                    </a:cubicBezTo>
                    <a:cubicBezTo>
                      <a:pt x="88" y="16"/>
                      <a:pt x="87" y="15"/>
                      <a:pt x="87" y="14"/>
                    </a:cubicBezTo>
                    <a:cubicBezTo>
                      <a:pt x="87" y="12"/>
                      <a:pt x="86" y="11"/>
                      <a:pt x="86" y="9"/>
                    </a:cubicBezTo>
                    <a:cubicBezTo>
                      <a:pt x="86" y="8"/>
                      <a:pt x="86" y="8"/>
                      <a:pt x="86" y="8"/>
                    </a:cubicBezTo>
                    <a:cubicBezTo>
                      <a:pt x="85" y="7"/>
                      <a:pt x="83" y="7"/>
                      <a:pt x="82" y="7"/>
                    </a:cubicBezTo>
                    <a:cubicBezTo>
                      <a:pt x="81" y="7"/>
                      <a:pt x="80" y="7"/>
                      <a:pt x="80" y="8"/>
                    </a:cubicBezTo>
                    <a:cubicBezTo>
                      <a:pt x="79" y="8"/>
                      <a:pt x="79" y="9"/>
                      <a:pt x="80" y="9"/>
                    </a:cubicBezTo>
                    <a:cubicBezTo>
                      <a:pt x="81" y="10"/>
                      <a:pt x="82" y="11"/>
                      <a:pt x="83" y="12"/>
                    </a:cubicBezTo>
                    <a:cubicBezTo>
                      <a:pt x="84" y="16"/>
                      <a:pt x="85" y="20"/>
                      <a:pt x="86" y="23"/>
                    </a:cubicBezTo>
                    <a:cubicBezTo>
                      <a:pt x="83" y="25"/>
                      <a:pt x="79" y="27"/>
                      <a:pt x="76" y="29"/>
                    </a:cubicBezTo>
                    <a:cubicBezTo>
                      <a:pt x="75" y="29"/>
                      <a:pt x="75" y="30"/>
                      <a:pt x="76" y="30"/>
                    </a:cubicBezTo>
                    <a:cubicBezTo>
                      <a:pt x="76" y="30"/>
                      <a:pt x="77" y="30"/>
                      <a:pt x="78" y="30"/>
                    </a:cubicBezTo>
                    <a:cubicBezTo>
                      <a:pt x="79" y="30"/>
                      <a:pt x="79" y="30"/>
                      <a:pt x="80" y="30"/>
                    </a:cubicBezTo>
                    <a:cubicBezTo>
                      <a:pt x="82" y="28"/>
                      <a:pt x="84" y="27"/>
                      <a:pt x="87" y="25"/>
                    </a:cubicBezTo>
                    <a:cubicBezTo>
                      <a:pt x="87" y="26"/>
                      <a:pt x="87" y="26"/>
                      <a:pt x="87" y="26"/>
                    </a:cubicBezTo>
                    <a:cubicBezTo>
                      <a:pt x="88" y="30"/>
                      <a:pt x="88" y="33"/>
                      <a:pt x="87" y="36"/>
                    </a:cubicBezTo>
                    <a:cubicBezTo>
                      <a:pt x="87" y="38"/>
                      <a:pt x="86" y="41"/>
                      <a:pt x="85" y="43"/>
                    </a:cubicBezTo>
                    <a:cubicBezTo>
                      <a:pt x="84" y="45"/>
                      <a:pt x="82" y="48"/>
                      <a:pt x="79" y="51"/>
                    </a:cubicBezTo>
                    <a:cubicBezTo>
                      <a:pt x="79" y="51"/>
                      <a:pt x="79" y="52"/>
                      <a:pt x="79" y="52"/>
                    </a:cubicBezTo>
                    <a:cubicBezTo>
                      <a:pt x="79" y="52"/>
                      <a:pt x="79" y="52"/>
                      <a:pt x="80" y="52"/>
                    </a:cubicBezTo>
                    <a:cubicBezTo>
                      <a:pt x="80" y="52"/>
                      <a:pt x="81" y="51"/>
                      <a:pt x="83" y="49"/>
                    </a:cubicBezTo>
                    <a:cubicBezTo>
                      <a:pt x="84" y="48"/>
                      <a:pt x="86" y="46"/>
                      <a:pt x="88" y="44"/>
                    </a:cubicBezTo>
                    <a:cubicBezTo>
                      <a:pt x="89" y="42"/>
                      <a:pt x="90" y="40"/>
                      <a:pt x="90" y="38"/>
                    </a:cubicBezTo>
                    <a:cubicBezTo>
                      <a:pt x="91" y="36"/>
                      <a:pt x="91" y="33"/>
                      <a:pt x="91" y="30"/>
                    </a:cubicBezTo>
                    <a:cubicBezTo>
                      <a:pt x="90" y="29"/>
                      <a:pt x="90" y="29"/>
                      <a:pt x="90" y="28"/>
                    </a:cubicBezTo>
                    <a:close/>
                    <a:moveTo>
                      <a:pt x="10" y="68"/>
                    </a:moveTo>
                    <a:cubicBezTo>
                      <a:pt x="11" y="68"/>
                      <a:pt x="12" y="67"/>
                      <a:pt x="12" y="67"/>
                    </a:cubicBezTo>
                    <a:cubicBezTo>
                      <a:pt x="13" y="67"/>
                      <a:pt x="13" y="66"/>
                      <a:pt x="13" y="66"/>
                    </a:cubicBezTo>
                    <a:cubicBezTo>
                      <a:pt x="13" y="66"/>
                      <a:pt x="13" y="66"/>
                      <a:pt x="13" y="66"/>
                    </a:cubicBezTo>
                    <a:cubicBezTo>
                      <a:pt x="13" y="65"/>
                      <a:pt x="13" y="65"/>
                      <a:pt x="12" y="65"/>
                    </a:cubicBezTo>
                    <a:cubicBezTo>
                      <a:pt x="11" y="65"/>
                      <a:pt x="11" y="65"/>
                      <a:pt x="10" y="65"/>
                    </a:cubicBezTo>
                    <a:cubicBezTo>
                      <a:pt x="10" y="65"/>
                      <a:pt x="10" y="66"/>
                      <a:pt x="10" y="66"/>
                    </a:cubicBezTo>
                    <a:cubicBezTo>
                      <a:pt x="10" y="65"/>
                      <a:pt x="10" y="65"/>
                      <a:pt x="9" y="64"/>
                    </a:cubicBezTo>
                    <a:cubicBezTo>
                      <a:pt x="9" y="63"/>
                      <a:pt x="9" y="63"/>
                      <a:pt x="9" y="62"/>
                    </a:cubicBezTo>
                    <a:cubicBezTo>
                      <a:pt x="9" y="62"/>
                      <a:pt x="9" y="62"/>
                      <a:pt x="9" y="62"/>
                    </a:cubicBezTo>
                    <a:cubicBezTo>
                      <a:pt x="8" y="62"/>
                      <a:pt x="8" y="62"/>
                      <a:pt x="7" y="62"/>
                    </a:cubicBezTo>
                    <a:cubicBezTo>
                      <a:pt x="6" y="62"/>
                      <a:pt x="6" y="62"/>
                      <a:pt x="6" y="62"/>
                    </a:cubicBezTo>
                    <a:cubicBezTo>
                      <a:pt x="5" y="63"/>
                      <a:pt x="5" y="63"/>
                      <a:pt x="6" y="63"/>
                    </a:cubicBezTo>
                    <a:cubicBezTo>
                      <a:pt x="6" y="63"/>
                      <a:pt x="7" y="64"/>
                      <a:pt x="7" y="64"/>
                    </a:cubicBezTo>
                    <a:cubicBezTo>
                      <a:pt x="7" y="65"/>
                      <a:pt x="8" y="66"/>
                      <a:pt x="8" y="67"/>
                    </a:cubicBezTo>
                    <a:cubicBezTo>
                      <a:pt x="8" y="67"/>
                      <a:pt x="8" y="67"/>
                      <a:pt x="8" y="67"/>
                    </a:cubicBezTo>
                    <a:cubicBezTo>
                      <a:pt x="7" y="68"/>
                      <a:pt x="6" y="69"/>
                      <a:pt x="5" y="70"/>
                    </a:cubicBezTo>
                    <a:cubicBezTo>
                      <a:pt x="5" y="70"/>
                      <a:pt x="5" y="70"/>
                      <a:pt x="5" y="70"/>
                    </a:cubicBezTo>
                    <a:cubicBezTo>
                      <a:pt x="5" y="70"/>
                      <a:pt x="6" y="70"/>
                      <a:pt x="6" y="70"/>
                    </a:cubicBezTo>
                    <a:cubicBezTo>
                      <a:pt x="7" y="70"/>
                      <a:pt x="8" y="69"/>
                      <a:pt x="9" y="69"/>
                    </a:cubicBezTo>
                    <a:cubicBezTo>
                      <a:pt x="9" y="69"/>
                      <a:pt x="9" y="70"/>
                      <a:pt x="9" y="71"/>
                    </a:cubicBezTo>
                    <a:cubicBezTo>
                      <a:pt x="9" y="72"/>
                      <a:pt x="9" y="72"/>
                      <a:pt x="9" y="72"/>
                    </a:cubicBezTo>
                    <a:cubicBezTo>
                      <a:pt x="10" y="72"/>
                      <a:pt x="10" y="72"/>
                      <a:pt x="10" y="72"/>
                    </a:cubicBezTo>
                    <a:cubicBezTo>
                      <a:pt x="10" y="72"/>
                      <a:pt x="10" y="71"/>
                      <a:pt x="10" y="70"/>
                    </a:cubicBezTo>
                    <a:cubicBezTo>
                      <a:pt x="10" y="70"/>
                      <a:pt x="10" y="69"/>
                      <a:pt x="10" y="68"/>
                    </a:cubicBezTo>
                    <a:close/>
                    <a:moveTo>
                      <a:pt x="17" y="72"/>
                    </a:moveTo>
                    <a:cubicBezTo>
                      <a:pt x="18" y="71"/>
                      <a:pt x="18" y="71"/>
                      <a:pt x="19" y="71"/>
                    </a:cubicBezTo>
                    <a:cubicBezTo>
                      <a:pt x="20" y="71"/>
                      <a:pt x="20" y="70"/>
                      <a:pt x="20" y="70"/>
                    </a:cubicBezTo>
                    <a:cubicBezTo>
                      <a:pt x="20" y="70"/>
                      <a:pt x="20" y="70"/>
                      <a:pt x="20" y="70"/>
                    </a:cubicBezTo>
                    <a:cubicBezTo>
                      <a:pt x="20" y="69"/>
                      <a:pt x="20" y="69"/>
                      <a:pt x="19" y="69"/>
                    </a:cubicBezTo>
                    <a:cubicBezTo>
                      <a:pt x="18" y="69"/>
                      <a:pt x="18" y="69"/>
                      <a:pt x="18" y="69"/>
                    </a:cubicBezTo>
                    <a:cubicBezTo>
                      <a:pt x="17" y="69"/>
                      <a:pt x="17" y="70"/>
                      <a:pt x="16" y="70"/>
                    </a:cubicBezTo>
                    <a:cubicBezTo>
                      <a:pt x="16" y="70"/>
                      <a:pt x="16" y="69"/>
                      <a:pt x="16" y="69"/>
                    </a:cubicBezTo>
                    <a:cubicBezTo>
                      <a:pt x="16" y="68"/>
                      <a:pt x="16" y="68"/>
                      <a:pt x="16" y="68"/>
                    </a:cubicBezTo>
                    <a:cubicBezTo>
                      <a:pt x="16" y="67"/>
                      <a:pt x="15" y="67"/>
                      <a:pt x="15" y="67"/>
                    </a:cubicBezTo>
                    <a:cubicBezTo>
                      <a:pt x="15" y="67"/>
                      <a:pt x="15" y="67"/>
                      <a:pt x="14" y="67"/>
                    </a:cubicBezTo>
                    <a:cubicBezTo>
                      <a:pt x="13" y="67"/>
                      <a:pt x="13" y="67"/>
                      <a:pt x="12" y="68"/>
                    </a:cubicBezTo>
                    <a:cubicBezTo>
                      <a:pt x="12" y="68"/>
                      <a:pt x="12" y="68"/>
                      <a:pt x="13" y="68"/>
                    </a:cubicBezTo>
                    <a:cubicBezTo>
                      <a:pt x="13" y="69"/>
                      <a:pt x="14" y="69"/>
                      <a:pt x="14" y="69"/>
                    </a:cubicBezTo>
                    <a:cubicBezTo>
                      <a:pt x="14" y="70"/>
                      <a:pt x="14" y="70"/>
                      <a:pt x="15" y="71"/>
                    </a:cubicBezTo>
                    <a:cubicBezTo>
                      <a:pt x="14" y="72"/>
                      <a:pt x="13" y="72"/>
                      <a:pt x="12" y="73"/>
                    </a:cubicBezTo>
                    <a:cubicBezTo>
                      <a:pt x="12" y="73"/>
                      <a:pt x="12" y="73"/>
                      <a:pt x="12" y="73"/>
                    </a:cubicBezTo>
                    <a:cubicBezTo>
                      <a:pt x="12" y="74"/>
                      <a:pt x="13" y="74"/>
                      <a:pt x="13" y="73"/>
                    </a:cubicBezTo>
                    <a:cubicBezTo>
                      <a:pt x="14" y="73"/>
                      <a:pt x="15" y="73"/>
                      <a:pt x="15" y="72"/>
                    </a:cubicBezTo>
                    <a:cubicBezTo>
                      <a:pt x="15" y="72"/>
                      <a:pt x="15" y="72"/>
                      <a:pt x="15" y="73"/>
                    </a:cubicBezTo>
                    <a:cubicBezTo>
                      <a:pt x="16" y="74"/>
                      <a:pt x="16" y="75"/>
                      <a:pt x="17" y="76"/>
                    </a:cubicBezTo>
                    <a:cubicBezTo>
                      <a:pt x="17" y="77"/>
                      <a:pt x="17" y="77"/>
                      <a:pt x="17" y="77"/>
                    </a:cubicBezTo>
                    <a:cubicBezTo>
                      <a:pt x="17" y="77"/>
                      <a:pt x="17" y="77"/>
                      <a:pt x="17" y="77"/>
                    </a:cubicBezTo>
                    <a:cubicBezTo>
                      <a:pt x="17" y="77"/>
                      <a:pt x="17" y="76"/>
                      <a:pt x="17" y="76"/>
                    </a:cubicBezTo>
                    <a:cubicBezTo>
                      <a:pt x="17" y="75"/>
                      <a:pt x="17" y="74"/>
                      <a:pt x="17" y="73"/>
                    </a:cubicBezTo>
                    <a:cubicBezTo>
                      <a:pt x="17" y="73"/>
                      <a:pt x="17" y="72"/>
                      <a:pt x="17" y="72"/>
                    </a:cubicBezTo>
                    <a:close/>
                    <a:moveTo>
                      <a:pt x="14" y="88"/>
                    </a:moveTo>
                    <a:cubicBezTo>
                      <a:pt x="16" y="88"/>
                      <a:pt x="16" y="87"/>
                      <a:pt x="17" y="86"/>
                    </a:cubicBezTo>
                    <a:cubicBezTo>
                      <a:pt x="18" y="83"/>
                      <a:pt x="18" y="81"/>
                      <a:pt x="20" y="78"/>
                    </a:cubicBezTo>
                    <a:cubicBezTo>
                      <a:pt x="21" y="75"/>
                      <a:pt x="23" y="71"/>
                      <a:pt x="25" y="66"/>
                    </a:cubicBezTo>
                    <a:cubicBezTo>
                      <a:pt x="26" y="64"/>
                      <a:pt x="27" y="62"/>
                      <a:pt x="28" y="61"/>
                    </a:cubicBezTo>
                    <a:cubicBezTo>
                      <a:pt x="28" y="61"/>
                      <a:pt x="29" y="61"/>
                      <a:pt x="29" y="61"/>
                    </a:cubicBezTo>
                    <a:cubicBezTo>
                      <a:pt x="29" y="61"/>
                      <a:pt x="29" y="61"/>
                      <a:pt x="29" y="62"/>
                    </a:cubicBezTo>
                    <a:cubicBezTo>
                      <a:pt x="30" y="63"/>
                      <a:pt x="31" y="63"/>
                      <a:pt x="31" y="64"/>
                    </a:cubicBezTo>
                    <a:cubicBezTo>
                      <a:pt x="31" y="65"/>
                      <a:pt x="32" y="65"/>
                      <a:pt x="32" y="65"/>
                    </a:cubicBezTo>
                    <a:cubicBezTo>
                      <a:pt x="32" y="65"/>
                      <a:pt x="32" y="64"/>
                      <a:pt x="32" y="64"/>
                    </a:cubicBezTo>
                    <a:cubicBezTo>
                      <a:pt x="32" y="61"/>
                      <a:pt x="33" y="59"/>
                      <a:pt x="33" y="58"/>
                    </a:cubicBezTo>
                    <a:cubicBezTo>
                      <a:pt x="34" y="57"/>
                      <a:pt x="34" y="56"/>
                      <a:pt x="33" y="56"/>
                    </a:cubicBezTo>
                    <a:cubicBezTo>
                      <a:pt x="33" y="56"/>
                      <a:pt x="31" y="56"/>
                      <a:pt x="28" y="57"/>
                    </a:cubicBezTo>
                    <a:cubicBezTo>
                      <a:pt x="28" y="58"/>
                      <a:pt x="27" y="58"/>
                      <a:pt x="27" y="59"/>
                    </a:cubicBezTo>
                    <a:cubicBezTo>
                      <a:pt x="26" y="60"/>
                      <a:pt x="25" y="62"/>
                      <a:pt x="25" y="63"/>
                    </a:cubicBezTo>
                    <a:cubicBezTo>
                      <a:pt x="21" y="59"/>
                      <a:pt x="18" y="56"/>
                      <a:pt x="17" y="54"/>
                    </a:cubicBezTo>
                    <a:cubicBezTo>
                      <a:pt x="17" y="53"/>
                      <a:pt x="17" y="53"/>
                      <a:pt x="16" y="53"/>
                    </a:cubicBezTo>
                    <a:cubicBezTo>
                      <a:pt x="16" y="53"/>
                      <a:pt x="14" y="53"/>
                      <a:pt x="13" y="54"/>
                    </a:cubicBezTo>
                    <a:cubicBezTo>
                      <a:pt x="12" y="55"/>
                      <a:pt x="12" y="55"/>
                      <a:pt x="12" y="55"/>
                    </a:cubicBezTo>
                    <a:cubicBezTo>
                      <a:pt x="11" y="57"/>
                      <a:pt x="10" y="59"/>
                      <a:pt x="10" y="61"/>
                    </a:cubicBezTo>
                    <a:cubicBezTo>
                      <a:pt x="9" y="61"/>
                      <a:pt x="9" y="62"/>
                      <a:pt x="10" y="62"/>
                    </a:cubicBezTo>
                    <a:cubicBezTo>
                      <a:pt x="10" y="62"/>
                      <a:pt x="11" y="61"/>
                      <a:pt x="11" y="61"/>
                    </a:cubicBezTo>
                    <a:cubicBezTo>
                      <a:pt x="12" y="61"/>
                      <a:pt x="12" y="60"/>
                      <a:pt x="12" y="59"/>
                    </a:cubicBezTo>
                    <a:cubicBezTo>
                      <a:pt x="13" y="59"/>
                      <a:pt x="13" y="58"/>
                      <a:pt x="13" y="57"/>
                    </a:cubicBezTo>
                    <a:cubicBezTo>
                      <a:pt x="13" y="57"/>
                      <a:pt x="13" y="57"/>
                      <a:pt x="13" y="57"/>
                    </a:cubicBezTo>
                    <a:cubicBezTo>
                      <a:pt x="14" y="57"/>
                      <a:pt x="14" y="57"/>
                      <a:pt x="15" y="57"/>
                    </a:cubicBezTo>
                    <a:cubicBezTo>
                      <a:pt x="15" y="58"/>
                      <a:pt x="16" y="58"/>
                      <a:pt x="17" y="59"/>
                    </a:cubicBezTo>
                    <a:cubicBezTo>
                      <a:pt x="16" y="59"/>
                      <a:pt x="16" y="59"/>
                      <a:pt x="16" y="60"/>
                    </a:cubicBezTo>
                    <a:cubicBezTo>
                      <a:pt x="15" y="60"/>
                      <a:pt x="15" y="61"/>
                      <a:pt x="14" y="62"/>
                    </a:cubicBezTo>
                    <a:cubicBezTo>
                      <a:pt x="14" y="63"/>
                      <a:pt x="14" y="63"/>
                      <a:pt x="14" y="64"/>
                    </a:cubicBezTo>
                    <a:cubicBezTo>
                      <a:pt x="13" y="65"/>
                      <a:pt x="14" y="65"/>
                      <a:pt x="14" y="65"/>
                    </a:cubicBezTo>
                    <a:cubicBezTo>
                      <a:pt x="15" y="64"/>
                      <a:pt x="15" y="64"/>
                      <a:pt x="15" y="64"/>
                    </a:cubicBezTo>
                    <a:cubicBezTo>
                      <a:pt x="16" y="62"/>
                      <a:pt x="17" y="61"/>
                      <a:pt x="17" y="60"/>
                    </a:cubicBezTo>
                    <a:cubicBezTo>
                      <a:pt x="18" y="60"/>
                      <a:pt x="19" y="61"/>
                      <a:pt x="20" y="62"/>
                    </a:cubicBezTo>
                    <a:cubicBezTo>
                      <a:pt x="19" y="62"/>
                      <a:pt x="19" y="62"/>
                      <a:pt x="19" y="63"/>
                    </a:cubicBezTo>
                    <a:cubicBezTo>
                      <a:pt x="18" y="63"/>
                      <a:pt x="18" y="64"/>
                      <a:pt x="18" y="65"/>
                    </a:cubicBezTo>
                    <a:cubicBezTo>
                      <a:pt x="18" y="66"/>
                      <a:pt x="17" y="67"/>
                      <a:pt x="17" y="67"/>
                    </a:cubicBezTo>
                    <a:cubicBezTo>
                      <a:pt x="17" y="68"/>
                      <a:pt x="17" y="68"/>
                      <a:pt x="18" y="68"/>
                    </a:cubicBezTo>
                    <a:cubicBezTo>
                      <a:pt x="18" y="68"/>
                      <a:pt x="18" y="67"/>
                      <a:pt x="19" y="67"/>
                    </a:cubicBezTo>
                    <a:cubicBezTo>
                      <a:pt x="19" y="65"/>
                      <a:pt x="20" y="64"/>
                      <a:pt x="21" y="63"/>
                    </a:cubicBezTo>
                    <a:cubicBezTo>
                      <a:pt x="21" y="64"/>
                      <a:pt x="22" y="65"/>
                      <a:pt x="23" y="66"/>
                    </a:cubicBezTo>
                    <a:cubicBezTo>
                      <a:pt x="23" y="67"/>
                      <a:pt x="23" y="67"/>
                      <a:pt x="22" y="68"/>
                    </a:cubicBezTo>
                    <a:cubicBezTo>
                      <a:pt x="21" y="71"/>
                      <a:pt x="19" y="76"/>
                      <a:pt x="16" y="81"/>
                    </a:cubicBezTo>
                    <a:cubicBezTo>
                      <a:pt x="16" y="81"/>
                      <a:pt x="16" y="82"/>
                      <a:pt x="16" y="82"/>
                    </a:cubicBezTo>
                    <a:cubicBezTo>
                      <a:pt x="15" y="81"/>
                      <a:pt x="13" y="81"/>
                      <a:pt x="12" y="80"/>
                    </a:cubicBezTo>
                    <a:cubicBezTo>
                      <a:pt x="12" y="80"/>
                      <a:pt x="12" y="80"/>
                      <a:pt x="12" y="80"/>
                    </a:cubicBezTo>
                    <a:cubicBezTo>
                      <a:pt x="13" y="79"/>
                      <a:pt x="13" y="77"/>
                      <a:pt x="14" y="76"/>
                    </a:cubicBezTo>
                    <a:cubicBezTo>
                      <a:pt x="14" y="75"/>
                      <a:pt x="14" y="75"/>
                      <a:pt x="13" y="75"/>
                    </a:cubicBezTo>
                    <a:cubicBezTo>
                      <a:pt x="13" y="75"/>
                      <a:pt x="12" y="76"/>
                      <a:pt x="12" y="76"/>
                    </a:cubicBezTo>
                    <a:cubicBezTo>
                      <a:pt x="11" y="77"/>
                      <a:pt x="11" y="78"/>
                      <a:pt x="11" y="79"/>
                    </a:cubicBezTo>
                    <a:cubicBezTo>
                      <a:pt x="11" y="79"/>
                      <a:pt x="11" y="79"/>
                      <a:pt x="11" y="80"/>
                    </a:cubicBezTo>
                    <a:cubicBezTo>
                      <a:pt x="10" y="79"/>
                      <a:pt x="10" y="79"/>
                      <a:pt x="9" y="79"/>
                    </a:cubicBezTo>
                    <a:cubicBezTo>
                      <a:pt x="9" y="79"/>
                      <a:pt x="8" y="79"/>
                      <a:pt x="8" y="79"/>
                    </a:cubicBezTo>
                    <a:cubicBezTo>
                      <a:pt x="8" y="77"/>
                      <a:pt x="9" y="75"/>
                      <a:pt x="9" y="74"/>
                    </a:cubicBezTo>
                    <a:cubicBezTo>
                      <a:pt x="10" y="73"/>
                      <a:pt x="10" y="73"/>
                      <a:pt x="9" y="73"/>
                    </a:cubicBezTo>
                    <a:cubicBezTo>
                      <a:pt x="9" y="73"/>
                      <a:pt x="8" y="73"/>
                      <a:pt x="8" y="74"/>
                    </a:cubicBezTo>
                    <a:cubicBezTo>
                      <a:pt x="7" y="75"/>
                      <a:pt x="7" y="75"/>
                      <a:pt x="7" y="77"/>
                    </a:cubicBezTo>
                    <a:cubicBezTo>
                      <a:pt x="7" y="77"/>
                      <a:pt x="7" y="78"/>
                      <a:pt x="7" y="78"/>
                    </a:cubicBezTo>
                    <a:cubicBezTo>
                      <a:pt x="6" y="78"/>
                      <a:pt x="6" y="78"/>
                      <a:pt x="5" y="77"/>
                    </a:cubicBezTo>
                    <a:cubicBezTo>
                      <a:pt x="5" y="77"/>
                      <a:pt x="5" y="77"/>
                      <a:pt x="5" y="77"/>
                    </a:cubicBezTo>
                    <a:cubicBezTo>
                      <a:pt x="5" y="76"/>
                      <a:pt x="4" y="76"/>
                      <a:pt x="4" y="75"/>
                    </a:cubicBezTo>
                    <a:cubicBezTo>
                      <a:pt x="4" y="75"/>
                      <a:pt x="4" y="74"/>
                      <a:pt x="4" y="73"/>
                    </a:cubicBezTo>
                    <a:cubicBezTo>
                      <a:pt x="4" y="73"/>
                      <a:pt x="4" y="72"/>
                      <a:pt x="4" y="71"/>
                    </a:cubicBezTo>
                    <a:cubicBezTo>
                      <a:pt x="4" y="71"/>
                      <a:pt x="4" y="70"/>
                      <a:pt x="4" y="70"/>
                    </a:cubicBezTo>
                    <a:cubicBezTo>
                      <a:pt x="3" y="70"/>
                      <a:pt x="2" y="71"/>
                      <a:pt x="2" y="71"/>
                    </a:cubicBezTo>
                    <a:cubicBezTo>
                      <a:pt x="1" y="72"/>
                      <a:pt x="1" y="72"/>
                      <a:pt x="1" y="72"/>
                    </a:cubicBezTo>
                    <a:cubicBezTo>
                      <a:pt x="0" y="73"/>
                      <a:pt x="1" y="73"/>
                      <a:pt x="1" y="73"/>
                    </a:cubicBezTo>
                    <a:cubicBezTo>
                      <a:pt x="1" y="73"/>
                      <a:pt x="2" y="73"/>
                      <a:pt x="2" y="74"/>
                    </a:cubicBezTo>
                    <a:cubicBezTo>
                      <a:pt x="2" y="75"/>
                      <a:pt x="3" y="75"/>
                      <a:pt x="3" y="76"/>
                    </a:cubicBezTo>
                    <a:cubicBezTo>
                      <a:pt x="3" y="76"/>
                      <a:pt x="3" y="77"/>
                      <a:pt x="4" y="77"/>
                    </a:cubicBezTo>
                    <a:cubicBezTo>
                      <a:pt x="3" y="78"/>
                      <a:pt x="2" y="78"/>
                      <a:pt x="2" y="79"/>
                    </a:cubicBezTo>
                    <a:cubicBezTo>
                      <a:pt x="1" y="79"/>
                      <a:pt x="1" y="80"/>
                      <a:pt x="1" y="80"/>
                    </a:cubicBezTo>
                    <a:cubicBezTo>
                      <a:pt x="1" y="80"/>
                      <a:pt x="2" y="81"/>
                      <a:pt x="2" y="80"/>
                    </a:cubicBezTo>
                    <a:cubicBezTo>
                      <a:pt x="3" y="80"/>
                      <a:pt x="5" y="80"/>
                      <a:pt x="6" y="81"/>
                    </a:cubicBezTo>
                    <a:cubicBezTo>
                      <a:pt x="7" y="81"/>
                      <a:pt x="11" y="82"/>
                      <a:pt x="15" y="84"/>
                    </a:cubicBezTo>
                    <a:cubicBezTo>
                      <a:pt x="15" y="85"/>
                      <a:pt x="14" y="86"/>
                      <a:pt x="13" y="88"/>
                    </a:cubicBezTo>
                    <a:cubicBezTo>
                      <a:pt x="13" y="88"/>
                      <a:pt x="13" y="88"/>
                      <a:pt x="13" y="88"/>
                    </a:cubicBezTo>
                    <a:cubicBezTo>
                      <a:pt x="13" y="88"/>
                      <a:pt x="13" y="88"/>
                      <a:pt x="13" y="88"/>
                    </a:cubicBezTo>
                    <a:cubicBezTo>
                      <a:pt x="12" y="88"/>
                      <a:pt x="12" y="88"/>
                      <a:pt x="11" y="88"/>
                    </a:cubicBezTo>
                    <a:cubicBezTo>
                      <a:pt x="10" y="88"/>
                      <a:pt x="10" y="89"/>
                      <a:pt x="11" y="89"/>
                    </a:cubicBezTo>
                    <a:cubicBezTo>
                      <a:pt x="11" y="89"/>
                      <a:pt x="12" y="89"/>
                      <a:pt x="12" y="89"/>
                    </a:cubicBezTo>
                    <a:cubicBezTo>
                      <a:pt x="12" y="90"/>
                      <a:pt x="13" y="90"/>
                      <a:pt x="13" y="91"/>
                    </a:cubicBezTo>
                    <a:cubicBezTo>
                      <a:pt x="13" y="92"/>
                      <a:pt x="14" y="93"/>
                      <a:pt x="14" y="94"/>
                    </a:cubicBezTo>
                    <a:cubicBezTo>
                      <a:pt x="14" y="95"/>
                      <a:pt x="15" y="95"/>
                      <a:pt x="15" y="95"/>
                    </a:cubicBezTo>
                    <a:cubicBezTo>
                      <a:pt x="16" y="96"/>
                      <a:pt x="17" y="96"/>
                      <a:pt x="18" y="96"/>
                    </a:cubicBezTo>
                    <a:cubicBezTo>
                      <a:pt x="19" y="96"/>
                      <a:pt x="19" y="95"/>
                      <a:pt x="19" y="94"/>
                    </a:cubicBezTo>
                    <a:cubicBezTo>
                      <a:pt x="18" y="93"/>
                      <a:pt x="18" y="92"/>
                      <a:pt x="17" y="91"/>
                    </a:cubicBezTo>
                    <a:cubicBezTo>
                      <a:pt x="16" y="90"/>
                      <a:pt x="15" y="89"/>
                      <a:pt x="14" y="88"/>
                    </a:cubicBezTo>
                    <a:close/>
                    <a:moveTo>
                      <a:pt x="34" y="79"/>
                    </a:moveTo>
                    <a:cubicBezTo>
                      <a:pt x="36" y="76"/>
                      <a:pt x="38" y="72"/>
                      <a:pt x="41" y="68"/>
                    </a:cubicBezTo>
                    <a:cubicBezTo>
                      <a:pt x="41" y="67"/>
                      <a:pt x="42" y="66"/>
                      <a:pt x="42" y="66"/>
                    </a:cubicBezTo>
                    <a:cubicBezTo>
                      <a:pt x="43" y="65"/>
                      <a:pt x="43" y="64"/>
                      <a:pt x="43" y="64"/>
                    </a:cubicBezTo>
                    <a:cubicBezTo>
                      <a:pt x="43" y="64"/>
                      <a:pt x="42" y="64"/>
                      <a:pt x="41" y="64"/>
                    </a:cubicBezTo>
                    <a:cubicBezTo>
                      <a:pt x="40" y="64"/>
                      <a:pt x="39" y="65"/>
                      <a:pt x="38" y="65"/>
                    </a:cubicBezTo>
                    <a:cubicBezTo>
                      <a:pt x="38" y="66"/>
                      <a:pt x="37" y="67"/>
                      <a:pt x="37" y="67"/>
                    </a:cubicBezTo>
                    <a:cubicBezTo>
                      <a:pt x="36" y="70"/>
                      <a:pt x="34" y="74"/>
                      <a:pt x="32" y="79"/>
                    </a:cubicBezTo>
                    <a:cubicBezTo>
                      <a:pt x="32" y="79"/>
                      <a:pt x="32" y="78"/>
                      <a:pt x="32" y="78"/>
                    </a:cubicBezTo>
                    <a:cubicBezTo>
                      <a:pt x="31" y="78"/>
                      <a:pt x="31" y="78"/>
                      <a:pt x="30" y="79"/>
                    </a:cubicBezTo>
                    <a:cubicBezTo>
                      <a:pt x="30" y="77"/>
                      <a:pt x="30" y="76"/>
                      <a:pt x="30" y="74"/>
                    </a:cubicBezTo>
                    <a:cubicBezTo>
                      <a:pt x="30" y="73"/>
                      <a:pt x="30" y="71"/>
                      <a:pt x="30" y="70"/>
                    </a:cubicBezTo>
                    <a:cubicBezTo>
                      <a:pt x="30" y="70"/>
                      <a:pt x="30" y="69"/>
                      <a:pt x="30" y="69"/>
                    </a:cubicBezTo>
                    <a:cubicBezTo>
                      <a:pt x="29" y="69"/>
                      <a:pt x="28" y="70"/>
                      <a:pt x="25" y="71"/>
                    </a:cubicBezTo>
                    <a:cubicBezTo>
                      <a:pt x="25" y="71"/>
                      <a:pt x="24" y="72"/>
                      <a:pt x="24" y="72"/>
                    </a:cubicBezTo>
                    <a:cubicBezTo>
                      <a:pt x="24" y="75"/>
                      <a:pt x="23" y="77"/>
                      <a:pt x="22" y="81"/>
                    </a:cubicBezTo>
                    <a:cubicBezTo>
                      <a:pt x="22" y="82"/>
                      <a:pt x="21" y="83"/>
                      <a:pt x="20" y="84"/>
                    </a:cubicBezTo>
                    <a:cubicBezTo>
                      <a:pt x="19" y="85"/>
                      <a:pt x="19" y="86"/>
                      <a:pt x="20" y="86"/>
                    </a:cubicBezTo>
                    <a:cubicBezTo>
                      <a:pt x="21" y="86"/>
                      <a:pt x="21" y="86"/>
                      <a:pt x="22" y="85"/>
                    </a:cubicBezTo>
                    <a:cubicBezTo>
                      <a:pt x="23" y="85"/>
                      <a:pt x="23" y="84"/>
                      <a:pt x="23" y="82"/>
                    </a:cubicBezTo>
                    <a:cubicBezTo>
                      <a:pt x="24" y="82"/>
                      <a:pt x="24" y="79"/>
                      <a:pt x="25" y="75"/>
                    </a:cubicBezTo>
                    <a:cubicBezTo>
                      <a:pt x="25" y="74"/>
                      <a:pt x="26" y="74"/>
                      <a:pt x="26" y="74"/>
                    </a:cubicBezTo>
                    <a:cubicBezTo>
                      <a:pt x="27" y="74"/>
                      <a:pt x="27" y="74"/>
                      <a:pt x="27" y="74"/>
                    </a:cubicBezTo>
                    <a:cubicBezTo>
                      <a:pt x="28" y="76"/>
                      <a:pt x="29" y="77"/>
                      <a:pt x="29" y="79"/>
                    </a:cubicBezTo>
                    <a:cubicBezTo>
                      <a:pt x="29" y="79"/>
                      <a:pt x="29" y="79"/>
                      <a:pt x="28" y="80"/>
                    </a:cubicBezTo>
                    <a:cubicBezTo>
                      <a:pt x="28" y="80"/>
                      <a:pt x="27" y="81"/>
                      <a:pt x="27" y="81"/>
                    </a:cubicBezTo>
                    <a:cubicBezTo>
                      <a:pt x="27" y="82"/>
                      <a:pt x="28" y="82"/>
                      <a:pt x="28" y="82"/>
                    </a:cubicBezTo>
                    <a:cubicBezTo>
                      <a:pt x="29" y="81"/>
                      <a:pt x="30" y="81"/>
                      <a:pt x="31" y="81"/>
                    </a:cubicBezTo>
                    <a:cubicBezTo>
                      <a:pt x="29" y="86"/>
                      <a:pt x="26" y="92"/>
                      <a:pt x="24" y="97"/>
                    </a:cubicBezTo>
                    <a:cubicBezTo>
                      <a:pt x="23" y="98"/>
                      <a:pt x="23" y="98"/>
                      <a:pt x="24" y="98"/>
                    </a:cubicBezTo>
                    <a:cubicBezTo>
                      <a:pt x="25" y="98"/>
                      <a:pt x="26" y="98"/>
                      <a:pt x="26" y="97"/>
                    </a:cubicBezTo>
                    <a:cubicBezTo>
                      <a:pt x="27" y="97"/>
                      <a:pt x="27" y="96"/>
                      <a:pt x="27" y="95"/>
                    </a:cubicBezTo>
                    <a:cubicBezTo>
                      <a:pt x="28" y="92"/>
                      <a:pt x="30" y="88"/>
                      <a:pt x="32" y="84"/>
                    </a:cubicBezTo>
                    <a:cubicBezTo>
                      <a:pt x="32" y="83"/>
                      <a:pt x="33" y="83"/>
                      <a:pt x="33" y="82"/>
                    </a:cubicBezTo>
                    <a:cubicBezTo>
                      <a:pt x="35" y="82"/>
                      <a:pt x="36" y="83"/>
                      <a:pt x="37" y="84"/>
                    </a:cubicBezTo>
                    <a:cubicBezTo>
                      <a:pt x="38" y="85"/>
                      <a:pt x="39" y="86"/>
                      <a:pt x="40" y="87"/>
                    </a:cubicBezTo>
                    <a:cubicBezTo>
                      <a:pt x="40" y="87"/>
                      <a:pt x="40" y="88"/>
                      <a:pt x="40" y="89"/>
                    </a:cubicBezTo>
                    <a:cubicBezTo>
                      <a:pt x="39" y="90"/>
                      <a:pt x="38" y="91"/>
                      <a:pt x="37" y="92"/>
                    </a:cubicBezTo>
                    <a:cubicBezTo>
                      <a:pt x="37" y="92"/>
                      <a:pt x="37" y="92"/>
                      <a:pt x="38" y="92"/>
                    </a:cubicBezTo>
                    <a:cubicBezTo>
                      <a:pt x="38" y="92"/>
                      <a:pt x="38" y="92"/>
                      <a:pt x="39" y="92"/>
                    </a:cubicBezTo>
                    <a:cubicBezTo>
                      <a:pt x="41" y="91"/>
                      <a:pt x="42" y="91"/>
                      <a:pt x="43" y="91"/>
                    </a:cubicBezTo>
                    <a:cubicBezTo>
                      <a:pt x="44" y="91"/>
                      <a:pt x="45" y="91"/>
                      <a:pt x="45" y="90"/>
                    </a:cubicBezTo>
                    <a:cubicBezTo>
                      <a:pt x="45" y="90"/>
                      <a:pt x="45" y="89"/>
                      <a:pt x="45" y="87"/>
                    </a:cubicBezTo>
                    <a:cubicBezTo>
                      <a:pt x="44" y="86"/>
                      <a:pt x="44" y="85"/>
                      <a:pt x="43" y="84"/>
                    </a:cubicBezTo>
                    <a:cubicBezTo>
                      <a:pt x="41" y="83"/>
                      <a:pt x="40" y="82"/>
                      <a:pt x="37" y="80"/>
                    </a:cubicBezTo>
                    <a:cubicBezTo>
                      <a:pt x="36" y="80"/>
                      <a:pt x="35" y="79"/>
                      <a:pt x="34" y="79"/>
                    </a:cubicBezTo>
                    <a:close/>
                    <a:moveTo>
                      <a:pt x="252" y="73"/>
                    </a:moveTo>
                    <a:cubicBezTo>
                      <a:pt x="252" y="73"/>
                      <a:pt x="252" y="74"/>
                      <a:pt x="252" y="74"/>
                    </a:cubicBezTo>
                    <a:cubicBezTo>
                      <a:pt x="255" y="77"/>
                      <a:pt x="257" y="79"/>
                      <a:pt x="259" y="81"/>
                    </a:cubicBezTo>
                    <a:cubicBezTo>
                      <a:pt x="259" y="82"/>
                      <a:pt x="258" y="82"/>
                      <a:pt x="259" y="82"/>
                    </a:cubicBezTo>
                    <a:cubicBezTo>
                      <a:pt x="259" y="83"/>
                      <a:pt x="260" y="83"/>
                      <a:pt x="261" y="83"/>
                    </a:cubicBezTo>
                    <a:cubicBezTo>
                      <a:pt x="261" y="83"/>
                      <a:pt x="262" y="82"/>
                      <a:pt x="262" y="82"/>
                    </a:cubicBezTo>
                    <a:cubicBezTo>
                      <a:pt x="262" y="82"/>
                      <a:pt x="262" y="82"/>
                      <a:pt x="262" y="82"/>
                    </a:cubicBezTo>
                    <a:cubicBezTo>
                      <a:pt x="264" y="81"/>
                      <a:pt x="265" y="79"/>
                      <a:pt x="268" y="78"/>
                    </a:cubicBezTo>
                    <a:cubicBezTo>
                      <a:pt x="268" y="77"/>
                      <a:pt x="269" y="77"/>
                      <a:pt x="270" y="77"/>
                    </a:cubicBezTo>
                    <a:cubicBezTo>
                      <a:pt x="270" y="77"/>
                      <a:pt x="271" y="77"/>
                      <a:pt x="271" y="76"/>
                    </a:cubicBezTo>
                    <a:cubicBezTo>
                      <a:pt x="271" y="75"/>
                      <a:pt x="271" y="74"/>
                      <a:pt x="270" y="72"/>
                    </a:cubicBezTo>
                    <a:cubicBezTo>
                      <a:pt x="270" y="72"/>
                      <a:pt x="270" y="71"/>
                      <a:pt x="269" y="71"/>
                    </a:cubicBezTo>
                    <a:cubicBezTo>
                      <a:pt x="268" y="70"/>
                      <a:pt x="266" y="69"/>
                      <a:pt x="265" y="68"/>
                    </a:cubicBezTo>
                    <a:cubicBezTo>
                      <a:pt x="264" y="68"/>
                      <a:pt x="264" y="67"/>
                      <a:pt x="263" y="67"/>
                    </a:cubicBezTo>
                    <a:cubicBezTo>
                      <a:pt x="263" y="67"/>
                      <a:pt x="263" y="67"/>
                      <a:pt x="263" y="67"/>
                    </a:cubicBezTo>
                    <a:cubicBezTo>
                      <a:pt x="264" y="67"/>
                      <a:pt x="265" y="67"/>
                      <a:pt x="265" y="67"/>
                    </a:cubicBezTo>
                    <a:cubicBezTo>
                      <a:pt x="266" y="67"/>
                      <a:pt x="266" y="67"/>
                      <a:pt x="266" y="67"/>
                    </a:cubicBezTo>
                    <a:cubicBezTo>
                      <a:pt x="267" y="67"/>
                      <a:pt x="267" y="67"/>
                      <a:pt x="267" y="67"/>
                    </a:cubicBezTo>
                    <a:cubicBezTo>
                      <a:pt x="267" y="67"/>
                      <a:pt x="268" y="67"/>
                      <a:pt x="268" y="66"/>
                    </a:cubicBezTo>
                    <a:cubicBezTo>
                      <a:pt x="269" y="67"/>
                      <a:pt x="270" y="68"/>
                      <a:pt x="271" y="69"/>
                    </a:cubicBezTo>
                    <a:cubicBezTo>
                      <a:pt x="272" y="71"/>
                      <a:pt x="274" y="72"/>
                      <a:pt x="275" y="73"/>
                    </a:cubicBezTo>
                    <a:cubicBezTo>
                      <a:pt x="275" y="74"/>
                      <a:pt x="275" y="74"/>
                      <a:pt x="276" y="74"/>
                    </a:cubicBezTo>
                    <a:cubicBezTo>
                      <a:pt x="276" y="74"/>
                      <a:pt x="276" y="73"/>
                      <a:pt x="276" y="72"/>
                    </a:cubicBezTo>
                    <a:cubicBezTo>
                      <a:pt x="276" y="72"/>
                      <a:pt x="276" y="72"/>
                      <a:pt x="276" y="71"/>
                    </a:cubicBezTo>
                    <a:cubicBezTo>
                      <a:pt x="276" y="71"/>
                      <a:pt x="275" y="70"/>
                      <a:pt x="275" y="70"/>
                    </a:cubicBezTo>
                    <a:cubicBezTo>
                      <a:pt x="273" y="69"/>
                      <a:pt x="272" y="67"/>
                      <a:pt x="270" y="66"/>
                    </a:cubicBezTo>
                    <a:cubicBezTo>
                      <a:pt x="269" y="65"/>
                      <a:pt x="267" y="63"/>
                      <a:pt x="266" y="62"/>
                    </a:cubicBezTo>
                    <a:cubicBezTo>
                      <a:pt x="265" y="61"/>
                      <a:pt x="264" y="60"/>
                      <a:pt x="263" y="59"/>
                    </a:cubicBezTo>
                    <a:cubicBezTo>
                      <a:pt x="262" y="58"/>
                      <a:pt x="262" y="58"/>
                      <a:pt x="262" y="59"/>
                    </a:cubicBezTo>
                    <a:cubicBezTo>
                      <a:pt x="262" y="60"/>
                      <a:pt x="262" y="60"/>
                      <a:pt x="262" y="61"/>
                    </a:cubicBezTo>
                    <a:cubicBezTo>
                      <a:pt x="262" y="61"/>
                      <a:pt x="262" y="62"/>
                      <a:pt x="263" y="62"/>
                    </a:cubicBezTo>
                    <a:cubicBezTo>
                      <a:pt x="264" y="63"/>
                      <a:pt x="265" y="64"/>
                      <a:pt x="266" y="65"/>
                    </a:cubicBezTo>
                    <a:cubicBezTo>
                      <a:pt x="265" y="65"/>
                      <a:pt x="264" y="65"/>
                      <a:pt x="263" y="65"/>
                    </a:cubicBezTo>
                    <a:cubicBezTo>
                      <a:pt x="262" y="65"/>
                      <a:pt x="262" y="66"/>
                      <a:pt x="262" y="66"/>
                    </a:cubicBezTo>
                    <a:cubicBezTo>
                      <a:pt x="262" y="65"/>
                      <a:pt x="262" y="65"/>
                      <a:pt x="262" y="65"/>
                    </a:cubicBezTo>
                    <a:cubicBezTo>
                      <a:pt x="261" y="65"/>
                      <a:pt x="261" y="64"/>
                      <a:pt x="261" y="63"/>
                    </a:cubicBezTo>
                    <a:cubicBezTo>
                      <a:pt x="261" y="63"/>
                      <a:pt x="261" y="63"/>
                      <a:pt x="261" y="63"/>
                    </a:cubicBezTo>
                    <a:cubicBezTo>
                      <a:pt x="260" y="63"/>
                      <a:pt x="260" y="63"/>
                      <a:pt x="260" y="64"/>
                    </a:cubicBezTo>
                    <a:cubicBezTo>
                      <a:pt x="260" y="64"/>
                      <a:pt x="260" y="64"/>
                      <a:pt x="260" y="65"/>
                    </a:cubicBezTo>
                    <a:cubicBezTo>
                      <a:pt x="259" y="65"/>
                      <a:pt x="259" y="65"/>
                      <a:pt x="259" y="66"/>
                    </a:cubicBezTo>
                    <a:cubicBezTo>
                      <a:pt x="257" y="67"/>
                      <a:pt x="256" y="68"/>
                      <a:pt x="255" y="68"/>
                    </a:cubicBezTo>
                    <a:cubicBezTo>
                      <a:pt x="254" y="69"/>
                      <a:pt x="254" y="69"/>
                      <a:pt x="253" y="70"/>
                    </a:cubicBezTo>
                    <a:cubicBezTo>
                      <a:pt x="252" y="70"/>
                      <a:pt x="251" y="70"/>
                      <a:pt x="251" y="71"/>
                    </a:cubicBezTo>
                    <a:cubicBezTo>
                      <a:pt x="251" y="72"/>
                      <a:pt x="250" y="72"/>
                      <a:pt x="250" y="73"/>
                    </a:cubicBezTo>
                    <a:cubicBezTo>
                      <a:pt x="250" y="73"/>
                      <a:pt x="250" y="73"/>
                      <a:pt x="251" y="73"/>
                    </a:cubicBezTo>
                    <a:cubicBezTo>
                      <a:pt x="251" y="73"/>
                      <a:pt x="251" y="73"/>
                      <a:pt x="252" y="73"/>
                    </a:cubicBezTo>
                    <a:close/>
                    <a:moveTo>
                      <a:pt x="260" y="79"/>
                    </a:moveTo>
                    <a:cubicBezTo>
                      <a:pt x="260" y="79"/>
                      <a:pt x="259" y="78"/>
                      <a:pt x="258" y="77"/>
                    </a:cubicBezTo>
                    <a:cubicBezTo>
                      <a:pt x="256" y="75"/>
                      <a:pt x="254" y="74"/>
                      <a:pt x="253" y="72"/>
                    </a:cubicBezTo>
                    <a:cubicBezTo>
                      <a:pt x="253" y="72"/>
                      <a:pt x="254" y="72"/>
                      <a:pt x="255" y="71"/>
                    </a:cubicBezTo>
                    <a:cubicBezTo>
                      <a:pt x="255" y="71"/>
                      <a:pt x="255" y="71"/>
                      <a:pt x="255" y="71"/>
                    </a:cubicBezTo>
                    <a:cubicBezTo>
                      <a:pt x="255" y="71"/>
                      <a:pt x="255" y="72"/>
                      <a:pt x="256" y="72"/>
                    </a:cubicBezTo>
                    <a:cubicBezTo>
                      <a:pt x="258" y="74"/>
                      <a:pt x="259" y="75"/>
                      <a:pt x="261" y="76"/>
                    </a:cubicBezTo>
                    <a:cubicBezTo>
                      <a:pt x="261" y="77"/>
                      <a:pt x="261" y="77"/>
                      <a:pt x="262" y="76"/>
                    </a:cubicBezTo>
                    <a:cubicBezTo>
                      <a:pt x="262" y="76"/>
                      <a:pt x="262" y="75"/>
                      <a:pt x="261" y="75"/>
                    </a:cubicBezTo>
                    <a:cubicBezTo>
                      <a:pt x="261" y="74"/>
                      <a:pt x="260" y="74"/>
                      <a:pt x="259" y="73"/>
                    </a:cubicBezTo>
                    <a:cubicBezTo>
                      <a:pt x="258" y="72"/>
                      <a:pt x="257" y="71"/>
                      <a:pt x="256" y="70"/>
                    </a:cubicBezTo>
                    <a:cubicBezTo>
                      <a:pt x="256" y="70"/>
                      <a:pt x="257" y="70"/>
                      <a:pt x="257" y="69"/>
                    </a:cubicBezTo>
                    <a:cubicBezTo>
                      <a:pt x="257" y="69"/>
                      <a:pt x="258" y="69"/>
                      <a:pt x="258" y="69"/>
                    </a:cubicBezTo>
                    <a:cubicBezTo>
                      <a:pt x="258" y="69"/>
                      <a:pt x="258" y="69"/>
                      <a:pt x="259" y="70"/>
                    </a:cubicBezTo>
                    <a:cubicBezTo>
                      <a:pt x="260" y="71"/>
                      <a:pt x="262" y="73"/>
                      <a:pt x="263" y="74"/>
                    </a:cubicBezTo>
                    <a:cubicBezTo>
                      <a:pt x="264" y="74"/>
                      <a:pt x="264" y="74"/>
                      <a:pt x="264" y="74"/>
                    </a:cubicBezTo>
                    <a:cubicBezTo>
                      <a:pt x="264" y="73"/>
                      <a:pt x="264" y="73"/>
                      <a:pt x="264" y="72"/>
                    </a:cubicBezTo>
                    <a:cubicBezTo>
                      <a:pt x="264" y="72"/>
                      <a:pt x="263" y="71"/>
                      <a:pt x="262" y="70"/>
                    </a:cubicBezTo>
                    <a:cubicBezTo>
                      <a:pt x="261" y="69"/>
                      <a:pt x="260" y="69"/>
                      <a:pt x="259" y="68"/>
                    </a:cubicBezTo>
                    <a:cubicBezTo>
                      <a:pt x="260" y="67"/>
                      <a:pt x="260" y="67"/>
                      <a:pt x="261" y="67"/>
                    </a:cubicBezTo>
                    <a:cubicBezTo>
                      <a:pt x="261" y="67"/>
                      <a:pt x="261" y="67"/>
                      <a:pt x="261" y="67"/>
                    </a:cubicBezTo>
                    <a:cubicBezTo>
                      <a:pt x="263" y="68"/>
                      <a:pt x="264" y="69"/>
                      <a:pt x="265" y="70"/>
                    </a:cubicBezTo>
                    <a:cubicBezTo>
                      <a:pt x="267" y="72"/>
                      <a:pt x="268" y="73"/>
                      <a:pt x="268" y="73"/>
                    </a:cubicBezTo>
                    <a:cubicBezTo>
                      <a:pt x="268" y="73"/>
                      <a:pt x="268" y="73"/>
                      <a:pt x="268" y="73"/>
                    </a:cubicBezTo>
                    <a:cubicBezTo>
                      <a:pt x="268" y="74"/>
                      <a:pt x="267" y="75"/>
                      <a:pt x="266" y="75"/>
                    </a:cubicBezTo>
                    <a:cubicBezTo>
                      <a:pt x="263" y="78"/>
                      <a:pt x="261" y="79"/>
                      <a:pt x="260" y="80"/>
                    </a:cubicBezTo>
                    <a:cubicBezTo>
                      <a:pt x="260" y="80"/>
                      <a:pt x="260" y="80"/>
                      <a:pt x="260" y="80"/>
                    </a:cubicBezTo>
                    <a:cubicBezTo>
                      <a:pt x="260" y="80"/>
                      <a:pt x="260" y="80"/>
                      <a:pt x="260" y="79"/>
                    </a:cubicBezTo>
                    <a:close/>
                    <a:moveTo>
                      <a:pt x="245" y="84"/>
                    </a:moveTo>
                    <a:cubicBezTo>
                      <a:pt x="244" y="84"/>
                      <a:pt x="242" y="84"/>
                      <a:pt x="241" y="83"/>
                    </a:cubicBezTo>
                    <a:cubicBezTo>
                      <a:pt x="239" y="82"/>
                      <a:pt x="236" y="80"/>
                      <a:pt x="234" y="78"/>
                    </a:cubicBezTo>
                    <a:cubicBezTo>
                      <a:pt x="234" y="78"/>
                      <a:pt x="234" y="78"/>
                      <a:pt x="233" y="79"/>
                    </a:cubicBezTo>
                    <a:cubicBezTo>
                      <a:pt x="234" y="79"/>
                      <a:pt x="234" y="80"/>
                      <a:pt x="235" y="81"/>
                    </a:cubicBezTo>
                    <a:cubicBezTo>
                      <a:pt x="236" y="82"/>
                      <a:pt x="238" y="84"/>
                      <a:pt x="240" y="85"/>
                    </a:cubicBezTo>
                    <a:cubicBezTo>
                      <a:pt x="242" y="86"/>
                      <a:pt x="244" y="86"/>
                      <a:pt x="245" y="87"/>
                    </a:cubicBezTo>
                    <a:cubicBezTo>
                      <a:pt x="245" y="90"/>
                      <a:pt x="245" y="93"/>
                      <a:pt x="245" y="96"/>
                    </a:cubicBezTo>
                    <a:cubicBezTo>
                      <a:pt x="245" y="97"/>
                      <a:pt x="246" y="98"/>
                      <a:pt x="247" y="99"/>
                    </a:cubicBezTo>
                    <a:cubicBezTo>
                      <a:pt x="248" y="101"/>
                      <a:pt x="250" y="102"/>
                      <a:pt x="252" y="104"/>
                    </a:cubicBezTo>
                    <a:cubicBezTo>
                      <a:pt x="253" y="104"/>
                      <a:pt x="253" y="104"/>
                      <a:pt x="253" y="104"/>
                    </a:cubicBezTo>
                    <a:cubicBezTo>
                      <a:pt x="253" y="104"/>
                      <a:pt x="253" y="104"/>
                      <a:pt x="253" y="103"/>
                    </a:cubicBezTo>
                    <a:cubicBezTo>
                      <a:pt x="252" y="101"/>
                      <a:pt x="251" y="99"/>
                      <a:pt x="250" y="97"/>
                    </a:cubicBezTo>
                    <a:cubicBezTo>
                      <a:pt x="249" y="95"/>
                      <a:pt x="249" y="92"/>
                      <a:pt x="248" y="90"/>
                    </a:cubicBezTo>
                    <a:cubicBezTo>
                      <a:pt x="248" y="89"/>
                      <a:pt x="248" y="88"/>
                      <a:pt x="248" y="87"/>
                    </a:cubicBezTo>
                    <a:cubicBezTo>
                      <a:pt x="249" y="87"/>
                      <a:pt x="251" y="86"/>
                      <a:pt x="253" y="86"/>
                    </a:cubicBezTo>
                    <a:cubicBezTo>
                      <a:pt x="254" y="86"/>
                      <a:pt x="255" y="86"/>
                      <a:pt x="256" y="86"/>
                    </a:cubicBezTo>
                    <a:cubicBezTo>
                      <a:pt x="257" y="86"/>
                      <a:pt x="257" y="86"/>
                      <a:pt x="257" y="86"/>
                    </a:cubicBezTo>
                    <a:cubicBezTo>
                      <a:pt x="257" y="85"/>
                      <a:pt x="257" y="84"/>
                      <a:pt x="257" y="83"/>
                    </a:cubicBezTo>
                    <a:cubicBezTo>
                      <a:pt x="257" y="83"/>
                      <a:pt x="256" y="82"/>
                      <a:pt x="256" y="81"/>
                    </a:cubicBezTo>
                    <a:cubicBezTo>
                      <a:pt x="255" y="81"/>
                      <a:pt x="254" y="80"/>
                      <a:pt x="253" y="80"/>
                    </a:cubicBezTo>
                    <a:cubicBezTo>
                      <a:pt x="252" y="79"/>
                      <a:pt x="252" y="78"/>
                      <a:pt x="251" y="78"/>
                    </a:cubicBezTo>
                    <a:cubicBezTo>
                      <a:pt x="251" y="77"/>
                      <a:pt x="251" y="77"/>
                      <a:pt x="251" y="77"/>
                    </a:cubicBezTo>
                    <a:cubicBezTo>
                      <a:pt x="251" y="76"/>
                      <a:pt x="251" y="76"/>
                      <a:pt x="251" y="75"/>
                    </a:cubicBezTo>
                    <a:cubicBezTo>
                      <a:pt x="251" y="75"/>
                      <a:pt x="251" y="74"/>
                      <a:pt x="251" y="74"/>
                    </a:cubicBezTo>
                    <a:cubicBezTo>
                      <a:pt x="251" y="74"/>
                      <a:pt x="250" y="74"/>
                      <a:pt x="250" y="74"/>
                    </a:cubicBezTo>
                    <a:cubicBezTo>
                      <a:pt x="250" y="74"/>
                      <a:pt x="249" y="74"/>
                      <a:pt x="249" y="75"/>
                    </a:cubicBezTo>
                    <a:cubicBezTo>
                      <a:pt x="247" y="75"/>
                      <a:pt x="246" y="75"/>
                      <a:pt x="245" y="75"/>
                    </a:cubicBezTo>
                    <a:cubicBezTo>
                      <a:pt x="243" y="75"/>
                      <a:pt x="242" y="74"/>
                      <a:pt x="240" y="74"/>
                    </a:cubicBezTo>
                    <a:cubicBezTo>
                      <a:pt x="239" y="74"/>
                      <a:pt x="237" y="73"/>
                      <a:pt x="234" y="72"/>
                    </a:cubicBezTo>
                    <a:cubicBezTo>
                      <a:pt x="234" y="72"/>
                      <a:pt x="234" y="72"/>
                      <a:pt x="234" y="72"/>
                    </a:cubicBezTo>
                    <a:cubicBezTo>
                      <a:pt x="234" y="72"/>
                      <a:pt x="234" y="73"/>
                      <a:pt x="235" y="73"/>
                    </a:cubicBezTo>
                    <a:cubicBezTo>
                      <a:pt x="236" y="74"/>
                      <a:pt x="237" y="74"/>
                      <a:pt x="238" y="75"/>
                    </a:cubicBezTo>
                    <a:cubicBezTo>
                      <a:pt x="239" y="76"/>
                      <a:pt x="240" y="76"/>
                      <a:pt x="242" y="77"/>
                    </a:cubicBezTo>
                    <a:cubicBezTo>
                      <a:pt x="243" y="77"/>
                      <a:pt x="244" y="77"/>
                      <a:pt x="246" y="77"/>
                    </a:cubicBezTo>
                    <a:cubicBezTo>
                      <a:pt x="246" y="77"/>
                      <a:pt x="246" y="77"/>
                      <a:pt x="246" y="77"/>
                    </a:cubicBezTo>
                    <a:cubicBezTo>
                      <a:pt x="246" y="80"/>
                      <a:pt x="246" y="82"/>
                      <a:pt x="245" y="84"/>
                    </a:cubicBezTo>
                    <a:close/>
                    <a:moveTo>
                      <a:pt x="251" y="80"/>
                    </a:moveTo>
                    <a:cubicBezTo>
                      <a:pt x="252" y="81"/>
                      <a:pt x="253" y="82"/>
                      <a:pt x="253" y="82"/>
                    </a:cubicBezTo>
                    <a:cubicBezTo>
                      <a:pt x="254" y="82"/>
                      <a:pt x="253" y="83"/>
                      <a:pt x="253" y="83"/>
                    </a:cubicBezTo>
                    <a:cubicBezTo>
                      <a:pt x="251" y="84"/>
                      <a:pt x="249" y="84"/>
                      <a:pt x="247" y="84"/>
                    </a:cubicBezTo>
                    <a:cubicBezTo>
                      <a:pt x="247" y="83"/>
                      <a:pt x="247" y="82"/>
                      <a:pt x="247" y="82"/>
                    </a:cubicBezTo>
                    <a:cubicBezTo>
                      <a:pt x="247" y="80"/>
                      <a:pt x="247" y="78"/>
                      <a:pt x="247" y="77"/>
                    </a:cubicBezTo>
                    <a:cubicBezTo>
                      <a:pt x="248" y="77"/>
                      <a:pt x="248" y="77"/>
                      <a:pt x="249" y="78"/>
                    </a:cubicBezTo>
                    <a:cubicBezTo>
                      <a:pt x="249" y="78"/>
                      <a:pt x="250" y="79"/>
                      <a:pt x="251"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10" name="Freeform 17">
                <a:extLst>
                  <a:ext uri="{FF2B5EF4-FFF2-40B4-BE49-F238E27FC236}">
                    <a16:creationId xmlns:a16="http://schemas.microsoft.com/office/drawing/2014/main" id="{7EFB41C9-1DE6-40BE-B6E5-F19818891B93}"/>
                  </a:ext>
                </a:extLst>
              </p:cNvPr>
              <p:cNvSpPr>
                <a:spLocks noEditPoints="1"/>
              </p:cNvSpPr>
              <p:nvPr/>
            </p:nvSpPr>
            <p:spPr bwMode="auto">
              <a:xfrm>
                <a:off x="3970338" y="2078038"/>
                <a:ext cx="1195388" cy="534988"/>
              </a:xfrm>
              <a:custGeom>
                <a:avLst/>
                <a:gdLst>
                  <a:gd name="T0" fmla="*/ 287 w 317"/>
                  <a:gd name="T1" fmla="*/ 63 h 142"/>
                  <a:gd name="T2" fmla="*/ 293 w 317"/>
                  <a:gd name="T3" fmla="*/ 69 h 142"/>
                  <a:gd name="T4" fmla="*/ 290 w 317"/>
                  <a:gd name="T5" fmla="*/ 73 h 142"/>
                  <a:gd name="T6" fmla="*/ 312 w 317"/>
                  <a:gd name="T7" fmla="*/ 10 h 142"/>
                  <a:gd name="T8" fmla="*/ 301 w 317"/>
                  <a:gd name="T9" fmla="*/ 14 h 142"/>
                  <a:gd name="T10" fmla="*/ 298 w 317"/>
                  <a:gd name="T11" fmla="*/ 0 h 142"/>
                  <a:gd name="T12" fmla="*/ 295 w 317"/>
                  <a:gd name="T13" fmla="*/ 9 h 142"/>
                  <a:gd name="T14" fmla="*/ 309 w 317"/>
                  <a:gd name="T15" fmla="*/ 2 h 142"/>
                  <a:gd name="T16" fmla="*/ 306 w 317"/>
                  <a:gd name="T17" fmla="*/ 17 h 142"/>
                  <a:gd name="T18" fmla="*/ 293 w 317"/>
                  <a:gd name="T19" fmla="*/ 52 h 142"/>
                  <a:gd name="T20" fmla="*/ 300 w 317"/>
                  <a:gd name="T21" fmla="*/ 44 h 142"/>
                  <a:gd name="T22" fmla="*/ 284 w 317"/>
                  <a:gd name="T23" fmla="*/ 47 h 142"/>
                  <a:gd name="T24" fmla="*/ 289 w 317"/>
                  <a:gd name="T25" fmla="*/ 39 h 142"/>
                  <a:gd name="T26" fmla="*/ 291 w 317"/>
                  <a:gd name="T27" fmla="*/ 40 h 142"/>
                  <a:gd name="T28" fmla="*/ 306 w 317"/>
                  <a:gd name="T29" fmla="*/ 42 h 142"/>
                  <a:gd name="T30" fmla="*/ 253 w 317"/>
                  <a:gd name="T31" fmla="*/ 76 h 142"/>
                  <a:gd name="T32" fmla="*/ 273 w 317"/>
                  <a:gd name="T33" fmla="*/ 78 h 142"/>
                  <a:gd name="T34" fmla="*/ 261 w 317"/>
                  <a:gd name="T35" fmla="*/ 105 h 142"/>
                  <a:gd name="T36" fmla="*/ 241 w 317"/>
                  <a:gd name="T37" fmla="*/ 111 h 142"/>
                  <a:gd name="T38" fmla="*/ 236 w 317"/>
                  <a:gd name="T39" fmla="*/ 97 h 142"/>
                  <a:gd name="T40" fmla="*/ 231 w 317"/>
                  <a:gd name="T41" fmla="*/ 93 h 142"/>
                  <a:gd name="T42" fmla="*/ 241 w 317"/>
                  <a:gd name="T43" fmla="*/ 118 h 142"/>
                  <a:gd name="T44" fmla="*/ 213 w 317"/>
                  <a:gd name="T45" fmla="*/ 113 h 142"/>
                  <a:gd name="T46" fmla="*/ 221 w 317"/>
                  <a:gd name="T47" fmla="*/ 100 h 142"/>
                  <a:gd name="T48" fmla="*/ 218 w 317"/>
                  <a:gd name="T49" fmla="*/ 112 h 142"/>
                  <a:gd name="T50" fmla="*/ 207 w 317"/>
                  <a:gd name="T51" fmla="*/ 110 h 142"/>
                  <a:gd name="T52" fmla="*/ 185 w 317"/>
                  <a:gd name="T53" fmla="*/ 112 h 142"/>
                  <a:gd name="T54" fmla="*/ 190 w 317"/>
                  <a:gd name="T55" fmla="*/ 138 h 142"/>
                  <a:gd name="T56" fmla="*/ 189 w 317"/>
                  <a:gd name="T57" fmla="*/ 116 h 142"/>
                  <a:gd name="T58" fmla="*/ 159 w 317"/>
                  <a:gd name="T59" fmla="*/ 135 h 142"/>
                  <a:gd name="T60" fmla="*/ 161 w 317"/>
                  <a:gd name="T61" fmla="*/ 132 h 142"/>
                  <a:gd name="T62" fmla="*/ 162 w 317"/>
                  <a:gd name="T63" fmla="*/ 115 h 142"/>
                  <a:gd name="T64" fmla="*/ 163 w 317"/>
                  <a:gd name="T65" fmla="*/ 120 h 142"/>
                  <a:gd name="T66" fmla="*/ 164 w 317"/>
                  <a:gd name="T67" fmla="*/ 127 h 142"/>
                  <a:gd name="T68" fmla="*/ 155 w 317"/>
                  <a:gd name="T69" fmla="*/ 140 h 142"/>
                  <a:gd name="T70" fmla="*/ 147 w 317"/>
                  <a:gd name="T71" fmla="*/ 141 h 142"/>
                  <a:gd name="T72" fmla="*/ 137 w 317"/>
                  <a:gd name="T73" fmla="*/ 131 h 142"/>
                  <a:gd name="T74" fmla="*/ 139 w 317"/>
                  <a:gd name="T75" fmla="*/ 123 h 142"/>
                  <a:gd name="T76" fmla="*/ 129 w 317"/>
                  <a:gd name="T77" fmla="*/ 112 h 142"/>
                  <a:gd name="T78" fmla="*/ 105 w 317"/>
                  <a:gd name="T79" fmla="*/ 104 h 142"/>
                  <a:gd name="T80" fmla="*/ 82 w 317"/>
                  <a:gd name="T81" fmla="*/ 115 h 142"/>
                  <a:gd name="T82" fmla="*/ 85 w 317"/>
                  <a:gd name="T83" fmla="*/ 113 h 142"/>
                  <a:gd name="T84" fmla="*/ 95 w 317"/>
                  <a:gd name="T85" fmla="*/ 99 h 142"/>
                  <a:gd name="T86" fmla="*/ 93 w 317"/>
                  <a:gd name="T87" fmla="*/ 104 h 142"/>
                  <a:gd name="T88" fmla="*/ 91 w 317"/>
                  <a:gd name="T89" fmla="*/ 110 h 142"/>
                  <a:gd name="T90" fmla="*/ 76 w 317"/>
                  <a:gd name="T91" fmla="*/ 117 h 142"/>
                  <a:gd name="T92" fmla="*/ 73 w 317"/>
                  <a:gd name="T93" fmla="*/ 94 h 142"/>
                  <a:gd name="T94" fmla="*/ 70 w 317"/>
                  <a:gd name="T95" fmla="*/ 82 h 142"/>
                  <a:gd name="T96" fmla="*/ 75 w 317"/>
                  <a:gd name="T97" fmla="*/ 100 h 142"/>
                  <a:gd name="T98" fmla="*/ 66 w 317"/>
                  <a:gd name="T99" fmla="*/ 113 h 142"/>
                  <a:gd name="T100" fmla="*/ 66 w 317"/>
                  <a:gd name="T101" fmla="*/ 98 h 142"/>
                  <a:gd name="T102" fmla="*/ 62 w 317"/>
                  <a:gd name="T103" fmla="*/ 82 h 142"/>
                  <a:gd name="T104" fmla="*/ 45 w 317"/>
                  <a:gd name="T105" fmla="*/ 88 h 142"/>
                  <a:gd name="T106" fmla="*/ 48 w 317"/>
                  <a:gd name="T107" fmla="*/ 57 h 142"/>
                  <a:gd name="T108" fmla="*/ 50 w 317"/>
                  <a:gd name="T109" fmla="*/ 60 h 142"/>
                  <a:gd name="T110" fmla="*/ 42 w 317"/>
                  <a:gd name="T111" fmla="*/ 47 h 142"/>
                  <a:gd name="T112" fmla="*/ 24 w 317"/>
                  <a:gd name="T113" fmla="*/ 33 h 142"/>
                  <a:gd name="T114" fmla="*/ 36 w 317"/>
                  <a:gd name="T115" fmla="*/ 36 h 142"/>
                  <a:gd name="T116" fmla="*/ 20 w 317"/>
                  <a:gd name="T117" fmla="*/ 30 h 142"/>
                  <a:gd name="T118" fmla="*/ 6 w 317"/>
                  <a:gd name="T119" fmla="*/ 9 h 142"/>
                  <a:gd name="T120" fmla="*/ 10 w 317"/>
                  <a:gd name="T121" fmla="*/ 18 h 142"/>
                  <a:gd name="T122" fmla="*/ 27 w 317"/>
                  <a:gd name="T123" fmla="*/ 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7" h="142">
                    <a:moveTo>
                      <a:pt x="287" y="78"/>
                    </a:moveTo>
                    <a:cubicBezTo>
                      <a:pt x="265" y="62"/>
                      <a:pt x="265" y="62"/>
                      <a:pt x="265" y="62"/>
                    </a:cubicBezTo>
                    <a:cubicBezTo>
                      <a:pt x="269" y="57"/>
                      <a:pt x="269" y="57"/>
                      <a:pt x="269" y="57"/>
                    </a:cubicBezTo>
                    <a:cubicBezTo>
                      <a:pt x="280" y="60"/>
                      <a:pt x="280" y="60"/>
                      <a:pt x="280" y="60"/>
                    </a:cubicBezTo>
                    <a:cubicBezTo>
                      <a:pt x="281" y="61"/>
                      <a:pt x="282" y="61"/>
                      <a:pt x="284" y="62"/>
                    </a:cubicBezTo>
                    <a:cubicBezTo>
                      <a:pt x="285" y="62"/>
                      <a:pt x="286" y="63"/>
                      <a:pt x="287" y="63"/>
                    </a:cubicBezTo>
                    <a:cubicBezTo>
                      <a:pt x="286" y="63"/>
                      <a:pt x="285" y="62"/>
                      <a:pt x="284" y="61"/>
                    </a:cubicBezTo>
                    <a:cubicBezTo>
                      <a:pt x="283" y="61"/>
                      <a:pt x="282" y="60"/>
                      <a:pt x="280" y="59"/>
                    </a:cubicBezTo>
                    <a:cubicBezTo>
                      <a:pt x="272" y="53"/>
                      <a:pt x="272" y="53"/>
                      <a:pt x="272" y="53"/>
                    </a:cubicBezTo>
                    <a:cubicBezTo>
                      <a:pt x="276" y="48"/>
                      <a:pt x="276" y="48"/>
                      <a:pt x="276" y="48"/>
                    </a:cubicBezTo>
                    <a:cubicBezTo>
                      <a:pt x="297" y="64"/>
                      <a:pt x="297" y="64"/>
                      <a:pt x="297" y="64"/>
                    </a:cubicBezTo>
                    <a:cubicBezTo>
                      <a:pt x="293" y="69"/>
                      <a:pt x="293" y="69"/>
                      <a:pt x="293" y="69"/>
                    </a:cubicBezTo>
                    <a:cubicBezTo>
                      <a:pt x="282" y="65"/>
                      <a:pt x="282" y="65"/>
                      <a:pt x="282" y="65"/>
                    </a:cubicBezTo>
                    <a:cubicBezTo>
                      <a:pt x="281" y="65"/>
                      <a:pt x="280" y="64"/>
                      <a:pt x="278" y="64"/>
                    </a:cubicBezTo>
                    <a:cubicBezTo>
                      <a:pt x="277" y="63"/>
                      <a:pt x="276" y="63"/>
                      <a:pt x="275" y="62"/>
                    </a:cubicBezTo>
                    <a:cubicBezTo>
                      <a:pt x="276" y="63"/>
                      <a:pt x="278" y="64"/>
                      <a:pt x="279" y="65"/>
                    </a:cubicBezTo>
                    <a:cubicBezTo>
                      <a:pt x="281" y="66"/>
                      <a:pt x="282" y="67"/>
                      <a:pt x="283" y="68"/>
                    </a:cubicBezTo>
                    <a:cubicBezTo>
                      <a:pt x="290" y="73"/>
                      <a:pt x="290" y="73"/>
                      <a:pt x="290" y="73"/>
                    </a:cubicBezTo>
                    <a:cubicBezTo>
                      <a:pt x="287" y="78"/>
                      <a:pt x="287" y="78"/>
                      <a:pt x="287" y="78"/>
                    </a:cubicBezTo>
                    <a:close/>
                    <a:moveTo>
                      <a:pt x="306" y="17"/>
                    </a:moveTo>
                    <a:cubicBezTo>
                      <a:pt x="307" y="11"/>
                      <a:pt x="307" y="11"/>
                      <a:pt x="307" y="11"/>
                    </a:cubicBezTo>
                    <a:cubicBezTo>
                      <a:pt x="309" y="12"/>
                      <a:pt x="309" y="12"/>
                      <a:pt x="309" y="12"/>
                    </a:cubicBezTo>
                    <a:cubicBezTo>
                      <a:pt x="310" y="12"/>
                      <a:pt x="311" y="12"/>
                      <a:pt x="311" y="12"/>
                    </a:cubicBezTo>
                    <a:cubicBezTo>
                      <a:pt x="312" y="11"/>
                      <a:pt x="312" y="11"/>
                      <a:pt x="312" y="10"/>
                    </a:cubicBezTo>
                    <a:cubicBezTo>
                      <a:pt x="312" y="10"/>
                      <a:pt x="312" y="9"/>
                      <a:pt x="312" y="9"/>
                    </a:cubicBezTo>
                    <a:cubicBezTo>
                      <a:pt x="311" y="8"/>
                      <a:pt x="311" y="8"/>
                      <a:pt x="310" y="8"/>
                    </a:cubicBezTo>
                    <a:cubicBezTo>
                      <a:pt x="310" y="8"/>
                      <a:pt x="309" y="8"/>
                      <a:pt x="309" y="8"/>
                    </a:cubicBezTo>
                    <a:cubicBezTo>
                      <a:pt x="308" y="9"/>
                      <a:pt x="307" y="9"/>
                      <a:pt x="307" y="10"/>
                    </a:cubicBezTo>
                    <a:cubicBezTo>
                      <a:pt x="306" y="10"/>
                      <a:pt x="306" y="10"/>
                      <a:pt x="305" y="11"/>
                    </a:cubicBezTo>
                    <a:cubicBezTo>
                      <a:pt x="304" y="12"/>
                      <a:pt x="302" y="13"/>
                      <a:pt x="301" y="14"/>
                    </a:cubicBezTo>
                    <a:cubicBezTo>
                      <a:pt x="300" y="15"/>
                      <a:pt x="300" y="15"/>
                      <a:pt x="299" y="15"/>
                    </a:cubicBezTo>
                    <a:cubicBezTo>
                      <a:pt x="298" y="15"/>
                      <a:pt x="297" y="15"/>
                      <a:pt x="295" y="15"/>
                    </a:cubicBezTo>
                    <a:cubicBezTo>
                      <a:pt x="293" y="15"/>
                      <a:pt x="292" y="14"/>
                      <a:pt x="291" y="12"/>
                    </a:cubicBezTo>
                    <a:cubicBezTo>
                      <a:pt x="290" y="11"/>
                      <a:pt x="289" y="9"/>
                      <a:pt x="290" y="6"/>
                    </a:cubicBezTo>
                    <a:cubicBezTo>
                      <a:pt x="290" y="4"/>
                      <a:pt x="291" y="2"/>
                      <a:pt x="292" y="1"/>
                    </a:cubicBezTo>
                    <a:cubicBezTo>
                      <a:pt x="294" y="0"/>
                      <a:pt x="296" y="0"/>
                      <a:pt x="298" y="0"/>
                    </a:cubicBezTo>
                    <a:cubicBezTo>
                      <a:pt x="300" y="0"/>
                      <a:pt x="300" y="0"/>
                      <a:pt x="300" y="0"/>
                    </a:cubicBezTo>
                    <a:cubicBezTo>
                      <a:pt x="299" y="6"/>
                      <a:pt x="299" y="6"/>
                      <a:pt x="299" y="6"/>
                    </a:cubicBezTo>
                    <a:cubicBezTo>
                      <a:pt x="297" y="6"/>
                      <a:pt x="297" y="6"/>
                      <a:pt x="297" y="6"/>
                    </a:cubicBezTo>
                    <a:cubicBezTo>
                      <a:pt x="296" y="6"/>
                      <a:pt x="296" y="6"/>
                      <a:pt x="295" y="6"/>
                    </a:cubicBezTo>
                    <a:cubicBezTo>
                      <a:pt x="295" y="6"/>
                      <a:pt x="294" y="7"/>
                      <a:pt x="294" y="7"/>
                    </a:cubicBezTo>
                    <a:cubicBezTo>
                      <a:pt x="294" y="8"/>
                      <a:pt x="294" y="8"/>
                      <a:pt x="295" y="9"/>
                    </a:cubicBezTo>
                    <a:cubicBezTo>
                      <a:pt x="295" y="9"/>
                      <a:pt x="295" y="9"/>
                      <a:pt x="296" y="9"/>
                    </a:cubicBezTo>
                    <a:cubicBezTo>
                      <a:pt x="297" y="9"/>
                      <a:pt x="299" y="8"/>
                      <a:pt x="301" y="6"/>
                    </a:cubicBezTo>
                    <a:cubicBezTo>
                      <a:pt x="302" y="6"/>
                      <a:pt x="302" y="6"/>
                      <a:pt x="302" y="6"/>
                    </a:cubicBezTo>
                    <a:cubicBezTo>
                      <a:pt x="302" y="6"/>
                      <a:pt x="302" y="6"/>
                      <a:pt x="302" y="6"/>
                    </a:cubicBezTo>
                    <a:cubicBezTo>
                      <a:pt x="304" y="4"/>
                      <a:pt x="306" y="3"/>
                      <a:pt x="307" y="2"/>
                    </a:cubicBezTo>
                    <a:cubicBezTo>
                      <a:pt x="307" y="2"/>
                      <a:pt x="308" y="2"/>
                      <a:pt x="309" y="2"/>
                    </a:cubicBezTo>
                    <a:cubicBezTo>
                      <a:pt x="309" y="2"/>
                      <a:pt x="310" y="2"/>
                      <a:pt x="311" y="2"/>
                    </a:cubicBezTo>
                    <a:cubicBezTo>
                      <a:pt x="313" y="2"/>
                      <a:pt x="315" y="3"/>
                      <a:pt x="316" y="5"/>
                    </a:cubicBezTo>
                    <a:cubicBezTo>
                      <a:pt x="317" y="7"/>
                      <a:pt x="317" y="9"/>
                      <a:pt x="317" y="11"/>
                    </a:cubicBezTo>
                    <a:cubicBezTo>
                      <a:pt x="316" y="14"/>
                      <a:pt x="315" y="16"/>
                      <a:pt x="314" y="17"/>
                    </a:cubicBezTo>
                    <a:cubicBezTo>
                      <a:pt x="312" y="18"/>
                      <a:pt x="310" y="18"/>
                      <a:pt x="308" y="18"/>
                    </a:cubicBezTo>
                    <a:cubicBezTo>
                      <a:pt x="306" y="17"/>
                      <a:pt x="306" y="17"/>
                      <a:pt x="306" y="17"/>
                    </a:cubicBezTo>
                    <a:close/>
                    <a:moveTo>
                      <a:pt x="311" y="33"/>
                    </a:moveTo>
                    <a:cubicBezTo>
                      <a:pt x="286" y="25"/>
                      <a:pt x="286" y="25"/>
                      <a:pt x="286" y="25"/>
                    </a:cubicBezTo>
                    <a:cubicBezTo>
                      <a:pt x="287" y="19"/>
                      <a:pt x="287" y="19"/>
                      <a:pt x="287" y="19"/>
                    </a:cubicBezTo>
                    <a:cubicBezTo>
                      <a:pt x="313" y="28"/>
                      <a:pt x="313" y="28"/>
                      <a:pt x="313" y="28"/>
                    </a:cubicBezTo>
                    <a:cubicBezTo>
                      <a:pt x="311" y="33"/>
                      <a:pt x="311" y="33"/>
                      <a:pt x="311" y="33"/>
                    </a:cubicBezTo>
                    <a:close/>
                    <a:moveTo>
                      <a:pt x="293" y="52"/>
                    </a:moveTo>
                    <a:cubicBezTo>
                      <a:pt x="296" y="46"/>
                      <a:pt x="296" y="46"/>
                      <a:pt x="296" y="46"/>
                    </a:cubicBezTo>
                    <a:cubicBezTo>
                      <a:pt x="298" y="47"/>
                      <a:pt x="298" y="47"/>
                      <a:pt x="298" y="47"/>
                    </a:cubicBezTo>
                    <a:cubicBezTo>
                      <a:pt x="298" y="48"/>
                      <a:pt x="299" y="48"/>
                      <a:pt x="300" y="48"/>
                    </a:cubicBezTo>
                    <a:cubicBezTo>
                      <a:pt x="300" y="47"/>
                      <a:pt x="301" y="47"/>
                      <a:pt x="301" y="46"/>
                    </a:cubicBezTo>
                    <a:cubicBezTo>
                      <a:pt x="301" y="46"/>
                      <a:pt x="301" y="45"/>
                      <a:pt x="301" y="45"/>
                    </a:cubicBezTo>
                    <a:cubicBezTo>
                      <a:pt x="301" y="44"/>
                      <a:pt x="300" y="44"/>
                      <a:pt x="300" y="44"/>
                    </a:cubicBezTo>
                    <a:cubicBezTo>
                      <a:pt x="299" y="44"/>
                      <a:pt x="299" y="43"/>
                      <a:pt x="298" y="44"/>
                    </a:cubicBezTo>
                    <a:cubicBezTo>
                      <a:pt x="297" y="44"/>
                      <a:pt x="297" y="44"/>
                      <a:pt x="296" y="44"/>
                    </a:cubicBezTo>
                    <a:cubicBezTo>
                      <a:pt x="295" y="44"/>
                      <a:pt x="295" y="45"/>
                      <a:pt x="294" y="45"/>
                    </a:cubicBezTo>
                    <a:cubicBezTo>
                      <a:pt x="292" y="46"/>
                      <a:pt x="291" y="47"/>
                      <a:pt x="289" y="47"/>
                    </a:cubicBezTo>
                    <a:cubicBezTo>
                      <a:pt x="289" y="48"/>
                      <a:pt x="288" y="48"/>
                      <a:pt x="287" y="48"/>
                    </a:cubicBezTo>
                    <a:cubicBezTo>
                      <a:pt x="286" y="48"/>
                      <a:pt x="285" y="48"/>
                      <a:pt x="284" y="47"/>
                    </a:cubicBezTo>
                    <a:cubicBezTo>
                      <a:pt x="282" y="46"/>
                      <a:pt x="280" y="45"/>
                      <a:pt x="280" y="43"/>
                    </a:cubicBezTo>
                    <a:cubicBezTo>
                      <a:pt x="279" y="41"/>
                      <a:pt x="279" y="39"/>
                      <a:pt x="280" y="37"/>
                    </a:cubicBezTo>
                    <a:cubicBezTo>
                      <a:pt x="281" y="35"/>
                      <a:pt x="283" y="33"/>
                      <a:pt x="284" y="33"/>
                    </a:cubicBezTo>
                    <a:cubicBezTo>
                      <a:pt x="286" y="32"/>
                      <a:pt x="287" y="32"/>
                      <a:pt x="290" y="33"/>
                    </a:cubicBezTo>
                    <a:cubicBezTo>
                      <a:pt x="292" y="34"/>
                      <a:pt x="292" y="34"/>
                      <a:pt x="292" y="34"/>
                    </a:cubicBezTo>
                    <a:cubicBezTo>
                      <a:pt x="289" y="39"/>
                      <a:pt x="289" y="39"/>
                      <a:pt x="289" y="39"/>
                    </a:cubicBezTo>
                    <a:cubicBezTo>
                      <a:pt x="288" y="38"/>
                      <a:pt x="288" y="38"/>
                      <a:pt x="288" y="38"/>
                    </a:cubicBezTo>
                    <a:cubicBezTo>
                      <a:pt x="287" y="38"/>
                      <a:pt x="286" y="38"/>
                      <a:pt x="286" y="38"/>
                    </a:cubicBezTo>
                    <a:cubicBezTo>
                      <a:pt x="285" y="38"/>
                      <a:pt x="285" y="38"/>
                      <a:pt x="284" y="39"/>
                    </a:cubicBezTo>
                    <a:cubicBezTo>
                      <a:pt x="284" y="40"/>
                      <a:pt x="284" y="40"/>
                      <a:pt x="284" y="40"/>
                    </a:cubicBezTo>
                    <a:cubicBezTo>
                      <a:pt x="285" y="41"/>
                      <a:pt x="285" y="41"/>
                      <a:pt x="286" y="41"/>
                    </a:cubicBezTo>
                    <a:cubicBezTo>
                      <a:pt x="286" y="42"/>
                      <a:pt x="288" y="41"/>
                      <a:pt x="291" y="40"/>
                    </a:cubicBezTo>
                    <a:cubicBezTo>
                      <a:pt x="292" y="40"/>
                      <a:pt x="292" y="40"/>
                      <a:pt x="292" y="40"/>
                    </a:cubicBezTo>
                    <a:cubicBezTo>
                      <a:pt x="292" y="39"/>
                      <a:pt x="292" y="39"/>
                      <a:pt x="292" y="39"/>
                    </a:cubicBezTo>
                    <a:cubicBezTo>
                      <a:pt x="295" y="38"/>
                      <a:pt x="297" y="37"/>
                      <a:pt x="298" y="37"/>
                    </a:cubicBezTo>
                    <a:cubicBezTo>
                      <a:pt x="298" y="37"/>
                      <a:pt x="299" y="37"/>
                      <a:pt x="300" y="37"/>
                    </a:cubicBezTo>
                    <a:cubicBezTo>
                      <a:pt x="300" y="38"/>
                      <a:pt x="301" y="38"/>
                      <a:pt x="302" y="38"/>
                    </a:cubicBezTo>
                    <a:cubicBezTo>
                      <a:pt x="304" y="39"/>
                      <a:pt x="305" y="40"/>
                      <a:pt x="306" y="42"/>
                    </a:cubicBezTo>
                    <a:cubicBezTo>
                      <a:pt x="306" y="44"/>
                      <a:pt x="306" y="46"/>
                      <a:pt x="305" y="49"/>
                    </a:cubicBezTo>
                    <a:cubicBezTo>
                      <a:pt x="304" y="51"/>
                      <a:pt x="303" y="52"/>
                      <a:pt x="301" y="53"/>
                    </a:cubicBezTo>
                    <a:cubicBezTo>
                      <a:pt x="299" y="54"/>
                      <a:pt x="297" y="54"/>
                      <a:pt x="295" y="53"/>
                    </a:cubicBezTo>
                    <a:cubicBezTo>
                      <a:pt x="293" y="52"/>
                      <a:pt x="293" y="52"/>
                      <a:pt x="293" y="52"/>
                    </a:cubicBezTo>
                    <a:close/>
                    <a:moveTo>
                      <a:pt x="272" y="95"/>
                    </a:moveTo>
                    <a:cubicBezTo>
                      <a:pt x="253" y="76"/>
                      <a:pt x="253" y="76"/>
                      <a:pt x="253" y="76"/>
                    </a:cubicBezTo>
                    <a:cubicBezTo>
                      <a:pt x="263" y="66"/>
                      <a:pt x="263" y="66"/>
                      <a:pt x="263" y="66"/>
                    </a:cubicBezTo>
                    <a:cubicBezTo>
                      <a:pt x="266" y="70"/>
                      <a:pt x="266" y="70"/>
                      <a:pt x="266" y="70"/>
                    </a:cubicBezTo>
                    <a:cubicBezTo>
                      <a:pt x="261" y="75"/>
                      <a:pt x="261" y="75"/>
                      <a:pt x="261" y="75"/>
                    </a:cubicBezTo>
                    <a:cubicBezTo>
                      <a:pt x="265" y="79"/>
                      <a:pt x="265" y="79"/>
                      <a:pt x="265" y="79"/>
                    </a:cubicBezTo>
                    <a:cubicBezTo>
                      <a:pt x="270" y="74"/>
                      <a:pt x="270" y="74"/>
                      <a:pt x="270" y="74"/>
                    </a:cubicBezTo>
                    <a:cubicBezTo>
                      <a:pt x="273" y="78"/>
                      <a:pt x="273" y="78"/>
                      <a:pt x="273" y="78"/>
                    </a:cubicBezTo>
                    <a:cubicBezTo>
                      <a:pt x="269" y="83"/>
                      <a:pt x="269" y="83"/>
                      <a:pt x="269" y="83"/>
                    </a:cubicBezTo>
                    <a:cubicBezTo>
                      <a:pt x="273" y="87"/>
                      <a:pt x="273" y="87"/>
                      <a:pt x="273" y="87"/>
                    </a:cubicBezTo>
                    <a:cubicBezTo>
                      <a:pt x="278" y="81"/>
                      <a:pt x="278" y="81"/>
                      <a:pt x="278" y="81"/>
                    </a:cubicBezTo>
                    <a:cubicBezTo>
                      <a:pt x="282" y="85"/>
                      <a:pt x="282" y="85"/>
                      <a:pt x="282" y="85"/>
                    </a:cubicBezTo>
                    <a:cubicBezTo>
                      <a:pt x="272" y="95"/>
                      <a:pt x="272" y="95"/>
                      <a:pt x="272" y="95"/>
                    </a:cubicBezTo>
                    <a:close/>
                    <a:moveTo>
                      <a:pt x="261" y="105"/>
                    </a:moveTo>
                    <a:cubicBezTo>
                      <a:pt x="243" y="85"/>
                      <a:pt x="243" y="85"/>
                      <a:pt x="243" y="85"/>
                    </a:cubicBezTo>
                    <a:cubicBezTo>
                      <a:pt x="248" y="81"/>
                      <a:pt x="248" y="81"/>
                      <a:pt x="248" y="81"/>
                    </a:cubicBezTo>
                    <a:cubicBezTo>
                      <a:pt x="266" y="101"/>
                      <a:pt x="266" y="101"/>
                      <a:pt x="266" y="101"/>
                    </a:cubicBezTo>
                    <a:cubicBezTo>
                      <a:pt x="261" y="105"/>
                      <a:pt x="261" y="105"/>
                      <a:pt x="261" y="105"/>
                    </a:cubicBezTo>
                    <a:close/>
                    <a:moveTo>
                      <a:pt x="234" y="100"/>
                    </a:moveTo>
                    <a:cubicBezTo>
                      <a:pt x="241" y="111"/>
                      <a:pt x="241" y="111"/>
                      <a:pt x="241" y="111"/>
                    </a:cubicBezTo>
                    <a:cubicBezTo>
                      <a:pt x="242" y="112"/>
                      <a:pt x="242" y="112"/>
                      <a:pt x="243" y="112"/>
                    </a:cubicBezTo>
                    <a:cubicBezTo>
                      <a:pt x="243" y="112"/>
                      <a:pt x="244" y="112"/>
                      <a:pt x="244" y="112"/>
                    </a:cubicBezTo>
                    <a:cubicBezTo>
                      <a:pt x="245" y="112"/>
                      <a:pt x="245" y="111"/>
                      <a:pt x="245" y="111"/>
                    </a:cubicBezTo>
                    <a:cubicBezTo>
                      <a:pt x="245" y="110"/>
                      <a:pt x="245" y="110"/>
                      <a:pt x="244" y="109"/>
                    </a:cubicBezTo>
                    <a:cubicBezTo>
                      <a:pt x="237" y="98"/>
                      <a:pt x="237" y="98"/>
                      <a:pt x="237" y="98"/>
                    </a:cubicBezTo>
                    <a:cubicBezTo>
                      <a:pt x="237" y="97"/>
                      <a:pt x="236" y="97"/>
                      <a:pt x="236" y="97"/>
                    </a:cubicBezTo>
                    <a:cubicBezTo>
                      <a:pt x="235" y="97"/>
                      <a:pt x="235" y="97"/>
                      <a:pt x="234" y="97"/>
                    </a:cubicBezTo>
                    <a:cubicBezTo>
                      <a:pt x="234" y="97"/>
                      <a:pt x="233" y="98"/>
                      <a:pt x="233" y="98"/>
                    </a:cubicBezTo>
                    <a:cubicBezTo>
                      <a:pt x="233" y="99"/>
                      <a:pt x="233" y="99"/>
                      <a:pt x="234" y="100"/>
                    </a:cubicBezTo>
                    <a:close/>
                    <a:moveTo>
                      <a:pt x="229" y="104"/>
                    </a:moveTo>
                    <a:cubicBezTo>
                      <a:pt x="228" y="102"/>
                      <a:pt x="227" y="100"/>
                      <a:pt x="228" y="98"/>
                    </a:cubicBezTo>
                    <a:cubicBezTo>
                      <a:pt x="228" y="96"/>
                      <a:pt x="229" y="95"/>
                      <a:pt x="231" y="93"/>
                    </a:cubicBezTo>
                    <a:cubicBezTo>
                      <a:pt x="234" y="92"/>
                      <a:pt x="236" y="91"/>
                      <a:pt x="238" y="92"/>
                    </a:cubicBezTo>
                    <a:cubicBezTo>
                      <a:pt x="239" y="92"/>
                      <a:pt x="241" y="93"/>
                      <a:pt x="243" y="96"/>
                    </a:cubicBezTo>
                    <a:cubicBezTo>
                      <a:pt x="249" y="105"/>
                      <a:pt x="249" y="105"/>
                      <a:pt x="249" y="105"/>
                    </a:cubicBezTo>
                    <a:cubicBezTo>
                      <a:pt x="250" y="107"/>
                      <a:pt x="251" y="109"/>
                      <a:pt x="251" y="111"/>
                    </a:cubicBezTo>
                    <a:cubicBezTo>
                      <a:pt x="250" y="113"/>
                      <a:pt x="249" y="114"/>
                      <a:pt x="247" y="116"/>
                    </a:cubicBezTo>
                    <a:cubicBezTo>
                      <a:pt x="245" y="117"/>
                      <a:pt x="243" y="118"/>
                      <a:pt x="241" y="118"/>
                    </a:cubicBezTo>
                    <a:cubicBezTo>
                      <a:pt x="239" y="117"/>
                      <a:pt x="237" y="116"/>
                      <a:pt x="236" y="114"/>
                    </a:cubicBezTo>
                    <a:cubicBezTo>
                      <a:pt x="229" y="104"/>
                      <a:pt x="229" y="104"/>
                      <a:pt x="229" y="104"/>
                    </a:cubicBezTo>
                    <a:close/>
                    <a:moveTo>
                      <a:pt x="210" y="134"/>
                    </a:moveTo>
                    <a:cubicBezTo>
                      <a:pt x="200" y="109"/>
                      <a:pt x="200" y="109"/>
                      <a:pt x="200" y="109"/>
                    </a:cubicBezTo>
                    <a:cubicBezTo>
                      <a:pt x="209" y="105"/>
                      <a:pt x="209" y="105"/>
                      <a:pt x="209" y="105"/>
                    </a:cubicBezTo>
                    <a:cubicBezTo>
                      <a:pt x="213" y="113"/>
                      <a:pt x="213" y="113"/>
                      <a:pt x="213" y="113"/>
                    </a:cubicBezTo>
                    <a:cubicBezTo>
                      <a:pt x="214" y="114"/>
                      <a:pt x="214" y="115"/>
                      <a:pt x="215" y="116"/>
                    </a:cubicBezTo>
                    <a:cubicBezTo>
                      <a:pt x="215" y="117"/>
                      <a:pt x="216" y="118"/>
                      <a:pt x="216" y="119"/>
                    </a:cubicBezTo>
                    <a:cubicBezTo>
                      <a:pt x="216" y="118"/>
                      <a:pt x="215" y="116"/>
                      <a:pt x="215" y="115"/>
                    </a:cubicBezTo>
                    <a:cubicBezTo>
                      <a:pt x="215" y="114"/>
                      <a:pt x="214" y="113"/>
                      <a:pt x="214" y="113"/>
                    </a:cubicBezTo>
                    <a:cubicBezTo>
                      <a:pt x="212" y="104"/>
                      <a:pt x="212" y="104"/>
                      <a:pt x="212" y="104"/>
                    </a:cubicBezTo>
                    <a:cubicBezTo>
                      <a:pt x="221" y="100"/>
                      <a:pt x="221" y="100"/>
                      <a:pt x="221" y="100"/>
                    </a:cubicBezTo>
                    <a:cubicBezTo>
                      <a:pt x="231" y="125"/>
                      <a:pt x="231" y="125"/>
                      <a:pt x="231" y="125"/>
                    </a:cubicBezTo>
                    <a:cubicBezTo>
                      <a:pt x="226" y="127"/>
                      <a:pt x="226" y="127"/>
                      <a:pt x="226" y="127"/>
                    </a:cubicBezTo>
                    <a:cubicBezTo>
                      <a:pt x="222" y="118"/>
                      <a:pt x="222" y="118"/>
                      <a:pt x="222" y="118"/>
                    </a:cubicBezTo>
                    <a:cubicBezTo>
                      <a:pt x="221" y="116"/>
                      <a:pt x="220" y="114"/>
                      <a:pt x="219" y="112"/>
                    </a:cubicBezTo>
                    <a:cubicBezTo>
                      <a:pt x="219" y="110"/>
                      <a:pt x="218" y="108"/>
                      <a:pt x="217" y="106"/>
                    </a:cubicBezTo>
                    <a:cubicBezTo>
                      <a:pt x="218" y="109"/>
                      <a:pt x="218" y="110"/>
                      <a:pt x="218" y="112"/>
                    </a:cubicBezTo>
                    <a:cubicBezTo>
                      <a:pt x="219" y="113"/>
                      <a:pt x="219" y="114"/>
                      <a:pt x="219" y="115"/>
                    </a:cubicBezTo>
                    <a:cubicBezTo>
                      <a:pt x="222" y="129"/>
                      <a:pt x="222" y="129"/>
                      <a:pt x="222" y="129"/>
                    </a:cubicBezTo>
                    <a:cubicBezTo>
                      <a:pt x="219" y="130"/>
                      <a:pt x="219" y="130"/>
                      <a:pt x="219" y="130"/>
                    </a:cubicBezTo>
                    <a:cubicBezTo>
                      <a:pt x="212" y="119"/>
                      <a:pt x="212" y="119"/>
                      <a:pt x="212" y="119"/>
                    </a:cubicBezTo>
                    <a:cubicBezTo>
                      <a:pt x="211" y="117"/>
                      <a:pt x="210" y="116"/>
                      <a:pt x="209" y="114"/>
                    </a:cubicBezTo>
                    <a:cubicBezTo>
                      <a:pt x="208" y="113"/>
                      <a:pt x="207" y="112"/>
                      <a:pt x="207" y="110"/>
                    </a:cubicBezTo>
                    <a:cubicBezTo>
                      <a:pt x="208" y="112"/>
                      <a:pt x="208" y="114"/>
                      <a:pt x="209" y="116"/>
                    </a:cubicBezTo>
                    <a:cubicBezTo>
                      <a:pt x="210" y="118"/>
                      <a:pt x="211" y="120"/>
                      <a:pt x="212" y="122"/>
                    </a:cubicBezTo>
                    <a:cubicBezTo>
                      <a:pt x="216" y="131"/>
                      <a:pt x="216" y="131"/>
                      <a:pt x="216" y="131"/>
                    </a:cubicBezTo>
                    <a:cubicBezTo>
                      <a:pt x="210" y="134"/>
                      <a:pt x="210" y="134"/>
                      <a:pt x="210" y="134"/>
                    </a:cubicBezTo>
                    <a:close/>
                    <a:moveTo>
                      <a:pt x="184" y="139"/>
                    </a:moveTo>
                    <a:cubicBezTo>
                      <a:pt x="185" y="112"/>
                      <a:pt x="185" y="112"/>
                      <a:pt x="185" y="112"/>
                    </a:cubicBezTo>
                    <a:cubicBezTo>
                      <a:pt x="193" y="111"/>
                      <a:pt x="193" y="111"/>
                      <a:pt x="193" y="111"/>
                    </a:cubicBezTo>
                    <a:cubicBezTo>
                      <a:pt x="202" y="137"/>
                      <a:pt x="202" y="137"/>
                      <a:pt x="202" y="137"/>
                    </a:cubicBezTo>
                    <a:cubicBezTo>
                      <a:pt x="195" y="138"/>
                      <a:pt x="195" y="138"/>
                      <a:pt x="195" y="138"/>
                    </a:cubicBezTo>
                    <a:cubicBezTo>
                      <a:pt x="194" y="133"/>
                      <a:pt x="194" y="133"/>
                      <a:pt x="194" y="133"/>
                    </a:cubicBezTo>
                    <a:cubicBezTo>
                      <a:pt x="190" y="134"/>
                      <a:pt x="190" y="134"/>
                      <a:pt x="190" y="134"/>
                    </a:cubicBezTo>
                    <a:cubicBezTo>
                      <a:pt x="190" y="138"/>
                      <a:pt x="190" y="138"/>
                      <a:pt x="190" y="138"/>
                    </a:cubicBezTo>
                    <a:cubicBezTo>
                      <a:pt x="184" y="139"/>
                      <a:pt x="184" y="139"/>
                      <a:pt x="184" y="139"/>
                    </a:cubicBezTo>
                    <a:close/>
                    <a:moveTo>
                      <a:pt x="190" y="129"/>
                    </a:moveTo>
                    <a:cubicBezTo>
                      <a:pt x="193" y="128"/>
                      <a:pt x="193" y="128"/>
                      <a:pt x="193" y="128"/>
                    </a:cubicBezTo>
                    <a:cubicBezTo>
                      <a:pt x="191" y="120"/>
                      <a:pt x="191" y="120"/>
                      <a:pt x="191" y="120"/>
                    </a:cubicBezTo>
                    <a:cubicBezTo>
                      <a:pt x="190" y="120"/>
                      <a:pt x="190" y="119"/>
                      <a:pt x="190" y="119"/>
                    </a:cubicBezTo>
                    <a:cubicBezTo>
                      <a:pt x="190" y="118"/>
                      <a:pt x="190" y="117"/>
                      <a:pt x="189" y="116"/>
                    </a:cubicBezTo>
                    <a:cubicBezTo>
                      <a:pt x="189" y="117"/>
                      <a:pt x="190" y="117"/>
                      <a:pt x="190" y="118"/>
                    </a:cubicBezTo>
                    <a:cubicBezTo>
                      <a:pt x="190" y="119"/>
                      <a:pt x="190" y="120"/>
                      <a:pt x="190" y="120"/>
                    </a:cubicBezTo>
                    <a:cubicBezTo>
                      <a:pt x="190" y="129"/>
                      <a:pt x="190" y="129"/>
                      <a:pt x="190" y="129"/>
                    </a:cubicBezTo>
                    <a:close/>
                    <a:moveTo>
                      <a:pt x="153" y="132"/>
                    </a:moveTo>
                    <a:cubicBezTo>
                      <a:pt x="159" y="133"/>
                      <a:pt x="159" y="133"/>
                      <a:pt x="159" y="133"/>
                    </a:cubicBezTo>
                    <a:cubicBezTo>
                      <a:pt x="159" y="135"/>
                      <a:pt x="159" y="135"/>
                      <a:pt x="159" y="135"/>
                    </a:cubicBezTo>
                    <a:cubicBezTo>
                      <a:pt x="159" y="136"/>
                      <a:pt x="159" y="136"/>
                      <a:pt x="159" y="137"/>
                    </a:cubicBezTo>
                    <a:cubicBezTo>
                      <a:pt x="160" y="137"/>
                      <a:pt x="160" y="137"/>
                      <a:pt x="161" y="137"/>
                    </a:cubicBezTo>
                    <a:cubicBezTo>
                      <a:pt x="162" y="138"/>
                      <a:pt x="162" y="137"/>
                      <a:pt x="162" y="137"/>
                    </a:cubicBezTo>
                    <a:cubicBezTo>
                      <a:pt x="163" y="137"/>
                      <a:pt x="163" y="136"/>
                      <a:pt x="163" y="135"/>
                    </a:cubicBezTo>
                    <a:cubicBezTo>
                      <a:pt x="163" y="135"/>
                      <a:pt x="163" y="134"/>
                      <a:pt x="163" y="134"/>
                    </a:cubicBezTo>
                    <a:cubicBezTo>
                      <a:pt x="162" y="133"/>
                      <a:pt x="162" y="133"/>
                      <a:pt x="161" y="132"/>
                    </a:cubicBezTo>
                    <a:cubicBezTo>
                      <a:pt x="161" y="132"/>
                      <a:pt x="160" y="131"/>
                      <a:pt x="160" y="131"/>
                    </a:cubicBezTo>
                    <a:cubicBezTo>
                      <a:pt x="158" y="129"/>
                      <a:pt x="157" y="128"/>
                      <a:pt x="156" y="127"/>
                    </a:cubicBezTo>
                    <a:cubicBezTo>
                      <a:pt x="155" y="126"/>
                      <a:pt x="155" y="126"/>
                      <a:pt x="155" y="125"/>
                    </a:cubicBezTo>
                    <a:cubicBezTo>
                      <a:pt x="154" y="124"/>
                      <a:pt x="154" y="123"/>
                      <a:pt x="154" y="122"/>
                    </a:cubicBezTo>
                    <a:cubicBezTo>
                      <a:pt x="154" y="119"/>
                      <a:pt x="155" y="118"/>
                      <a:pt x="156" y="116"/>
                    </a:cubicBezTo>
                    <a:cubicBezTo>
                      <a:pt x="158" y="115"/>
                      <a:pt x="160" y="115"/>
                      <a:pt x="162" y="115"/>
                    </a:cubicBezTo>
                    <a:cubicBezTo>
                      <a:pt x="165" y="115"/>
                      <a:pt x="167" y="116"/>
                      <a:pt x="168" y="117"/>
                    </a:cubicBezTo>
                    <a:cubicBezTo>
                      <a:pt x="169" y="118"/>
                      <a:pt x="170" y="120"/>
                      <a:pt x="169" y="122"/>
                    </a:cubicBezTo>
                    <a:cubicBezTo>
                      <a:pt x="169" y="124"/>
                      <a:pt x="169" y="124"/>
                      <a:pt x="169" y="124"/>
                    </a:cubicBezTo>
                    <a:cubicBezTo>
                      <a:pt x="164" y="124"/>
                      <a:pt x="164" y="124"/>
                      <a:pt x="164" y="124"/>
                    </a:cubicBezTo>
                    <a:cubicBezTo>
                      <a:pt x="164" y="122"/>
                      <a:pt x="164" y="122"/>
                      <a:pt x="164" y="122"/>
                    </a:cubicBezTo>
                    <a:cubicBezTo>
                      <a:pt x="164" y="121"/>
                      <a:pt x="164" y="121"/>
                      <a:pt x="163" y="120"/>
                    </a:cubicBezTo>
                    <a:cubicBezTo>
                      <a:pt x="163" y="120"/>
                      <a:pt x="163" y="120"/>
                      <a:pt x="162" y="120"/>
                    </a:cubicBezTo>
                    <a:cubicBezTo>
                      <a:pt x="161" y="119"/>
                      <a:pt x="161" y="120"/>
                      <a:pt x="161" y="120"/>
                    </a:cubicBezTo>
                    <a:cubicBezTo>
                      <a:pt x="160" y="120"/>
                      <a:pt x="160" y="121"/>
                      <a:pt x="160" y="121"/>
                    </a:cubicBezTo>
                    <a:cubicBezTo>
                      <a:pt x="160" y="122"/>
                      <a:pt x="161" y="124"/>
                      <a:pt x="164" y="126"/>
                    </a:cubicBezTo>
                    <a:cubicBezTo>
                      <a:pt x="164" y="127"/>
                      <a:pt x="164" y="127"/>
                      <a:pt x="164" y="127"/>
                    </a:cubicBezTo>
                    <a:cubicBezTo>
                      <a:pt x="164" y="127"/>
                      <a:pt x="164" y="127"/>
                      <a:pt x="164" y="127"/>
                    </a:cubicBezTo>
                    <a:cubicBezTo>
                      <a:pt x="167" y="129"/>
                      <a:pt x="168" y="130"/>
                      <a:pt x="168" y="131"/>
                    </a:cubicBezTo>
                    <a:cubicBezTo>
                      <a:pt x="169" y="132"/>
                      <a:pt x="169" y="133"/>
                      <a:pt x="169" y="133"/>
                    </a:cubicBezTo>
                    <a:cubicBezTo>
                      <a:pt x="169" y="134"/>
                      <a:pt x="169" y="135"/>
                      <a:pt x="169" y="135"/>
                    </a:cubicBezTo>
                    <a:cubicBezTo>
                      <a:pt x="169" y="138"/>
                      <a:pt x="168" y="139"/>
                      <a:pt x="167" y="141"/>
                    </a:cubicBezTo>
                    <a:cubicBezTo>
                      <a:pt x="165" y="142"/>
                      <a:pt x="163" y="142"/>
                      <a:pt x="161" y="142"/>
                    </a:cubicBezTo>
                    <a:cubicBezTo>
                      <a:pt x="158" y="142"/>
                      <a:pt x="156" y="141"/>
                      <a:pt x="155" y="140"/>
                    </a:cubicBezTo>
                    <a:cubicBezTo>
                      <a:pt x="154" y="139"/>
                      <a:pt x="153" y="137"/>
                      <a:pt x="153" y="134"/>
                    </a:cubicBezTo>
                    <a:cubicBezTo>
                      <a:pt x="153" y="132"/>
                      <a:pt x="153" y="132"/>
                      <a:pt x="153" y="132"/>
                    </a:cubicBezTo>
                    <a:close/>
                    <a:moveTo>
                      <a:pt x="129" y="140"/>
                    </a:moveTo>
                    <a:cubicBezTo>
                      <a:pt x="136" y="113"/>
                      <a:pt x="136" y="113"/>
                      <a:pt x="136" y="113"/>
                    </a:cubicBezTo>
                    <a:cubicBezTo>
                      <a:pt x="144" y="114"/>
                      <a:pt x="144" y="114"/>
                      <a:pt x="144" y="114"/>
                    </a:cubicBezTo>
                    <a:cubicBezTo>
                      <a:pt x="147" y="141"/>
                      <a:pt x="147" y="141"/>
                      <a:pt x="147" y="141"/>
                    </a:cubicBezTo>
                    <a:cubicBezTo>
                      <a:pt x="140" y="140"/>
                      <a:pt x="140" y="140"/>
                      <a:pt x="140" y="140"/>
                    </a:cubicBezTo>
                    <a:cubicBezTo>
                      <a:pt x="140" y="136"/>
                      <a:pt x="140" y="136"/>
                      <a:pt x="140" y="136"/>
                    </a:cubicBezTo>
                    <a:cubicBezTo>
                      <a:pt x="136" y="135"/>
                      <a:pt x="136" y="135"/>
                      <a:pt x="136" y="135"/>
                    </a:cubicBezTo>
                    <a:cubicBezTo>
                      <a:pt x="135" y="140"/>
                      <a:pt x="135" y="140"/>
                      <a:pt x="135" y="140"/>
                    </a:cubicBezTo>
                    <a:cubicBezTo>
                      <a:pt x="129" y="140"/>
                      <a:pt x="129" y="140"/>
                      <a:pt x="129" y="140"/>
                    </a:cubicBezTo>
                    <a:close/>
                    <a:moveTo>
                      <a:pt x="137" y="131"/>
                    </a:moveTo>
                    <a:cubicBezTo>
                      <a:pt x="140" y="131"/>
                      <a:pt x="140" y="131"/>
                      <a:pt x="140" y="131"/>
                    </a:cubicBezTo>
                    <a:cubicBezTo>
                      <a:pt x="140" y="123"/>
                      <a:pt x="140" y="123"/>
                      <a:pt x="140" y="123"/>
                    </a:cubicBezTo>
                    <a:cubicBezTo>
                      <a:pt x="140" y="122"/>
                      <a:pt x="140" y="121"/>
                      <a:pt x="140" y="121"/>
                    </a:cubicBezTo>
                    <a:cubicBezTo>
                      <a:pt x="140" y="120"/>
                      <a:pt x="140" y="119"/>
                      <a:pt x="140" y="118"/>
                    </a:cubicBezTo>
                    <a:cubicBezTo>
                      <a:pt x="140" y="119"/>
                      <a:pt x="140" y="119"/>
                      <a:pt x="139" y="120"/>
                    </a:cubicBezTo>
                    <a:cubicBezTo>
                      <a:pt x="139" y="121"/>
                      <a:pt x="139" y="122"/>
                      <a:pt x="139" y="123"/>
                    </a:cubicBezTo>
                    <a:cubicBezTo>
                      <a:pt x="137" y="131"/>
                      <a:pt x="137" y="131"/>
                      <a:pt x="137" y="131"/>
                    </a:cubicBezTo>
                    <a:close/>
                    <a:moveTo>
                      <a:pt x="113" y="136"/>
                    </a:moveTo>
                    <a:cubicBezTo>
                      <a:pt x="118" y="115"/>
                      <a:pt x="118" y="115"/>
                      <a:pt x="118" y="115"/>
                    </a:cubicBezTo>
                    <a:cubicBezTo>
                      <a:pt x="114" y="114"/>
                      <a:pt x="114" y="114"/>
                      <a:pt x="114" y="114"/>
                    </a:cubicBezTo>
                    <a:cubicBezTo>
                      <a:pt x="115" y="109"/>
                      <a:pt x="115" y="109"/>
                      <a:pt x="115" y="109"/>
                    </a:cubicBezTo>
                    <a:cubicBezTo>
                      <a:pt x="129" y="112"/>
                      <a:pt x="129" y="112"/>
                      <a:pt x="129" y="112"/>
                    </a:cubicBezTo>
                    <a:cubicBezTo>
                      <a:pt x="128" y="117"/>
                      <a:pt x="128" y="117"/>
                      <a:pt x="128" y="117"/>
                    </a:cubicBezTo>
                    <a:cubicBezTo>
                      <a:pt x="124" y="116"/>
                      <a:pt x="124" y="116"/>
                      <a:pt x="124" y="116"/>
                    </a:cubicBezTo>
                    <a:cubicBezTo>
                      <a:pt x="119" y="137"/>
                      <a:pt x="119" y="137"/>
                      <a:pt x="119" y="137"/>
                    </a:cubicBezTo>
                    <a:cubicBezTo>
                      <a:pt x="113" y="136"/>
                      <a:pt x="113" y="136"/>
                      <a:pt x="113" y="136"/>
                    </a:cubicBezTo>
                    <a:close/>
                    <a:moveTo>
                      <a:pt x="95" y="129"/>
                    </a:moveTo>
                    <a:cubicBezTo>
                      <a:pt x="105" y="104"/>
                      <a:pt x="105" y="104"/>
                      <a:pt x="105" y="104"/>
                    </a:cubicBezTo>
                    <a:cubicBezTo>
                      <a:pt x="111" y="107"/>
                      <a:pt x="111" y="107"/>
                      <a:pt x="111" y="107"/>
                    </a:cubicBezTo>
                    <a:cubicBezTo>
                      <a:pt x="101" y="131"/>
                      <a:pt x="101" y="131"/>
                      <a:pt x="101" y="131"/>
                    </a:cubicBezTo>
                    <a:cubicBezTo>
                      <a:pt x="95" y="129"/>
                      <a:pt x="95" y="129"/>
                      <a:pt x="95" y="129"/>
                    </a:cubicBezTo>
                    <a:close/>
                    <a:moveTo>
                      <a:pt x="78" y="110"/>
                    </a:moveTo>
                    <a:cubicBezTo>
                      <a:pt x="83" y="113"/>
                      <a:pt x="83" y="113"/>
                      <a:pt x="83" y="113"/>
                    </a:cubicBezTo>
                    <a:cubicBezTo>
                      <a:pt x="82" y="115"/>
                      <a:pt x="82" y="115"/>
                      <a:pt x="82" y="115"/>
                    </a:cubicBezTo>
                    <a:cubicBezTo>
                      <a:pt x="82" y="115"/>
                      <a:pt x="81" y="116"/>
                      <a:pt x="82" y="117"/>
                    </a:cubicBezTo>
                    <a:cubicBezTo>
                      <a:pt x="82" y="117"/>
                      <a:pt x="82" y="118"/>
                      <a:pt x="82" y="118"/>
                    </a:cubicBezTo>
                    <a:cubicBezTo>
                      <a:pt x="83" y="118"/>
                      <a:pt x="83" y="118"/>
                      <a:pt x="84" y="118"/>
                    </a:cubicBezTo>
                    <a:cubicBezTo>
                      <a:pt x="84" y="118"/>
                      <a:pt x="85" y="118"/>
                      <a:pt x="85" y="117"/>
                    </a:cubicBezTo>
                    <a:cubicBezTo>
                      <a:pt x="86" y="117"/>
                      <a:pt x="86" y="116"/>
                      <a:pt x="86" y="115"/>
                    </a:cubicBezTo>
                    <a:cubicBezTo>
                      <a:pt x="86" y="115"/>
                      <a:pt x="86" y="114"/>
                      <a:pt x="85" y="113"/>
                    </a:cubicBezTo>
                    <a:cubicBezTo>
                      <a:pt x="85" y="113"/>
                      <a:pt x="85" y="112"/>
                      <a:pt x="85" y="112"/>
                    </a:cubicBezTo>
                    <a:cubicBezTo>
                      <a:pt x="84" y="109"/>
                      <a:pt x="83" y="108"/>
                      <a:pt x="83" y="106"/>
                    </a:cubicBezTo>
                    <a:cubicBezTo>
                      <a:pt x="83" y="106"/>
                      <a:pt x="83" y="105"/>
                      <a:pt x="83" y="104"/>
                    </a:cubicBezTo>
                    <a:cubicBezTo>
                      <a:pt x="83" y="103"/>
                      <a:pt x="84" y="102"/>
                      <a:pt x="84" y="101"/>
                    </a:cubicBezTo>
                    <a:cubicBezTo>
                      <a:pt x="85" y="99"/>
                      <a:pt x="87" y="98"/>
                      <a:pt x="89" y="97"/>
                    </a:cubicBezTo>
                    <a:cubicBezTo>
                      <a:pt x="91" y="97"/>
                      <a:pt x="93" y="97"/>
                      <a:pt x="95" y="99"/>
                    </a:cubicBezTo>
                    <a:cubicBezTo>
                      <a:pt x="97" y="100"/>
                      <a:pt x="98" y="102"/>
                      <a:pt x="98" y="103"/>
                    </a:cubicBezTo>
                    <a:cubicBezTo>
                      <a:pt x="99" y="105"/>
                      <a:pt x="99" y="107"/>
                      <a:pt x="97" y="108"/>
                    </a:cubicBezTo>
                    <a:cubicBezTo>
                      <a:pt x="96" y="110"/>
                      <a:pt x="96" y="110"/>
                      <a:pt x="96" y="110"/>
                    </a:cubicBezTo>
                    <a:cubicBezTo>
                      <a:pt x="91" y="107"/>
                      <a:pt x="91" y="107"/>
                      <a:pt x="91" y="107"/>
                    </a:cubicBezTo>
                    <a:cubicBezTo>
                      <a:pt x="92" y="106"/>
                      <a:pt x="92" y="106"/>
                      <a:pt x="92" y="106"/>
                    </a:cubicBezTo>
                    <a:cubicBezTo>
                      <a:pt x="93" y="105"/>
                      <a:pt x="93" y="104"/>
                      <a:pt x="93" y="104"/>
                    </a:cubicBezTo>
                    <a:cubicBezTo>
                      <a:pt x="93" y="103"/>
                      <a:pt x="93" y="103"/>
                      <a:pt x="92" y="103"/>
                    </a:cubicBezTo>
                    <a:cubicBezTo>
                      <a:pt x="92" y="102"/>
                      <a:pt x="91" y="102"/>
                      <a:pt x="91" y="102"/>
                    </a:cubicBezTo>
                    <a:cubicBezTo>
                      <a:pt x="90" y="103"/>
                      <a:pt x="90" y="103"/>
                      <a:pt x="89" y="103"/>
                    </a:cubicBezTo>
                    <a:cubicBezTo>
                      <a:pt x="89" y="104"/>
                      <a:pt x="89" y="106"/>
                      <a:pt x="90" y="110"/>
                    </a:cubicBezTo>
                    <a:cubicBezTo>
                      <a:pt x="90" y="110"/>
                      <a:pt x="90" y="110"/>
                      <a:pt x="90" y="110"/>
                    </a:cubicBezTo>
                    <a:cubicBezTo>
                      <a:pt x="91" y="110"/>
                      <a:pt x="91" y="110"/>
                      <a:pt x="91" y="110"/>
                    </a:cubicBezTo>
                    <a:cubicBezTo>
                      <a:pt x="92" y="113"/>
                      <a:pt x="92" y="115"/>
                      <a:pt x="92" y="116"/>
                    </a:cubicBezTo>
                    <a:cubicBezTo>
                      <a:pt x="92" y="117"/>
                      <a:pt x="92" y="117"/>
                      <a:pt x="91" y="118"/>
                    </a:cubicBezTo>
                    <a:cubicBezTo>
                      <a:pt x="91" y="119"/>
                      <a:pt x="91" y="119"/>
                      <a:pt x="91" y="120"/>
                    </a:cubicBezTo>
                    <a:cubicBezTo>
                      <a:pt x="89" y="122"/>
                      <a:pt x="88" y="123"/>
                      <a:pt x="86" y="123"/>
                    </a:cubicBezTo>
                    <a:cubicBezTo>
                      <a:pt x="84" y="124"/>
                      <a:pt x="82" y="123"/>
                      <a:pt x="80" y="122"/>
                    </a:cubicBezTo>
                    <a:cubicBezTo>
                      <a:pt x="78" y="120"/>
                      <a:pt x="76" y="119"/>
                      <a:pt x="76" y="117"/>
                    </a:cubicBezTo>
                    <a:cubicBezTo>
                      <a:pt x="75" y="115"/>
                      <a:pt x="76" y="113"/>
                      <a:pt x="77" y="111"/>
                    </a:cubicBezTo>
                    <a:cubicBezTo>
                      <a:pt x="78" y="110"/>
                      <a:pt x="78" y="110"/>
                      <a:pt x="78" y="110"/>
                    </a:cubicBezTo>
                    <a:close/>
                    <a:moveTo>
                      <a:pt x="68" y="95"/>
                    </a:moveTo>
                    <a:cubicBezTo>
                      <a:pt x="69" y="95"/>
                      <a:pt x="70" y="96"/>
                      <a:pt x="71" y="96"/>
                    </a:cubicBezTo>
                    <a:cubicBezTo>
                      <a:pt x="71" y="96"/>
                      <a:pt x="72" y="96"/>
                      <a:pt x="72" y="95"/>
                    </a:cubicBezTo>
                    <a:cubicBezTo>
                      <a:pt x="73" y="94"/>
                      <a:pt x="73" y="94"/>
                      <a:pt x="73" y="94"/>
                    </a:cubicBezTo>
                    <a:cubicBezTo>
                      <a:pt x="74" y="93"/>
                      <a:pt x="74" y="92"/>
                      <a:pt x="74" y="92"/>
                    </a:cubicBezTo>
                    <a:cubicBezTo>
                      <a:pt x="74" y="91"/>
                      <a:pt x="73" y="91"/>
                      <a:pt x="72" y="90"/>
                    </a:cubicBezTo>
                    <a:cubicBezTo>
                      <a:pt x="72" y="90"/>
                      <a:pt x="72" y="90"/>
                      <a:pt x="72" y="90"/>
                    </a:cubicBezTo>
                    <a:cubicBezTo>
                      <a:pt x="68" y="95"/>
                      <a:pt x="68" y="95"/>
                      <a:pt x="68" y="95"/>
                    </a:cubicBezTo>
                    <a:close/>
                    <a:moveTo>
                      <a:pt x="54" y="103"/>
                    </a:moveTo>
                    <a:cubicBezTo>
                      <a:pt x="70" y="82"/>
                      <a:pt x="70" y="82"/>
                      <a:pt x="70" y="82"/>
                    </a:cubicBezTo>
                    <a:cubicBezTo>
                      <a:pt x="77" y="88"/>
                      <a:pt x="77" y="88"/>
                      <a:pt x="77" y="88"/>
                    </a:cubicBezTo>
                    <a:cubicBezTo>
                      <a:pt x="79" y="89"/>
                      <a:pt x="80" y="91"/>
                      <a:pt x="80" y="92"/>
                    </a:cubicBezTo>
                    <a:cubicBezTo>
                      <a:pt x="80" y="94"/>
                      <a:pt x="80" y="95"/>
                      <a:pt x="79" y="97"/>
                    </a:cubicBezTo>
                    <a:cubicBezTo>
                      <a:pt x="78" y="97"/>
                      <a:pt x="78" y="97"/>
                      <a:pt x="78" y="97"/>
                    </a:cubicBezTo>
                    <a:cubicBezTo>
                      <a:pt x="78" y="98"/>
                      <a:pt x="78" y="98"/>
                      <a:pt x="78" y="98"/>
                    </a:cubicBezTo>
                    <a:cubicBezTo>
                      <a:pt x="77" y="99"/>
                      <a:pt x="76" y="100"/>
                      <a:pt x="75" y="100"/>
                    </a:cubicBezTo>
                    <a:cubicBezTo>
                      <a:pt x="74" y="100"/>
                      <a:pt x="73" y="100"/>
                      <a:pt x="72" y="100"/>
                    </a:cubicBezTo>
                    <a:cubicBezTo>
                      <a:pt x="72" y="101"/>
                      <a:pt x="73" y="102"/>
                      <a:pt x="73" y="103"/>
                    </a:cubicBezTo>
                    <a:cubicBezTo>
                      <a:pt x="73" y="104"/>
                      <a:pt x="72" y="105"/>
                      <a:pt x="71" y="106"/>
                    </a:cubicBezTo>
                    <a:cubicBezTo>
                      <a:pt x="67" y="111"/>
                      <a:pt x="67" y="111"/>
                      <a:pt x="67" y="111"/>
                    </a:cubicBezTo>
                    <a:cubicBezTo>
                      <a:pt x="67" y="111"/>
                      <a:pt x="66" y="112"/>
                      <a:pt x="66" y="112"/>
                    </a:cubicBezTo>
                    <a:cubicBezTo>
                      <a:pt x="66" y="112"/>
                      <a:pt x="66" y="113"/>
                      <a:pt x="66" y="113"/>
                    </a:cubicBezTo>
                    <a:cubicBezTo>
                      <a:pt x="61" y="109"/>
                      <a:pt x="61" y="109"/>
                      <a:pt x="61" y="109"/>
                    </a:cubicBezTo>
                    <a:cubicBezTo>
                      <a:pt x="61" y="109"/>
                      <a:pt x="61" y="109"/>
                      <a:pt x="62" y="108"/>
                    </a:cubicBezTo>
                    <a:cubicBezTo>
                      <a:pt x="62" y="108"/>
                      <a:pt x="62" y="107"/>
                      <a:pt x="63" y="107"/>
                    </a:cubicBezTo>
                    <a:cubicBezTo>
                      <a:pt x="66" y="103"/>
                      <a:pt x="66" y="103"/>
                      <a:pt x="66" y="103"/>
                    </a:cubicBezTo>
                    <a:cubicBezTo>
                      <a:pt x="67" y="102"/>
                      <a:pt x="67" y="101"/>
                      <a:pt x="67" y="100"/>
                    </a:cubicBezTo>
                    <a:cubicBezTo>
                      <a:pt x="67" y="99"/>
                      <a:pt x="67" y="99"/>
                      <a:pt x="66" y="98"/>
                    </a:cubicBezTo>
                    <a:cubicBezTo>
                      <a:pt x="58" y="107"/>
                      <a:pt x="58" y="107"/>
                      <a:pt x="58" y="107"/>
                    </a:cubicBezTo>
                    <a:cubicBezTo>
                      <a:pt x="54" y="103"/>
                      <a:pt x="54" y="103"/>
                      <a:pt x="54" y="103"/>
                    </a:cubicBezTo>
                    <a:close/>
                    <a:moveTo>
                      <a:pt x="37" y="87"/>
                    </a:moveTo>
                    <a:cubicBezTo>
                      <a:pt x="57" y="69"/>
                      <a:pt x="57" y="69"/>
                      <a:pt x="57" y="69"/>
                    </a:cubicBezTo>
                    <a:cubicBezTo>
                      <a:pt x="66" y="78"/>
                      <a:pt x="66" y="78"/>
                      <a:pt x="66" y="78"/>
                    </a:cubicBezTo>
                    <a:cubicBezTo>
                      <a:pt x="62" y="82"/>
                      <a:pt x="62" y="82"/>
                      <a:pt x="62" y="82"/>
                    </a:cubicBezTo>
                    <a:cubicBezTo>
                      <a:pt x="57" y="77"/>
                      <a:pt x="57" y="77"/>
                      <a:pt x="57" y="77"/>
                    </a:cubicBezTo>
                    <a:cubicBezTo>
                      <a:pt x="53" y="80"/>
                      <a:pt x="53" y="80"/>
                      <a:pt x="53" y="80"/>
                    </a:cubicBezTo>
                    <a:cubicBezTo>
                      <a:pt x="58" y="85"/>
                      <a:pt x="58" y="85"/>
                      <a:pt x="58" y="85"/>
                    </a:cubicBezTo>
                    <a:cubicBezTo>
                      <a:pt x="54" y="89"/>
                      <a:pt x="54" y="89"/>
                      <a:pt x="54" y="89"/>
                    </a:cubicBezTo>
                    <a:cubicBezTo>
                      <a:pt x="50" y="84"/>
                      <a:pt x="50" y="84"/>
                      <a:pt x="50" y="84"/>
                    </a:cubicBezTo>
                    <a:cubicBezTo>
                      <a:pt x="45" y="88"/>
                      <a:pt x="45" y="88"/>
                      <a:pt x="45" y="88"/>
                    </a:cubicBezTo>
                    <a:cubicBezTo>
                      <a:pt x="51" y="93"/>
                      <a:pt x="51" y="93"/>
                      <a:pt x="51" y="93"/>
                    </a:cubicBezTo>
                    <a:cubicBezTo>
                      <a:pt x="47" y="97"/>
                      <a:pt x="47" y="97"/>
                      <a:pt x="47" y="97"/>
                    </a:cubicBezTo>
                    <a:cubicBezTo>
                      <a:pt x="37" y="87"/>
                      <a:pt x="37" y="87"/>
                      <a:pt x="37" y="87"/>
                    </a:cubicBezTo>
                    <a:close/>
                    <a:moveTo>
                      <a:pt x="25" y="70"/>
                    </a:moveTo>
                    <a:cubicBezTo>
                      <a:pt x="45" y="51"/>
                      <a:pt x="45" y="51"/>
                      <a:pt x="45" y="51"/>
                    </a:cubicBezTo>
                    <a:cubicBezTo>
                      <a:pt x="48" y="57"/>
                      <a:pt x="48" y="57"/>
                      <a:pt x="48" y="57"/>
                    </a:cubicBezTo>
                    <a:cubicBezTo>
                      <a:pt x="40" y="64"/>
                      <a:pt x="40" y="64"/>
                      <a:pt x="40" y="64"/>
                    </a:cubicBezTo>
                    <a:cubicBezTo>
                      <a:pt x="39" y="64"/>
                      <a:pt x="38" y="65"/>
                      <a:pt x="37" y="66"/>
                    </a:cubicBezTo>
                    <a:cubicBezTo>
                      <a:pt x="36" y="67"/>
                      <a:pt x="34" y="68"/>
                      <a:pt x="32" y="69"/>
                    </a:cubicBezTo>
                    <a:cubicBezTo>
                      <a:pt x="34" y="68"/>
                      <a:pt x="37" y="67"/>
                      <a:pt x="39" y="65"/>
                    </a:cubicBezTo>
                    <a:cubicBezTo>
                      <a:pt x="40" y="65"/>
                      <a:pt x="40" y="65"/>
                      <a:pt x="40" y="65"/>
                    </a:cubicBezTo>
                    <a:cubicBezTo>
                      <a:pt x="50" y="60"/>
                      <a:pt x="50" y="60"/>
                      <a:pt x="50" y="60"/>
                    </a:cubicBezTo>
                    <a:cubicBezTo>
                      <a:pt x="54" y="65"/>
                      <a:pt x="54" y="65"/>
                      <a:pt x="54" y="65"/>
                    </a:cubicBezTo>
                    <a:cubicBezTo>
                      <a:pt x="29" y="76"/>
                      <a:pt x="29" y="76"/>
                      <a:pt x="29" y="76"/>
                    </a:cubicBezTo>
                    <a:cubicBezTo>
                      <a:pt x="25" y="70"/>
                      <a:pt x="25" y="70"/>
                      <a:pt x="25" y="70"/>
                    </a:cubicBezTo>
                    <a:close/>
                    <a:moveTo>
                      <a:pt x="15" y="53"/>
                    </a:moveTo>
                    <a:cubicBezTo>
                      <a:pt x="39" y="41"/>
                      <a:pt x="39" y="41"/>
                      <a:pt x="39" y="41"/>
                    </a:cubicBezTo>
                    <a:cubicBezTo>
                      <a:pt x="42" y="47"/>
                      <a:pt x="42" y="47"/>
                      <a:pt x="42" y="47"/>
                    </a:cubicBezTo>
                    <a:cubicBezTo>
                      <a:pt x="18" y="58"/>
                      <a:pt x="18" y="58"/>
                      <a:pt x="18" y="58"/>
                    </a:cubicBezTo>
                    <a:cubicBezTo>
                      <a:pt x="15" y="53"/>
                      <a:pt x="15" y="53"/>
                      <a:pt x="15" y="53"/>
                    </a:cubicBezTo>
                    <a:close/>
                    <a:moveTo>
                      <a:pt x="5" y="29"/>
                    </a:moveTo>
                    <a:cubicBezTo>
                      <a:pt x="31" y="20"/>
                      <a:pt x="31" y="20"/>
                      <a:pt x="31" y="20"/>
                    </a:cubicBezTo>
                    <a:cubicBezTo>
                      <a:pt x="33" y="26"/>
                      <a:pt x="33" y="26"/>
                      <a:pt x="33" y="26"/>
                    </a:cubicBezTo>
                    <a:cubicBezTo>
                      <a:pt x="24" y="33"/>
                      <a:pt x="24" y="33"/>
                      <a:pt x="24" y="33"/>
                    </a:cubicBezTo>
                    <a:cubicBezTo>
                      <a:pt x="23" y="33"/>
                      <a:pt x="22" y="34"/>
                      <a:pt x="20" y="35"/>
                    </a:cubicBezTo>
                    <a:cubicBezTo>
                      <a:pt x="19" y="36"/>
                      <a:pt x="18" y="36"/>
                      <a:pt x="17" y="37"/>
                    </a:cubicBezTo>
                    <a:cubicBezTo>
                      <a:pt x="18" y="37"/>
                      <a:pt x="19" y="36"/>
                      <a:pt x="21" y="35"/>
                    </a:cubicBezTo>
                    <a:cubicBezTo>
                      <a:pt x="22" y="35"/>
                      <a:pt x="23" y="34"/>
                      <a:pt x="25" y="34"/>
                    </a:cubicBezTo>
                    <a:cubicBezTo>
                      <a:pt x="34" y="31"/>
                      <a:pt x="34" y="31"/>
                      <a:pt x="34" y="31"/>
                    </a:cubicBezTo>
                    <a:cubicBezTo>
                      <a:pt x="36" y="36"/>
                      <a:pt x="36" y="36"/>
                      <a:pt x="36" y="36"/>
                    </a:cubicBezTo>
                    <a:cubicBezTo>
                      <a:pt x="11" y="45"/>
                      <a:pt x="11" y="45"/>
                      <a:pt x="11" y="45"/>
                    </a:cubicBezTo>
                    <a:cubicBezTo>
                      <a:pt x="9" y="39"/>
                      <a:pt x="9" y="39"/>
                      <a:pt x="9" y="39"/>
                    </a:cubicBezTo>
                    <a:cubicBezTo>
                      <a:pt x="19" y="32"/>
                      <a:pt x="19" y="32"/>
                      <a:pt x="19" y="32"/>
                    </a:cubicBezTo>
                    <a:cubicBezTo>
                      <a:pt x="20" y="31"/>
                      <a:pt x="21" y="30"/>
                      <a:pt x="22" y="29"/>
                    </a:cubicBezTo>
                    <a:cubicBezTo>
                      <a:pt x="23" y="29"/>
                      <a:pt x="24" y="28"/>
                      <a:pt x="25" y="27"/>
                    </a:cubicBezTo>
                    <a:cubicBezTo>
                      <a:pt x="23" y="28"/>
                      <a:pt x="22" y="29"/>
                      <a:pt x="20" y="30"/>
                    </a:cubicBezTo>
                    <a:cubicBezTo>
                      <a:pt x="18" y="30"/>
                      <a:pt x="17" y="31"/>
                      <a:pt x="15" y="31"/>
                    </a:cubicBezTo>
                    <a:cubicBezTo>
                      <a:pt x="7" y="34"/>
                      <a:pt x="7" y="34"/>
                      <a:pt x="7" y="34"/>
                    </a:cubicBezTo>
                    <a:cubicBezTo>
                      <a:pt x="5" y="29"/>
                      <a:pt x="5" y="29"/>
                      <a:pt x="5" y="29"/>
                    </a:cubicBezTo>
                    <a:close/>
                    <a:moveTo>
                      <a:pt x="27" y="6"/>
                    </a:moveTo>
                    <a:cubicBezTo>
                      <a:pt x="8" y="8"/>
                      <a:pt x="8" y="8"/>
                      <a:pt x="8" y="8"/>
                    </a:cubicBezTo>
                    <a:cubicBezTo>
                      <a:pt x="7" y="8"/>
                      <a:pt x="6" y="8"/>
                      <a:pt x="6" y="9"/>
                    </a:cubicBezTo>
                    <a:cubicBezTo>
                      <a:pt x="5" y="9"/>
                      <a:pt x="5" y="10"/>
                      <a:pt x="5" y="10"/>
                    </a:cubicBezTo>
                    <a:cubicBezTo>
                      <a:pt x="5" y="11"/>
                      <a:pt x="6" y="11"/>
                      <a:pt x="6" y="12"/>
                    </a:cubicBezTo>
                    <a:cubicBezTo>
                      <a:pt x="7" y="12"/>
                      <a:pt x="7" y="12"/>
                      <a:pt x="8" y="12"/>
                    </a:cubicBezTo>
                    <a:cubicBezTo>
                      <a:pt x="28" y="10"/>
                      <a:pt x="28" y="10"/>
                      <a:pt x="28" y="10"/>
                    </a:cubicBezTo>
                    <a:cubicBezTo>
                      <a:pt x="28" y="16"/>
                      <a:pt x="28" y="16"/>
                      <a:pt x="28" y="16"/>
                    </a:cubicBezTo>
                    <a:cubicBezTo>
                      <a:pt x="10" y="18"/>
                      <a:pt x="10" y="18"/>
                      <a:pt x="10" y="18"/>
                    </a:cubicBezTo>
                    <a:cubicBezTo>
                      <a:pt x="7" y="18"/>
                      <a:pt x="5" y="18"/>
                      <a:pt x="3" y="16"/>
                    </a:cubicBezTo>
                    <a:cubicBezTo>
                      <a:pt x="2" y="15"/>
                      <a:pt x="1" y="13"/>
                      <a:pt x="1" y="11"/>
                    </a:cubicBezTo>
                    <a:cubicBezTo>
                      <a:pt x="0" y="8"/>
                      <a:pt x="1" y="6"/>
                      <a:pt x="2" y="5"/>
                    </a:cubicBezTo>
                    <a:cubicBezTo>
                      <a:pt x="3" y="3"/>
                      <a:pt x="5" y="2"/>
                      <a:pt x="8" y="2"/>
                    </a:cubicBezTo>
                    <a:cubicBezTo>
                      <a:pt x="27" y="0"/>
                      <a:pt x="27" y="0"/>
                      <a:pt x="27" y="0"/>
                    </a:cubicBezTo>
                    <a:cubicBezTo>
                      <a:pt x="27" y="6"/>
                      <a:pt x="27" y="6"/>
                      <a:pt x="2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11" name="Freeform 18">
                <a:extLst>
                  <a:ext uri="{FF2B5EF4-FFF2-40B4-BE49-F238E27FC236}">
                    <a16:creationId xmlns:a16="http://schemas.microsoft.com/office/drawing/2014/main" id="{5F1165DC-86FC-4DF1-AAEF-5F6A34D220F1}"/>
                  </a:ext>
                </a:extLst>
              </p:cNvPr>
              <p:cNvSpPr>
                <a:spLocks noEditPoints="1"/>
              </p:cNvSpPr>
              <p:nvPr/>
            </p:nvSpPr>
            <p:spPr bwMode="auto">
              <a:xfrm>
                <a:off x="3851276" y="1292225"/>
                <a:ext cx="1435100" cy="1433513"/>
              </a:xfrm>
              <a:custGeom>
                <a:avLst/>
                <a:gdLst>
                  <a:gd name="T0" fmla="*/ 191 w 381"/>
                  <a:gd name="T1" fmla="*/ 0 h 381"/>
                  <a:gd name="T2" fmla="*/ 381 w 381"/>
                  <a:gd name="T3" fmla="*/ 191 h 381"/>
                  <a:gd name="T4" fmla="*/ 191 w 381"/>
                  <a:gd name="T5" fmla="*/ 381 h 381"/>
                  <a:gd name="T6" fmla="*/ 0 w 381"/>
                  <a:gd name="T7" fmla="*/ 191 h 381"/>
                  <a:gd name="T8" fmla="*/ 191 w 381"/>
                  <a:gd name="T9" fmla="*/ 0 h 381"/>
                  <a:gd name="T10" fmla="*/ 191 w 381"/>
                  <a:gd name="T11" fmla="*/ 17 h 381"/>
                  <a:gd name="T12" fmla="*/ 365 w 381"/>
                  <a:gd name="T13" fmla="*/ 191 h 381"/>
                  <a:gd name="T14" fmla="*/ 191 w 381"/>
                  <a:gd name="T15" fmla="*/ 365 h 381"/>
                  <a:gd name="T16" fmla="*/ 16 w 381"/>
                  <a:gd name="T17" fmla="*/ 191 h 381"/>
                  <a:gd name="T18" fmla="*/ 191 w 381"/>
                  <a:gd name="T19" fmla="*/ 17 h 381"/>
                  <a:gd name="T20" fmla="*/ 191 w 381"/>
                  <a:gd name="T21" fmla="*/ 21 h 381"/>
                  <a:gd name="T22" fmla="*/ 361 w 381"/>
                  <a:gd name="T23" fmla="*/ 191 h 381"/>
                  <a:gd name="T24" fmla="*/ 191 w 381"/>
                  <a:gd name="T25" fmla="*/ 361 h 381"/>
                  <a:gd name="T26" fmla="*/ 20 w 381"/>
                  <a:gd name="T27" fmla="*/ 191 h 381"/>
                  <a:gd name="T28" fmla="*/ 191 w 381"/>
                  <a:gd name="T29" fmla="*/ 21 h 381"/>
                  <a:gd name="T30" fmla="*/ 191 w 381"/>
                  <a:gd name="T31" fmla="*/ 73 h 381"/>
                  <a:gd name="T32" fmla="*/ 309 w 381"/>
                  <a:gd name="T33" fmla="*/ 191 h 381"/>
                  <a:gd name="T34" fmla="*/ 191 w 381"/>
                  <a:gd name="T35" fmla="*/ 309 h 381"/>
                  <a:gd name="T36" fmla="*/ 72 w 381"/>
                  <a:gd name="T37" fmla="*/ 191 h 381"/>
                  <a:gd name="T38" fmla="*/ 191 w 381"/>
                  <a:gd name="T39" fmla="*/ 73 h 381"/>
                  <a:gd name="T40" fmla="*/ 191 w 381"/>
                  <a:gd name="T41" fmla="*/ 76 h 381"/>
                  <a:gd name="T42" fmla="*/ 305 w 381"/>
                  <a:gd name="T43" fmla="*/ 191 h 381"/>
                  <a:gd name="T44" fmla="*/ 191 w 381"/>
                  <a:gd name="T45" fmla="*/ 306 h 381"/>
                  <a:gd name="T46" fmla="*/ 76 w 381"/>
                  <a:gd name="T47" fmla="*/ 191 h 381"/>
                  <a:gd name="T48" fmla="*/ 191 w 381"/>
                  <a:gd name="T49" fmla="*/ 76 h 381"/>
                  <a:gd name="T50" fmla="*/ 191 w 381"/>
                  <a:gd name="T51" fmla="*/ 9 h 381"/>
                  <a:gd name="T52" fmla="*/ 372 w 381"/>
                  <a:gd name="T53" fmla="*/ 191 h 381"/>
                  <a:gd name="T54" fmla="*/ 191 w 381"/>
                  <a:gd name="T55" fmla="*/ 373 h 381"/>
                  <a:gd name="T56" fmla="*/ 9 w 381"/>
                  <a:gd name="T57" fmla="*/ 191 h 381"/>
                  <a:gd name="T58" fmla="*/ 191 w 381"/>
                  <a:gd name="T59" fmla="*/ 9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1" h="381">
                    <a:moveTo>
                      <a:pt x="191" y="0"/>
                    </a:moveTo>
                    <a:cubicBezTo>
                      <a:pt x="296" y="0"/>
                      <a:pt x="381" y="86"/>
                      <a:pt x="381" y="191"/>
                    </a:cubicBezTo>
                    <a:cubicBezTo>
                      <a:pt x="381" y="296"/>
                      <a:pt x="296" y="381"/>
                      <a:pt x="191" y="381"/>
                    </a:cubicBezTo>
                    <a:cubicBezTo>
                      <a:pt x="86" y="381"/>
                      <a:pt x="0" y="296"/>
                      <a:pt x="0" y="191"/>
                    </a:cubicBezTo>
                    <a:cubicBezTo>
                      <a:pt x="0" y="86"/>
                      <a:pt x="86" y="0"/>
                      <a:pt x="191" y="0"/>
                    </a:cubicBezTo>
                    <a:close/>
                    <a:moveTo>
                      <a:pt x="191" y="17"/>
                    </a:moveTo>
                    <a:cubicBezTo>
                      <a:pt x="286" y="17"/>
                      <a:pt x="365" y="95"/>
                      <a:pt x="365" y="191"/>
                    </a:cubicBezTo>
                    <a:cubicBezTo>
                      <a:pt x="365" y="287"/>
                      <a:pt x="286" y="365"/>
                      <a:pt x="191" y="365"/>
                    </a:cubicBezTo>
                    <a:cubicBezTo>
                      <a:pt x="95" y="365"/>
                      <a:pt x="16" y="287"/>
                      <a:pt x="16" y="191"/>
                    </a:cubicBezTo>
                    <a:cubicBezTo>
                      <a:pt x="16" y="95"/>
                      <a:pt x="95" y="17"/>
                      <a:pt x="191" y="17"/>
                    </a:cubicBezTo>
                    <a:close/>
                    <a:moveTo>
                      <a:pt x="191" y="21"/>
                    </a:moveTo>
                    <a:cubicBezTo>
                      <a:pt x="284" y="21"/>
                      <a:pt x="361" y="97"/>
                      <a:pt x="361" y="191"/>
                    </a:cubicBezTo>
                    <a:cubicBezTo>
                      <a:pt x="361" y="285"/>
                      <a:pt x="284" y="361"/>
                      <a:pt x="191" y="361"/>
                    </a:cubicBezTo>
                    <a:cubicBezTo>
                      <a:pt x="97" y="361"/>
                      <a:pt x="20" y="285"/>
                      <a:pt x="20" y="191"/>
                    </a:cubicBezTo>
                    <a:cubicBezTo>
                      <a:pt x="20" y="97"/>
                      <a:pt x="97" y="21"/>
                      <a:pt x="191" y="21"/>
                    </a:cubicBezTo>
                    <a:close/>
                    <a:moveTo>
                      <a:pt x="191" y="73"/>
                    </a:moveTo>
                    <a:cubicBezTo>
                      <a:pt x="256" y="73"/>
                      <a:pt x="309" y="126"/>
                      <a:pt x="309" y="191"/>
                    </a:cubicBezTo>
                    <a:cubicBezTo>
                      <a:pt x="309" y="256"/>
                      <a:pt x="256" y="309"/>
                      <a:pt x="191" y="309"/>
                    </a:cubicBezTo>
                    <a:cubicBezTo>
                      <a:pt x="126" y="309"/>
                      <a:pt x="72" y="256"/>
                      <a:pt x="72" y="191"/>
                    </a:cubicBezTo>
                    <a:cubicBezTo>
                      <a:pt x="72" y="126"/>
                      <a:pt x="126" y="73"/>
                      <a:pt x="191" y="73"/>
                    </a:cubicBezTo>
                    <a:close/>
                    <a:moveTo>
                      <a:pt x="191" y="76"/>
                    </a:moveTo>
                    <a:cubicBezTo>
                      <a:pt x="254" y="76"/>
                      <a:pt x="305" y="128"/>
                      <a:pt x="305" y="191"/>
                    </a:cubicBezTo>
                    <a:cubicBezTo>
                      <a:pt x="305" y="254"/>
                      <a:pt x="254" y="306"/>
                      <a:pt x="191" y="306"/>
                    </a:cubicBezTo>
                    <a:cubicBezTo>
                      <a:pt x="127" y="306"/>
                      <a:pt x="76" y="254"/>
                      <a:pt x="76" y="191"/>
                    </a:cubicBezTo>
                    <a:cubicBezTo>
                      <a:pt x="76" y="128"/>
                      <a:pt x="127" y="76"/>
                      <a:pt x="191" y="76"/>
                    </a:cubicBezTo>
                    <a:close/>
                    <a:moveTo>
                      <a:pt x="191" y="9"/>
                    </a:moveTo>
                    <a:cubicBezTo>
                      <a:pt x="291" y="9"/>
                      <a:pt x="372" y="91"/>
                      <a:pt x="372" y="191"/>
                    </a:cubicBezTo>
                    <a:cubicBezTo>
                      <a:pt x="372" y="291"/>
                      <a:pt x="291" y="373"/>
                      <a:pt x="191" y="373"/>
                    </a:cubicBezTo>
                    <a:cubicBezTo>
                      <a:pt x="90" y="373"/>
                      <a:pt x="9" y="291"/>
                      <a:pt x="9" y="191"/>
                    </a:cubicBezTo>
                    <a:cubicBezTo>
                      <a:pt x="9" y="91"/>
                      <a:pt x="90" y="9"/>
                      <a:pt x="191"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12" name="Freeform 19">
                <a:extLst>
                  <a:ext uri="{FF2B5EF4-FFF2-40B4-BE49-F238E27FC236}">
                    <a16:creationId xmlns:a16="http://schemas.microsoft.com/office/drawing/2014/main" id="{5C7BD28C-AA9F-4F51-9375-867BF862C402}"/>
                  </a:ext>
                </a:extLst>
              </p:cNvPr>
              <p:cNvSpPr>
                <a:spLocks noEditPoints="1"/>
              </p:cNvSpPr>
              <p:nvPr/>
            </p:nvSpPr>
            <p:spPr bwMode="auto">
              <a:xfrm>
                <a:off x="4416426" y="1778000"/>
                <a:ext cx="304800" cy="225425"/>
              </a:xfrm>
              <a:custGeom>
                <a:avLst/>
                <a:gdLst>
                  <a:gd name="T0" fmla="*/ 70 w 81"/>
                  <a:gd name="T1" fmla="*/ 19 h 60"/>
                  <a:gd name="T2" fmla="*/ 79 w 81"/>
                  <a:gd name="T3" fmla="*/ 14 h 60"/>
                  <a:gd name="T4" fmla="*/ 61 w 81"/>
                  <a:gd name="T5" fmla="*/ 19 h 60"/>
                  <a:gd name="T6" fmla="*/ 46 w 81"/>
                  <a:gd name="T7" fmla="*/ 34 h 60"/>
                  <a:gd name="T8" fmla="*/ 49 w 81"/>
                  <a:gd name="T9" fmla="*/ 37 h 60"/>
                  <a:gd name="T10" fmla="*/ 51 w 81"/>
                  <a:gd name="T11" fmla="*/ 43 h 60"/>
                  <a:gd name="T12" fmla="*/ 30 w 81"/>
                  <a:gd name="T13" fmla="*/ 43 h 60"/>
                  <a:gd name="T14" fmla="*/ 25 w 81"/>
                  <a:gd name="T15" fmla="*/ 41 h 60"/>
                  <a:gd name="T16" fmla="*/ 33 w 81"/>
                  <a:gd name="T17" fmla="*/ 36 h 60"/>
                  <a:gd name="T18" fmla="*/ 35 w 81"/>
                  <a:gd name="T19" fmla="*/ 30 h 60"/>
                  <a:gd name="T20" fmla="*/ 55 w 81"/>
                  <a:gd name="T21" fmla="*/ 35 h 60"/>
                  <a:gd name="T22" fmla="*/ 21 w 81"/>
                  <a:gd name="T23" fmla="*/ 39 h 60"/>
                  <a:gd name="T24" fmla="*/ 27 w 81"/>
                  <a:gd name="T25" fmla="*/ 34 h 60"/>
                  <a:gd name="T26" fmla="*/ 55 w 81"/>
                  <a:gd name="T27" fmla="*/ 50 h 60"/>
                  <a:gd name="T28" fmla="*/ 52 w 81"/>
                  <a:gd name="T29" fmla="*/ 59 h 60"/>
                  <a:gd name="T30" fmla="*/ 29 w 81"/>
                  <a:gd name="T31" fmla="*/ 43 h 60"/>
                  <a:gd name="T32" fmla="*/ 25 w 81"/>
                  <a:gd name="T33" fmla="*/ 53 h 60"/>
                  <a:gd name="T34" fmla="*/ 20 w 81"/>
                  <a:gd name="T35" fmla="*/ 46 h 60"/>
                  <a:gd name="T36" fmla="*/ 18 w 81"/>
                  <a:gd name="T37" fmla="*/ 52 h 60"/>
                  <a:gd name="T38" fmla="*/ 13 w 81"/>
                  <a:gd name="T39" fmla="*/ 59 h 60"/>
                  <a:gd name="T40" fmla="*/ 13 w 81"/>
                  <a:gd name="T41" fmla="*/ 41 h 60"/>
                  <a:gd name="T42" fmla="*/ 25 w 81"/>
                  <a:gd name="T43" fmla="*/ 29 h 60"/>
                  <a:gd name="T44" fmla="*/ 6 w 81"/>
                  <a:gd name="T45" fmla="*/ 35 h 60"/>
                  <a:gd name="T46" fmla="*/ 79 w 81"/>
                  <a:gd name="T47" fmla="*/ 29 h 60"/>
                  <a:gd name="T48" fmla="*/ 64 w 81"/>
                  <a:gd name="T49" fmla="*/ 35 h 60"/>
                  <a:gd name="T50" fmla="*/ 12 w 81"/>
                  <a:gd name="T51" fmla="*/ 24 h 60"/>
                  <a:gd name="T52" fmla="*/ 30 w 81"/>
                  <a:gd name="T53" fmla="*/ 28 h 60"/>
                  <a:gd name="T54" fmla="*/ 41 w 81"/>
                  <a:gd name="T55" fmla="*/ 28 h 60"/>
                  <a:gd name="T56" fmla="*/ 51 w 81"/>
                  <a:gd name="T57" fmla="*/ 28 h 60"/>
                  <a:gd name="T58" fmla="*/ 69 w 81"/>
                  <a:gd name="T59" fmla="*/ 24 h 60"/>
                  <a:gd name="T60" fmla="*/ 69 w 81"/>
                  <a:gd name="T61" fmla="*/ 59 h 60"/>
                  <a:gd name="T62" fmla="*/ 52 w 81"/>
                  <a:gd name="T63" fmla="*/ 60 h 60"/>
                  <a:gd name="T64" fmla="*/ 25 w 81"/>
                  <a:gd name="T65" fmla="*/ 60 h 60"/>
                  <a:gd name="T66" fmla="*/ 0 w 81"/>
                  <a:gd name="T67" fmla="*/ 35 h 60"/>
                  <a:gd name="T68" fmla="*/ 6 w 81"/>
                  <a:gd name="T69" fmla="*/ 18 h 60"/>
                  <a:gd name="T70" fmla="*/ 15 w 81"/>
                  <a:gd name="T71" fmla="*/ 12 h 60"/>
                  <a:gd name="T72" fmla="*/ 23 w 81"/>
                  <a:gd name="T73" fmla="*/ 0 h 60"/>
                  <a:gd name="T74" fmla="*/ 32 w 81"/>
                  <a:gd name="T75" fmla="*/ 6 h 60"/>
                  <a:gd name="T76" fmla="*/ 39 w 81"/>
                  <a:gd name="T77" fmla="*/ 6 h 60"/>
                  <a:gd name="T78" fmla="*/ 48 w 81"/>
                  <a:gd name="T79" fmla="*/ 1 h 60"/>
                  <a:gd name="T80" fmla="*/ 58 w 81"/>
                  <a:gd name="T81" fmla="*/ 0 h 60"/>
                  <a:gd name="T82" fmla="*/ 66 w 81"/>
                  <a:gd name="T83" fmla="*/ 18 h 60"/>
                  <a:gd name="T84" fmla="*/ 72 w 81"/>
                  <a:gd name="T85" fmla="*/ 18 h 60"/>
                  <a:gd name="T86" fmla="*/ 81 w 81"/>
                  <a:gd name="T87" fmla="*/ 14 h 60"/>
                  <a:gd name="T88" fmla="*/ 23 w 81"/>
                  <a:gd name="T89" fmla="*/ 14 h 60"/>
                  <a:gd name="T90" fmla="*/ 14 w 81"/>
                  <a:gd name="T91" fmla="*/ 18 h 60"/>
                  <a:gd name="T92" fmla="*/ 5 w 81"/>
                  <a:gd name="T93" fmla="*/ 19 h 60"/>
                  <a:gd name="T94" fmla="*/ 23 w 81"/>
                  <a:gd name="T95" fmla="*/ 18 h 60"/>
                  <a:gd name="T96" fmla="*/ 36 w 81"/>
                  <a:gd name="T97" fmla="*/ 22 h 60"/>
                  <a:gd name="T98" fmla="*/ 49 w 81"/>
                  <a:gd name="T99" fmla="*/ 18 h 60"/>
                  <a:gd name="T100" fmla="*/ 57 w 81"/>
                  <a:gd name="T101" fmla="*/ 59 h 60"/>
                  <a:gd name="T102" fmla="*/ 24 w 81"/>
                  <a:gd name="T103" fmla="*/ 1 h 60"/>
                  <a:gd name="T104" fmla="*/ 37 w 81"/>
                  <a:gd name="T105" fmla="*/ 1 h 60"/>
                  <a:gd name="T106" fmla="*/ 47 w 81"/>
                  <a:gd name="T107" fmla="*/ 6 h 60"/>
                  <a:gd name="T108" fmla="*/ 24 w 81"/>
                  <a:gd name="T109" fmla="*/ 10 h 60"/>
                  <a:gd name="T110" fmla="*/ 41 w 81"/>
                  <a:gd name="T111" fmla="*/ 16 h 60"/>
                  <a:gd name="T112" fmla="*/ 51 w 81"/>
                  <a:gd name="T113" fmla="*/ 16 h 60"/>
                  <a:gd name="T114" fmla="*/ 65 w 81"/>
                  <a:gd name="T115" fmla="*/ 45 h 60"/>
                  <a:gd name="T116" fmla="*/ 57 w 81"/>
                  <a:gd name="T117" fmla="*/ 4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1" h="60">
                    <a:moveTo>
                      <a:pt x="63" y="19"/>
                    </a:moveTo>
                    <a:cubicBezTo>
                      <a:pt x="66" y="19"/>
                      <a:pt x="66" y="19"/>
                      <a:pt x="66" y="19"/>
                    </a:cubicBezTo>
                    <a:cubicBezTo>
                      <a:pt x="66" y="19"/>
                      <a:pt x="66" y="19"/>
                      <a:pt x="66" y="19"/>
                    </a:cubicBezTo>
                    <a:cubicBezTo>
                      <a:pt x="67" y="19"/>
                      <a:pt x="67" y="19"/>
                      <a:pt x="67" y="19"/>
                    </a:cubicBezTo>
                    <a:cubicBezTo>
                      <a:pt x="67" y="19"/>
                      <a:pt x="67" y="19"/>
                      <a:pt x="67" y="19"/>
                    </a:cubicBezTo>
                    <a:cubicBezTo>
                      <a:pt x="67" y="18"/>
                      <a:pt x="67" y="18"/>
                      <a:pt x="67" y="18"/>
                    </a:cubicBezTo>
                    <a:cubicBezTo>
                      <a:pt x="67" y="14"/>
                      <a:pt x="67" y="14"/>
                      <a:pt x="67" y="14"/>
                    </a:cubicBezTo>
                    <a:cubicBezTo>
                      <a:pt x="70" y="14"/>
                      <a:pt x="70" y="14"/>
                      <a:pt x="70" y="14"/>
                    </a:cubicBezTo>
                    <a:cubicBezTo>
                      <a:pt x="70" y="19"/>
                      <a:pt x="70" y="19"/>
                      <a:pt x="70" y="19"/>
                    </a:cubicBezTo>
                    <a:cubicBezTo>
                      <a:pt x="72" y="19"/>
                      <a:pt x="72" y="19"/>
                      <a:pt x="72" y="19"/>
                    </a:cubicBezTo>
                    <a:cubicBezTo>
                      <a:pt x="72" y="19"/>
                      <a:pt x="72" y="19"/>
                      <a:pt x="72" y="19"/>
                    </a:cubicBezTo>
                    <a:cubicBezTo>
                      <a:pt x="75" y="19"/>
                      <a:pt x="75" y="19"/>
                      <a:pt x="75" y="19"/>
                    </a:cubicBezTo>
                    <a:cubicBezTo>
                      <a:pt x="75" y="19"/>
                      <a:pt x="75" y="19"/>
                      <a:pt x="75" y="19"/>
                    </a:cubicBezTo>
                    <a:cubicBezTo>
                      <a:pt x="76" y="19"/>
                      <a:pt x="76" y="19"/>
                      <a:pt x="76" y="19"/>
                    </a:cubicBezTo>
                    <a:cubicBezTo>
                      <a:pt x="76" y="19"/>
                      <a:pt x="76" y="19"/>
                      <a:pt x="76" y="19"/>
                    </a:cubicBezTo>
                    <a:cubicBezTo>
                      <a:pt x="76" y="18"/>
                      <a:pt x="76" y="18"/>
                      <a:pt x="76" y="18"/>
                    </a:cubicBezTo>
                    <a:cubicBezTo>
                      <a:pt x="76" y="14"/>
                      <a:pt x="76" y="14"/>
                      <a:pt x="76" y="14"/>
                    </a:cubicBezTo>
                    <a:cubicBezTo>
                      <a:pt x="79" y="14"/>
                      <a:pt x="79" y="14"/>
                      <a:pt x="79" y="14"/>
                    </a:cubicBezTo>
                    <a:cubicBezTo>
                      <a:pt x="79" y="22"/>
                      <a:pt x="79" y="22"/>
                      <a:pt x="79" y="22"/>
                    </a:cubicBezTo>
                    <a:cubicBezTo>
                      <a:pt x="56" y="22"/>
                      <a:pt x="56" y="22"/>
                      <a:pt x="56" y="22"/>
                    </a:cubicBezTo>
                    <a:cubicBezTo>
                      <a:pt x="56" y="18"/>
                      <a:pt x="56" y="18"/>
                      <a:pt x="56" y="18"/>
                    </a:cubicBezTo>
                    <a:cubicBezTo>
                      <a:pt x="57" y="18"/>
                      <a:pt x="57" y="18"/>
                      <a:pt x="57" y="18"/>
                    </a:cubicBezTo>
                    <a:cubicBezTo>
                      <a:pt x="57" y="18"/>
                      <a:pt x="57" y="18"/>
                      <a:pt x="57" y="18"/>
                    </a:cubicBezTo>
                    <a:cubicBezTo>
                      <a:pt x="58" y="18"/>
                      <a:pt x="58" y="18"/>
                      <a:pt x="58" y="18"/>
                    </a:cubicBezTo>
                    <a:cubicBezTo>
                      <a:pt x="58" y="14"/>
                      <a:pt x="58" y="14"/>
                      <a:pt x="58" y="14"/>
                    </a:cubicBezTo>
                    <a:cubicBezTo>
                      <a:pt x="61" y="14"/>
                      <a:pt x="61" y="14"/>
                      <a:pt x="61" y="14"/>
                    </a:cubicBezTo>
                    <a:cubicBezTo>
                      <a:pt x="61" y="19"/>
                      <a:pt x="61" y="19"/>
                      <a:pt x="61" y="19"/>
                    </a:cubicBezTo>
                    <a:cubicBezTo>
                      <a:pt x="63" y="19"/>
                      <a:pt x="63" y="19"/>
                      <a:pt x="63" y="19"/>
                    </a:cubicBezTo>
                    <a:cubicBezTo>
                      <a:pt x="63" y="19"/>
                      <a:pt x="63" y="19"/>
                      <a:pt x="63" y="19"/>
                    </a:cubicBezTo>
                    <a:close/>
                    <a:moveTo>
                      <a:pt x="41" y="33"/>
                    </a:moveTo>
                    <a:cubicBezTo>
                      <a:pt x="42" y="33"/>
                      <a:pt x="43" y="33"/>
                      <a:pt x="44" y="33"/>
                    </a:cubicBezTo>
                    <a:cubicBezTo>
                      <a:pt x="45" y="30"/>
                      <a:pt x="45" y="30"/>
                      <a:pt x="45" y="30"/>
                    </a:cubicBezTo>
                    <a:cubicBezTo>
                      <a:pt x="44" y="30"/>
                      <a:pt x="43" y="29"/>
                      <a:pt x="41" y="29"/>
                    </a:cubicBezTo>
                    <a:cubicBezTo>
                      <a:pt x="41" y="29"/>
                      <a:pt x="41" y="29"/>
                      <a:pt x="41" y="29"/>
                    </a:cubicBezTo>
                    <a:cubicBezTo>
                      <a:pt x="41" y="33"/>
                      <a:pt x="41" y="33"/>
                      <a:pt x="41" y="33"/>
                    </a:cubicBezTo>
                    <a:close/>
                    <a:moveTo>
                      <a:pt x="46" y="34"/>
                    </a:moveTo>
                    <a:cubicBezTo>
                      <a:pt x="46" y="34"/>
                      <a:pt x="47" y="35"/>
                      <a:pt x="48" y="36"/>
                    </a:cubicBezTo>
                    <a:cubicBezTo>
                      <a:pt x="51" y="33"/>
                      <a:pt x="51" y="33"/>
                      <a:pt x="51" y="33"/>
                    </a:cubicBezTo>
                    <a:cubicBezTo>
                      <a:pt x="49" y="32"/>
                      <a:pt x="48" y="31"/>
                      <a:pt x="47" y="31"/>
                    </a:cubicBezTo>
                    <a:cubicBezTo>
                      <a:pt x="46" y="34"/>
                      <a:pt x="46" y="34"/>
                      <a:pt x="46" y="34"/>
                    </a:cubicBezTo>
                    <a:close/>
                    <a:moveTo>
                      <a:pt x="49" y="37"/>
                    </a:moveTo>
                    <a:cubicBezTo>
                      <a:pt x="50" y="37"/>
                      <a:pt x="50" y="38"/>
                      <a:pt x="50" y="38"/>
                    </a:cubicBezTo>
                    <a:cubicBezTo>
                      <a:pt x="54" y="37"/>
                      <a:pt x="54" y="37"/>
                      <a:pt x="54" y="37"/>
                    </a:cubicBezTo>
                    <a:cubicBezTo>
                      <a:pt x="53" y="36"/>
                      <a:pt x="53" y="35"/>
                      <a:pt x="52" y="34"/>
                    </a:cubicBezTo>
                    <a:cubicBezTo>
                      <a:pt x="49" y="37"/>
                      <a:pt x="49" y="37"/>
                      <a:pt x="49" y="37"/>
                    </a:cubicBezTo>
                    <a:close/>
                    <a:moveTo>
                      <a:pt x="51" y="40"/>
                    </a:moveTo>
                    <a:cubicBezTo>
                      <a:pt x="51" y="40"/>
                      <a:pt x="52" y="41"/>
                      <a:pt x="52" y="42"/>
                    </a:cubicBezTo>
                    <a:cubicBezTo>
                      <a:pt x="55" y="42"/>
                      <a:pt x="55" y="42"/>
                      <a:pt x="55" y="42"/>
                    </a:cubicBezTo>
                    <a:cubicBezTo>
                      <a:pt x="55" y="40"/>
                      <a:pt x="55" y="40"/>
                      <a:pt x="55" y="40"/>
                    </a:cubicBezTo>
                    <a:cubicBezTo>
                      <a:pt x="55" y="40"/>
                      <a:pt x="55" y="40"/>
                      <a:pt x="55" y="40"/>
                    </a:cubicBezTo>
                    <a:cubicBezTo>
                      <a:pt x="55" y="40"/>
                      <a:pt x="55" y="39"/>
                      <a:pt x="55" y="39"/>
                    </a:cubicBezTo>
                    <a:cubicBezTo>
                      <a:pt x="51" y="40"/>
                      <a:pt x="51" y="40"/>
                      <a:pt x="51" y="40"/>
                    </a:cubicBezTo>
                    <a:close/>
                    <a:moveTo>
                      <a:pt x="51" y="43"/>
                    </a:moveTo>
                    <a:cubicBezTo>
                      <a:pt x="51" y="43"/>
                      <a:pt x="51" y="43"/>
                      <a:pt x="51" y="43"/>
                    </a:cubicBezTo>
                    <a:cubicBezTo>
                      <a:pt x="50" y="42"/>
                      <a:pt x="50" y="41"/>
                      <a:pt x="50" y="40"/>
                    </a:cubicBezTo>
                    <a:cubicBezTo>
                      <a:pt x="50" y="40"/>
                      <a:pt x="50" y="40"/>
                      <a:pt x="50" y="40"/>
                    </a:cubicBezTo>
                    <a:cubicBezTo>
                      <a:pt x="50" y="40"/>
                      <a:pt x="50" y="40"/>
                      <a:pt x="50" y="40"/>
                    </a:cubicBezTo>
                    <a:cubicBezTo>
                      <a:pt x="49" y="39"/>
                      <a:pt x="48" y="38"/>
                      <a:pt x="47" y="37"/>
                    </a:cubicBezTo>
                    <a:cubicBezTo>
                      <a:pt x="47" y="37"/>
                      <a:pt x="47" y="37"/>
                      <a:pt x="47" y="37"/>
                    </a:cubicBezTo>
                    <a:cubicBezTo>
                      <a:pt x="47" y="37"/>
                      <a:pt x="47" y="37"/>
                      <a:pt x="47" y="37"/>
                    </a:cubicBezTo>
                    <a:cubicBezTo>
                      <a:pt x="45" y="35"/>
                      <a:pt x="43" y="34"/>
                      <a:pt x="40" y="34"/>
                    </a:cubicBezTo>
                    <a:cubicBezTo>
                      <a:pt x="35" y="34"/>
                      <a:pt x="31" y="38"/>
                      <a:pt x="30" y="43"/>
                    </a:cubicBezTo>
                    <a:cubicBezTo>
                      <a:pt x="30" y="43"/>
                      <a:pt x="30" y="43"/>
                      <a:pt x="30" y="43"/>
                    </a:cubicBezTo>
                    <a:cubicBezTo>
                      <a:pt x="30" y="59"/>
                      <a:pt x="30" y="59"/>
                      <a:pt x="30" y="59"/>
                    </a:cubicBezTo>
                    <a:cubicBezTo>
                      <a:pt x="51" y="59"/>
                      <a:pt x="51" y="59"/>
                      <a:pt x="51" y="59"/>
                    </a:cubicBezTo>
                    <a:cubicBezTo>
                      <a:pt x="51" y="43"/>
                      <a:pt x="51" y="43"/>
                      <a:pt x="51" y="43"/>
                    </a:cubicBezTo>
                    <a:close/>
                    <a:moveTo>
                      <a:pt x="29" y="42"/>
                    </a:moveTo>
                    <a:cubicBezTo>
                      <a:pt x="29" y="41"/>
                      <a:pt x="29" y="40"/>
                      <a:pt x="30" y="40"/>
                    </a:cubicBezTo>
                    <a:cubicBezTo>
                      <a:pt x="26" y="39"/>
                      <a:pt x="26" y="39"/>
                      <a:pt x="26" y="39"/>
                    </a:cubicBezTo>
                    <a:cubicBezTo>
                      <a:pt x="26" y="39"/>
                      <a:pt x="26" y="40"/>
                      <a:pt x="25" y="40"/>
                    </a:cubicBezTo>
                    <a:cubicBezTo>
                      <a:pt x="25" y="40"/>
                      <a:pt x="25" y="40"/>
                      <a:pt x="25" y="40"/>
                    </a:cubicBezTo>
                    <a:cubicBezTo>
                      <a:pt x="25" y="41"/>
                      <a:pt x="25" y="41"/>
                      <a:pt x="25" y="41"/>
                    </a:cubicBezTo>
                    <a:cubicBezTo>
                      <a:pt x="25" y="41"/>
                      <a:pt x="25" y="41"/>
                      <a:pt x="25" y="41"/>
                    </a:cubicBezTo>
                    <a:cubicBezTo>
                      <a:pt x="25" y="42"/>
                      <a:pt x="25" y="42"/>
                      <a:pt x="25" y="42"/>
                    </a:cubicBezTo>
                    <a:cubicBezTo>
                      <a:pt x="29" y="42"/>
                      <a:pt x="29" y="42"/>
                      <a:pt x="29" y="42"/>
                    </a:cubicBezTo>
                    <a:close/>
                    <a:moveTo>
                      <a:pt x="30" y="38"/>
                    </a:moveTo>
                    <a:cubicBezTo>
                      <a:pt x="31" y="38"/>
                      <a:pt x="31" y="37"/>
                      <a:pt x="32" y="37"/>
                    </a:cubicBezTo>
                    <a:cubicBezTo>
                      <a:pt x="29" y="34"/>
                      <a:pt x="29" y="34"/>
                      <a:pt x="29" y="34"/>
                    </a:cubicBezTo>
                    <a:cubicBezTo>
                      <a:pt x="28" y="35"/>
                      <a:pt x="27" y="36"/>
                      <a:pt x="27" y="37"/>
                    </a:cubicBezTo>
                    <a:cubicBezTo>
                      <a:pt x="30" y="38"/>
                      <a:pt x="30" y="38"/>
                      <a:pt x="30" y="38"/>
                    </a:cubicBezTo>
                    <a:close/>
                    <a:moveTo>
                      <a:pt x="33" y="36"/>
                    </a:moveTo>
                    <a:cubicBezTo>
                      <a:pt x="33" y="35"/>
                      <a:pt x="34" y="34"/>
                      <a:pt x="35" y="34"/>
                    </a:cubicBezTo>
                    <a:cubicBezTo>
                      <a:pt x="34" y="31"/>
                      <a:pt x="34" y="31"/>
                      <a:pt x="34" y="31"/>
                    </a:cubicBezTo>
                    <a:cubicBezTo>
                      <a:pt x="32" y="31"/>
                      <a:pt x="31" y="32"/>
                      <a:pt x="30" y="33"/>
                    </a:cubicBezTo>
                    <a:cubicBezTo>
                      <a:pt x="33" y="36"/>
                      <a:pt x="33" y="36"/>
                      <a:pt x="33" y="36"/>
                    </a:cubicBezTo>
                    <a:close/>
                    <a:moveTo>
                      <a:pt x="36" y="33"/>
                    </a:moveTo>
                    <a:cubicBezTo>
                      <a:pt x="37" y="33"/>
                      <a:pt x="39" y="33"/>
                      <a:pt x="40" y="33"/>
                    </a:cubicBezTo>
                    <a:cubicBezTo>
                      <a:pt x="40" y="29"/>
                      <a:pt x="40" y="29"/>
                      <a:pt x="40" y="29"/>
                    </a:cubicBezTo>
                    <a:cubicBezTo>
                      <a:pt x="39" y="29"/>
                      <a:pt x="39" y="29"/>
                      <a:pt x="39" y="29"/>
                    </a:cubicBezTo>
                    <a:cubicBezTo>
                      <a:pt x="38" y="29"/>
                      <a:pt x="36" y="30"/>
                      <a:pt x="35" y="30"/>
                    </a:cubicBezTo>
                    <a:cubicBezTo>
                      <a:pt x="36" y="33"/>
                      <a:pt x="36" y="33"/>
                      <a:pt x="36" y="33"/>
                    </a:cubicBezTo>
                    <a:close/>
                    <a:moveTo>
                      <a:pt x="47" y="29"/>
                    </a:moveTo>
                    <a:cubicBezTo>
                      <a:pt x="50" y="30"/>
                      <a:pt x="52" y="32"/>
                      <a:pt x="54" y="34"/>
                    </a:cubicBezTo>
                    <a:cubicBezTo>
                      <a:pt x="54" y="29"/>
                      <a:pt x="54" y="29"/>
                      <a:pt x="54" y="29"/>
                    </a:cubicBezTo>
                    <a:cubicBezTo>
                      <a:pt x="47" y="29"/>
                      <a:pt x="47" y="29"/>
                      <a:pt x="47" y="29"/>
                    </a:cubicBezTo>
                    <a:close/>
                    <a:moveTo>
                      <a:pt x="55" y="35"/>
                    </a:moveTo>
                    <a:cubicBezTo>
                      <a:pt x="55" y="36"/>
                      <a:pt x="55" y="36"/>
                      <a:pt x="55" y="36"/>
                    </a:cubicBezTo>
                    <a:cubicBezTo>
                      <a:pt x="55" y="35"/>
                      <a:pt x="55" y="35"/>
                      <a:pt x="55" y="35"/>
                    </a:cubicBezTo>
                    <a:cubicBezTo>
                      <a:pt x="55" y="35"/>
                      <a:pt x="55" y="35"/>
                      <a:pt x="55" y="35"/>
                    </a:cubicBezTo>
                    <a:close/>
                    <a:moveTo>
                      <a:pt x="55" y="36"/>
                    </a:moveTo>
                    <a:cubicBezTo>
                      <a:pt x="56" y="37"/>
                      <a:pt x="56" y="38"/>
                      <a:pt x="57" y="39"/>
                    </a:cubicBezTo>
                    <a:cubicBezTo>
                      <a:pt x="60" y="39"/>
                      <a:pt x="60" y="39"/>
                      <a:pt x="60" y="39"/>
                    </a:cubicBezTo>
                    <a:cubicBezTo>
                      <a:pt x="60" y="36"/>
                      <a:pt x="60" y="36"/>
                      <a:pt x="60" y="36"/>
                    </a:cubicBezTo>
                    <a:cubicBezTo>
                      <a:pt x="55" y="36"/>
                      <a:pt x="55" y="36"/>
                      <a:pt x="55" y="36"/>
                    </a:cubicBezTo>
                    <a:close/>
                    <a:moveTo>
                      <a:pt x="24" y="39"/>
                    </a:moveTo>
                    <a:cubicBezTo>
                      <a:pt x="24" y="38"/>
                      <a:pt x="25" y="37"/>
                      <a:pt x="26" y="36"/>
                    </a:cubicBezTo>
                    <a:cubicBezTo>
                      <a:pt x="21" y="36"/>
                      <a:pt x="21" y="36"/>
                      <a:pt x="21" y="36"/>
                    </a:cubicBezTo>
                    <a:cubicBezTo>
                      <a:pt x="21" y="39"/>
                      <a:pt x="21" y="39"/>
                      <a:pt x="21" y="39"/>
                    </a:cubicBezTo>
                    <a:cubicBezTo>
                      <a:pt x="24" y="39"/>
                      <a:pt x="24" y="39"/>
                      <a:pt x="24" y="39"/>
                    </a:cubicBezTo>
                    <a:close/>
                    <a:moveTo>
                      <a:pt x="26" y="35"/>
                    </a:moveTo>
                    <a:cubicBezTo>
                      <a:pt x="26" y="35"/>
                      <a:pt x="26" y="35"/>
                      <a:pt x="26" y="35"/>
                    </a:cubicBezTo>
                    <a:cubicBezTo>
                      <a:pt x="26" y="35"/>
                      <a:pt x="26" y="35"/>
                      <a:pt x="26" y="35"/>
                    </a:cubicBezTo>
                    <a:cubicBezTo>
                      <a:pt x="26" y="35"/>
                      <a:pt x="26" y="35"/>
                      <a:pt x="26" y="35"/>
                    </a:cubicBezTo>
                    <a:close/>
                    <a:moveTo>
                      <a:pt x="27" y="34"/>
                    </a:moveTo>
                    <a:cubicBezTo>
                      <a:pt x="29" y="32"/>
                      <a:pt x="31" y="30"/>
                      <a:pt x="33" y="29"/>
                    </a:cubicBezTo>
                    <a:cubicBezTo>
                      <a:pt x="27" y="29"/>
                      <a:pt x="27" y="29"/>
                      <a:pt x="27" y="29"/>
                    </a:cubicBezTo>
                    <a:cubicBezTo>
                      <a:pt x="27" y="34"/>
                      <a:pt x="27" y="34"/>
                      <a:pt x="27" y="34"/>
                    </a:cubicBezTo>
                    <a:close/>
                    <a:moveTo>
                      <a:pt x="55" y="43"/>
                    </a:moveTo>
                    <a:cubicBezTo>
                      <a:pt x="52" y="43"/>
                      <a:pt x="52" y="43"/>
                      <a:pt x="52" y="43"/>
                    </a:cubicBezTo>
                    <a:cubicBezTo>
                      <a:pt x="52" y="46"/>
                      <a:pt x="52" y="46"/>
                      <a:pt x="52" y="46"/>
                    </a:cubicBezTo>
                    <a:cubicBezTo>
                      <a:pt x="55" y="46"/>
                      <a:pt x="55" y="46"/>
                      <a:pt x="55" y="46"/>
                    </a:cubicBezTo>
                    <a:cubicBezTo>
                      <a:pt x="55" y="43"/>
                      <a:pt x="55" y="43"/>
                      <a:pt x="55" y="43"/>
                    </a:cubicBezTo>
                    <a:close/>
                    <a:moveTo>
                      <a:pt x="55" y="48"/>
                    </a:moveTo>
                    <a:cubicBezTo>
                      <a:pt x="52" y="48"/>
                      <a:pt x="52" y="48"/>
                      <a:pt x="52" y="48"/>
                    </a:cubicBezTo>
                    <a:cubicBezTo>
                      <a:pt x="52" y="50"/>
                      <a:pt x="52" y="50"/>
                      <a:pt x="52" y="50"/>
                    </a:cubicBezTo>
                    <a:cubicBezTo>
                      <a:pt x="55" y="50"/>
                      <a:pt x="55" y="50"/>
                      <a:pt x="55" y="50"/>
                    </a:cubicBezTo>
                    <a:cubicBezTo>
                      <a:pt x="55" y="48"/>
                      <a:pt x="55" y="48"/>
                      <a:pt x="55" y="48"/>
                    </a:cubicBezTo>
                    <a:close/>
                    <a:moveTo>
                      <a:pt x="55" y="52"/>
                    </a:moveTo>
                    <a:cubicBezTo>
                      <a:pt x="52" y="52"/>
                      <a:pt x="52" y="52"/>
                      <a:pt x="52" y="52"/>
                    </a:cubicBezTo>
                    <a:cubicBezTo>
                      <a:pt x="52" y="55"/>
                      <a:pt x="52" y="55"/>
                      <a:pt x="52" y="55"/>
                    </a:cubicBezTo>
                    <a:cubicBezTo>
                      <a:pt x="55" y="55"/>
                      <a:pt x="55" y="55"/>
                      <a:pt x="55" y="55"/>
                    </a:cubicBezTo>
                    <a:cubicBezTo>
                      <a:pt x="55" y="52"/>
                      <a:pt x="55" y="52"/>
                      <a:pt x="55" y="52"/>
                    </a:cubicBezTo>
                    <a:close/>
                    <a:moveTo>
                      <a:pt x="55" y="56"/>
                    </a:moveTo>
                    <a:cubicBezTo>
                      <a:pt x="52" y="56"/>
                      <a:pt x="52" y="56"/>
                      <a:pt x="52" y="56"/>
                    </a:cubicBezTo>
                    <a:cubicBezTo>
                      <a:pt x="52" y="59"/>
                      <a:pt x="52" y="59"/>
                      <a:pt x="52" y="59"/>
                    </a:cubicBezTo>
                    <a:cubicBezTo>
                      <a:pt x="55" y="59"/>
                      <a:pt x="55" y="59"/>
                      <a:pt x="55" y="59"/>
                    </a:cubicBezTo>
                    <a:cubicBezTo>
                      <a:pt x="55" y="56"/>
                      <a:pt x="55" y="56"/>
                      <a:pt x="55" y="56"/>
                    </a:cubicBezTo>
                    <a:close/>
                    <a:moveTo>
                      <a:pt x="29" y="43"/>
                    </a:moveTo>
                    <a:cubicBezTo>
                      <a:pt x="25" y="43"/>
                      <a:pt x="25" y="43"/>
                      <a:pt x="25" y="43"/>
                    </a:cubicBezTo>
                    <a:cubicBezTo>
                      <a:pt x="25" y="45"/>
                      <a:pt x="25" y="45"/>
                      <a:pt x="25" y="45"/>
                    </a:cubicBezTo>
                    <a:cubicBezTo>
                      <a:pt x="25" y="45"/>
                      <a:pt x="25" y="45"/>
                      <a:pt x="25" y="45"/>
                    </a:cubicBezTo>
                    <a:cubicBezTo>
                      <a:pt x="25" y="46"/>
                      <a:pt x="25" y="46"/>
                      <a:pt x="25" y="46"/>
                    </a:cubicBezTo>
                    <a:cubicBezTo>
                      <a:pt x="29" y="46"/>
                      <a:pt x="29" y="46"/>
                      <a:pt x="29" y="46"/>
                    </a:cubicBezTo>
                    <a:cubicBezTo>
                      <a:pt x="29" y="43"/>
                      <a:pt x="29" y="43"/>
                      <a:pt x="29" y="43"/>
                    </a:cubicBezTo>
                    <a:close/>
                    <a:moveTo>
                      <a:pt x="29" y="48"/>
                    </a:moveTo>
                    <a:cubicBezTo>
                      <a:pt x="25" y="48"/>
                      <a:pt x="25" y="48"/>
                      <a:pt x="25" y="48"/>
                    </a:cubicBezTo>
                    <a:cubicBezTo>
                      <a:pt x="25" y="50"/>
                      <a:pt x="25" y="50"/>
                      <a:pt x="25" y="50"/>
                    </a:cubicBezTo>
                    <a:cubicBezTo>
                      <a:pt x="29" y="50"/>
                      <a:pt x="29" y="50"/>
                      <a:pt x="29" y="50"/>
                    </a:cubicBezTo>
                    <a:cubicBezTo>
                      <a:pt x="29" y="48"/>
                      <a:pt x="29" y="48"/>
                      <a:pt x="29" y="48"/>
                    </a:cubicBezTo>
                    <a:close/>
                    <a:moveTo>
                      <a:pt x="29" y="52"/>
                    </a:moveTo>
                    <a:cubicBezTo>
                      <a:pt x="25" y="52"/>
                      <a:pt x="25" y="52"/>
                      <a:pt x="25" y="52"/>
                    </a:cubicBezTo>
                    <a:cubicBezTo>
                      <a:pt x="25" y="53"/>
                      <a:pt x="25" y="53"/>
                      <a:pt x="25" y="53"/>
                    </a:cubicBezTo>
                    <a:cubicBezTo>
                      <a:pt x="25" y="53"/>
                      <a:pt x="25" y="53"/>
                      <a:pt x="25" y="53"/>
                    </a:cubicBezTo>
                    <a:cubicBezTo>
                      <a:pt x="25" y="55"/>
                      <a:pt x="25" y="55"/>
                      <a:pt x="25" y="55"/>
                    </a:cubicBezTo>
                    <a:cubicBezTo>
                      <a:pt x="29" y="55"/>
                      <a:pt x="29" y="55"/>
                      <a:pt x="29" y="55"/>
                    </a:cubicBezTo>
                    <a:cubicBezTo>
                      <a:pt x="29" y="52"/>
                      <a:pt x="29" y="52"/>
                      <a:pt x="29" y="52"/>
                    </a:cubicBezTo>
                    <a:close/>
                    <a:moveTo>
                      <a:pt x="29" y="56"/>
                    </a:moveTo>
                    <a:cubicBezTo>
                      <a:pt x="25" y="56"/>
                      <a:pt x="25" y="56"/>
                      <a:pt x="25" y="56"/>
                    </a:cubicBezTo>
                    <a:cubicBezTo>
                      <a:pt x="25" y="59"/>
                      <a:pt x="25" y="59"/>
                      <a:pt x="25" y="59"/>
                    </a:cubicBezTo>
                    <a:cubicBezTo>
                      <a:pt x="29" y="59"/>
                      <a:pt x="29" y="59"/>
                      <a:pt x="29" y="59"/>
                    </a:cubicBezTo>
                    <a:cubicBezTo>
                      <a:pt x="29" y="56"/>
                      <a:pt x="29" y="56"/>
                      <a:pt x="29" y="56"/>
                    </a:cubicBezTo>
                    <a:close/>
                    <a:moveTo>
                      <a:pt x="20" y="46"/>
                    </a:moveTo>
                    <a:cubicBezTo>
                      <a:pt x="20" y="52"/>
                      <a:pt x="20" y="52"/>
                      <a:pt x="20" y="52"/>
                    </a:cubicBezTo>
                    <a:cubicBezTo>
                      <a:pt x="24" y="52"/>
                      <a:pt x="24" y="52"/>
                      <a:pt x="24" y="52"/>
                    </a:cubicBezTo>
                    <a:cubicBezTo>
                      <a:pt x="24" y="46"/>
                      <a:pt x="24" y="46"/>
                      <a:pt x="24" y="46"/>
                    </a:cubicBezTo>
                    <a:cubicBezTo>
                      <a:pt x="20" y="46"/>
                      <a:pt x="20" y="46"/>
                      <a:pt x="20" y="46"/>
                    </a:cubicBezTo>
                    <a:close/>
                    <a:moveTo>
                      <a:pt x="18" y="52"/>
                    </a:moveTo>
                    <a:cubicBezTo>
                      <a:pt x="18" y="46"/>
                      <a:pt x="18" y="46"/>
                      <a:pt x="18" y="46"/>
                    </a:cubicBezTo>
                    <a:cubicBezTo>
                      <a:pt x="13" y="46"/>
                      <a:pt x="13" y="46"/>
                      <a:pt x="13" y="46"/>
                    </a:cubicBezTo>
                    <a:cubicBezTo>
                      <a:pt x="13" y="52"/>
                      <a:pt x="13" y="52"/>
                      <a:pt x="13" y="52"/>
                    </a:cubicBezTo>
                    <a:cubicBezTo>
                      <a:pt x="18" y="52"/>
                      <a:pt x="18" y="52"/>
                      <a:pt x="18" y="52"/>
                    </a:cubicBezTo>
                    <a:close/>
                    <a:moveTo>
                      <a:pt x="17" y="53"/>
                    </a:moveTo>
                    <a:cubicBezTo>
                      <a:pt x="17" y="59"/>
                      <a:pt x="17" y="59"/>
                      <a:pt x="17" y="59"/>
                    </a:cubicBezTo>
                    <a:cubicBezTo>
                      <a:pt x="24" y="59"/>
                      <a:pt x="24" y="59"/>
                      <a:pt x="24" y="59"/>
                    </a:cubicBezTo>
                    <a:cubicBezTo>
                      <a:pt x="24" y="53"/>
                      <a:pt x="24" y="53"/>
                      <a:pt x="24" y="53"/>
                    </a:cubicBezTo>
                    <a:cubicBezTo>
                      <a:pt x="17" y="53"/>
                      <a:pt x="17" y="53"/>
                      <a:pt x="17" y="53"/>
                    </a:cubicBezTo>
                    <a:close/>
                    <a:moveTo>
                      <a:pt x="16" y="59"/>
                    </a:moveTo>
                    <a:cubicBezTo>
                      <a:pt x="16" y="53"/>
                      <a:pt x="16" y="53"/>
                      <a:pt x="16" y="53"/>
                    </a:cubicBezTo>
                    <a:cubicBezTo>
                      <a:pt x="13" y="53"/>
                      <a:pt x="13" y="53"/>
                      <a:pt x="13" y="53"/>
                    </a:cubicBezTo>
                    <a:cubicBezTo>
                      <a:pt x="13" y="59"/>
                      <a:pt x="13" y="59"/>
                      <a:pt x="13" y="59"/>
                    </a:cubicBezTo>
                    <a:cubicBezTo>
                      <a:pt x="16" y="59"/>
                      <a:pt x="16" y="59"/>
                      <a:pt x="16" y="59"/>
                    </a:cubicBezTo>
                    <a:close/>
                    <a:moveTo>
                      <a:pt x="17" y="41"/>
                    </a:moveTo>
                    <a:cubicBezTo>
                      <a:pt x="17" y="45"/>
                      <a:pt x="17" y="45"/>
                      <a:pt x="17" y="45"/>
                    </a:cubicBezTo>
                    <a:cubicBezTo>
                      <a:pt x="24" y="45"/>
                      <a:pt x="24" y="45"/>
                      <a:pt x="24" y="45"/>
                    </a:cubicBezTo>
                    <a:cubicBezTo>
                      <a:pt x="24" y="41"/>
                      <a:pt x="24" y="41"/>
                      <a:pt x="24" y="41"/>
                    </a:cubicBezTo>
                    <a:cubicBezTo>
                      <a:pt x="17" y="41"/>
                      <a:pt x="17" y="41"/>
                      <a:pt x="17" y="41"/>
                    </a:cubicBezTo>
                    <a:close/>
                    <a:moveTo>
                      <a:pt x="16" y="45"/>
                    </a:moveTo>
                    <a:cubicBezTo>
                      <a:pt x="16" y="41"/>
                      <a:pt x="16" y="41"/>
                      <a:pt x="16" y="41"/>
                    </a:cubicBezTo>
                    <a:cubicBezTo>
                      <a:pt x="13" y="41"/>
                      <a:pt x="13" y="41"/>
                      <a:pt x="13" y="41"/>
                    </a:cubicBezTo>
                    <a:cubicBezTo>
                      <a:pt x="13" y="45"/>
                      <a:pt x="13" y="45"/>
                      <a:pt x="13" y="45"/>
                    </a:cubicBezTo>
                    <a:cubicBezTo>
                      <a:pt x="16" y="45"/>
                      <a:pt x="16" y="45"/>
                      <a:pt x="16" y="45"/>
                    </a:cubicBezTo>
                    <a:close/>
                    <a:moveTo>
                      <a:pt x="19" y="39"/>
                    </a:moveTo>
                    <a:cubicBezTo>
                      <a:pt x="19" y="36"/>
                      <a:pt x="19" y="36"/>
                      <a:pt x="19" y="36"/>
                    </a:cubicBezTo>
                    <a:cubicBezTo>
                      <a:pt x="13" y="36"/>
                      <a:pt x="13" y="36"/>
                      <a:pt x="13" y="36"/>
                    </a:cubicBezTo>
                    <a:cubicBezTo>
                      <a:pt x="13" y="39"/>
                      <a:pt x="13" y="39"/>
                      <a:pt x="13" y="39"/>
                    </a:cubicBezTo>
                    <a:cubicBezTo>
                      <a:pt x="19" y="39"/>
                      <a:pt x="19" y="39"/>
                      <a:pt x="19" y="39"/>
                    </a:cubicBezTo>
                    <a:close/>
                    <a:moveTo>
                      <a:pt x="25" y="35"/>
                    </a:moveTo>
                    <a:cubicBezTo>
                      <a:pt x="25" y="29"/>
                      <a:pt x="25" y="29"/>
                      <a:pt x="25" y="29"/>
                    </a:cubicBezTo>
                    <a:cubicBezTo>
                      <a:pt x="17" y="29"/>
                      <a:pt x="17" y="29"/>
                      <a:pt x="17" y="29"/>
                    </a:cubicBezTo>
                    <a:cubicBezTo>
                      <a:pt x="17" y="35"/>
                      <a:pt x="17" y="35"/>
                      <a:pt x="17" y="35"/>
                    </a:cubicBezTo>
                    <a:cubicBezTo>
                      <a:pt x="25" y="35"/>
                      <a:pt x="25" y="35"/>
                      <a:pt x="25" y="35"/>
                    </a:cubicBezTo>
                    <a:close/>
                    <a:moveTo>
                      <a:pt x="16" y="35"/>
                    </a:moveTo>
                    <a:cubicBezTo>
                      <a:pt x="16" y="29"/>
                      <a:pt x="16" y="29"/>
                      <a:pt x="16" y="29"/>
                    </a:cubicBezTo>
                    <a:cubicBezTo>
                      <a:pt x="8" y="29"/>
                      <a:pt x="8" y="29"/>
                      <a:pt x="8" y="29"/>
                    </a:cubicBezTo>
                    <a:cubicBezTo>
                      <a:pt x="8" y="35"/>
                      <a:pt x="8" y="35"/>
                      <a:pt x="8" y="35"/>
                    </a:cubicBezTo>
                    <a:cubicBezTo>
                      <a:pt x="16" y="35"/>
                      <a:pt x="16" y="35"/>
                      <a:pt x="16" y="35"/>
                    </a:cubicBezTo>
                    <a:close/>
                    <a:moveTo>
                      <a:pt x="6" y="35"/>
                    </a:moveTo>
                    <a:cubicBezTo>
                      <a:pt x="6" y="29"/>
                      <a:pt x="6" y="29"/>
                      <a:pt x="6" y="29"/>
                    </a:cubicBezTo>
                    <a:cubicBezTo>
                      <a:pt x="2" y="29"/>
                      <a:pt x="2" y="29"/>
                      <a:pt x="2" y="29"/>
                    </a:cubicBezTo>
                    <a:cubicBezTo>
                      <a:pt x="2" y="35"/>
                      <a:pt x="2" y="35"/>
                      <a:pt x="2" y="35"/>
                    </a:cubicBezTo>
                    <a:cubicBezTo>
                      <a:pt x="6" y="35"/>
                      <a:pt x="6" y="35"/>
                      <a:pt x="6" y="35"/>
                    </a:cubicBezTo>
                    <a:close/>
                    <a:moveTo>
                      <a:pt x="79" y="29"/>
                    </a:moveTo>
                    <a:cubicBezTo>
                      <a:pt x="74" y="29"/>
                      <a:pt x="74" y="29"/>
                      <a:pt x="74" y="29"/>
                    </a:cubicBezTo>
                    <a:cubicBezTo>
                      <a:pt x="74" y="35"/>
                      <a:pt x="74" y="35"/>
                      <a:pt x="74" y="35"/>
                    </a:cubicBezTo>
                    <a:cubicBezTo>
                      <a:pt x="79" y="35"/>
                      <a:pt x="79" y="35"/>
                      <a:pt x="79" y="35"/>
                    </a:cubicBezTo>
                    <a:cubicBezTo>
                      <a:pt x="79" y="29"/>
                      <a:pt x="79" y="29"/>
                      <a:pt x="79" y="29"/>
                    </a:cubicBezTo>
                    <a:close/>
                    <a:moveTo>
                      <a:pt x="73" y="29"/>
                    </a:moveTo>
                    <a:cubicBezTo>
                      <a:pt x="65" y="29"/>
                      <a:pt x="65" y="29"/>
                      <a:pt x="65" y="29"/>
                    </a:cubicBezTo>
                    <a:cubicBezTo>
                      <a:pt x="65" y="35"/>
                      <a:pt x="65" y="35"/>
                      <a:pt x="65" y="35"/>
                    </a:cubicBezTo>
                    <a:cubicBezTo>
                      <a:pt x="73" y="35"/>
                      <a:pt x="73" y="35"/>
                      <a:pt x="73" y="35"/>
                    </a:cubicBezTo>
                    <a:cubicBezTo>
                      <a:pt x="73" y="29"/>
                      <a:pt x="73" y="29"/>
                      <a:pt x="73" y="29"/>
                    </a:cubicBezTo>
                    <a:close/>
                    <a:moveTo>
                      <a:pt x="64" y="29"/>
                    </a:moveTo>
                    <a:cubicBezTo>
                      <a:pt x="55" y="29"/>
                      <a:pt x="55" y="29"/>
                      <a:pt x="55" y="29"/>
                    </a:cubicBezTo>
                    <a:cubicBezTo>
                      <a:pt x="55" y="35"/>
                      <a:pt x="55" y="35"/>
                      <a:pt x="55" y="35"/>
                    </a:cubicBezTo>
                    <a:cubicBezTo>
                      <a:pt x="64" y="35"/>
                      <a:pt x="64" y="35"/>
                      <a:pt x="64" y="35"/>
                    </a:cubicBezTo>
                    <a:cubicBezTo>
                      <a:pt x="64" y="29"/>
                      <a:pt x="64" y="29"/>
                      <a:pt x="64" y="29"/>
                    </a:cubicBezTo>
                    <a:close/>
                    <a:moveTo>
                      <a:pt x="2" y="28"/>
                    </a:moveTo>
                    <a:cubicBezTo>
                      <a:pt x="5" y="28"/>
                      <a:pt x="5" y="28"/>
                      <a:pt x="5" y="28"/>
                    </a:cubicBezTo>
                    <a:cubicBezTo>
                      <a:pt x="5" y="24"/>
                      <a:pt x="5" y="24"/>
                      <a:pt x="5" y="24"/>
                    </a:cubicBezTo>
                    <a:cubicBezTo>
                      <a:pt x="2" y="24"/>
                      <a:pt x="2" y="24"/>
                      <a:pt x="2" y="24"/>
                    </a:cubicBezTo>
                    <a:cubicBezTo>
                      <a:pt x="2" y="28"/>
                      <a:pt x="2" y="28"/>
                      <a:pt x="2" y="28"/>
                    </a:cubicBezTo>
                    <a:close/>
                    <a:moveTo>
                      <a:pt x="6" y="28"/>
                    </a:moveTo>
                    <a:cubicBezTo>
                      <a:pt x="12" y="28"/>
                      <a:pt x="12" y="28"/>
                      <a:pt x="12" y="28"/>
                    </a:cubicBezTo>
                    <a:cubicBezTo>
                      <a:pt x="12" y="24"/>
                      <a:pt x="12" y="24"/>
                      <a:pt x="12" y="24"/>
                    </a:cubicBezTo>
                    <a:cubicBezTo>
                      <a:pt x="6" y="24"/>
                      <a:pt x="6" y="24"/>
                      <a:pt x="6" y="24"/>
                    </a:cubicBezTo>
                    <a:cubicBezTo>
                      <a:pt x="6" y="28"/>
                      <a:pt x="6" y="28"/>
                      <a:pt x="6" y="28"/>
                    </a:cubicBezTo>
                    <a:close/>
                    <a:moveTo>
                      <a:pt x="13" y="28"/>
                    </a:moveTo>
                    <a:cubicBezTo>
                      <a:pt x="18" y="28"/>
                      <a:pt x="18" y="28"/>
                      <a:pt x="18" y="28"/>
                    </a:cubicBezTo>
                    <a:cubicBezTo>
                      <a:pt x="18" y="24"/>
                      <a:pt x="18" y="24"/>
                      <a:pt x="18" y="24"/>
                    </a:cubicBezTo>
                    <a:cubicBezTo>
                      <a:pt x="13" y="24"/>
                      <a:pt x="13" y="24"/>
                      <a:pt x="13" y="24"/>
                    </a:cubicBezTo>
                    <a:cubicBezTo>
                      <a:pt x="13" y="28"/>
                      <a:pt x="13" y="28"/>
                      <a:pt x="13" y="28"/>
                    </a:cubicBezTo>
                    <a:close/>
                    <a:moveTo>
                      <a:pt x="20" y="28"/>
                    </a:moveTo>
                    <a:cubicBezTo>
                      <a:pt x="30" y="28"/>
                      <a:pt x="30" y="28"/>
                      <a:pt x="30" y="28"/>
                    </a:cubicBezTo>
                    <a:cubicBezTo>
                      <a:pt x="30" y="24"/>
                      <a:pt x="30" y="24"/>
                      <a:pt x="30" y="24"/>
                    </a:cubicBezTo>
                    <a:cubicBezTo>
                      <a:pt x="20" y="24"/>
                      <a:pt x="20" y="24"/>
                      <a:pt x="20" y="24"/>
                    </a:cubicBezTo>
                    <a:cubicBezTo>
                      <a:pt x="20" y="28"/>
                      <a:pt x="20" y="28"/>
                      <a:pt x="20" y="28"/>
                    </a:cubicBezTo>
                    <a:close/>
                    <a:moveTo>
                      <a:pt x="31" y="28"/>
                    </a:moveTo>
                    <a:cubicBezTo>
                      <a:pt x="40" y="28"/>
                      <a:pt x="40" y="28"/>
                      <a:pt x="40" y="28"/>
                    </a:cubicBezTo>
                    <a:cubicBezTo>
                      <a:pt x="40" y="24"/>
                      <a:pt x="40" y="24"/>
                      <a:pt x="40" y="24"/>
                    </a:cubicBezTo>
                    <a:cubicBezTo>
                      <a:pt x="31" y="24"/>
                      <a:pt x="31" y="24"/>
                      <a:pt x="31" y="24"/>
                    </a:cubicBezTo>
                    <a:cubicBezTo>
                      <a:pt x="31" y="28"/>
                      <a:pt x="31" y="28"/>
                      <a:pt x="31" y="28"/>
                    </a:cubicBezTo>
                    <a:close/>
                    <a:moveTo>
                      <a:pt x="41" y="28"/>
                    </a:moveTo>
                    <a:cubicBezTo>
                      <a:pt x="50" y="28"/>
                      <a:pt x="50" y="28"/>
                      <a:pt x="50" y="28"/>
                    </a:cubicBezTo>
                    <a:cubicBezTo>
                      <a:pt x="50" y="24"/>
                      <a:pt x="50" y="24"/>
                      <a:pt x="50" y="24"/>
                    </a:cubicBezTo>
                    <a:cubicBezTo>
                      <a:pt x="41" y="24"/>
                      <a:pt x="41" y="24"/>
                      <a:pt x="41" y="24"/>
                    </a:cubicBezTo>
                    <a:cubicBezTo>
                      <a:pt x="41" y="28"/>
                      <a:pt x="41" y="28"/>
                      <a:pt x="41" y="28"/>
                    </a:cubicBezTo>
                    <a:close/>
                    <a:moveTo>
                      <a:pt x="51" y="28"/>
                    </a:moveTo>
                    <a:cubicBezTo>
                      <a:pt x="61" y="28"/>
                      <a:pt x="61" y="28"/>
                      <a:pt x="61" y="28"/>
                    </a:cubicBezTo>
                    <a:cubicBezTo>
                      <a:pt x="61" y="24"/>
                      <a:pt x="61" y="24"/>
                      <a:pt x="61" y="24"/>
                    </a:cubicBezTo>
                    <a:cubicBezTo>
                      <a:pt x="51" y="24"/>
                      <a:pt x="51" y="24"/>
                      <a:pt x="51" y="24"/>
                    </a:cubicBezTo>
                    <a:cubicBezTo>
                      <a:pt x="51" y="28"/>
                      <a:pt x="51" y="28"/>
                      <a:pt x="51" y="28"/>
                    </a:cubicBezTo>
                    <a:close/>
                    <a:moveTo>
                      <a:pt x="63" y="28"/>
                    </a:moveTo>
                    <a:cubicBezTo>
                      <a:pt x="67" y="28"/>
                      <a:pt x="67" y="28"/>
                      <a:pt x="67" y="28"/>
                    </a:cubicBezTo>
                    <a:cubicBezTo>
                      <a:pt x="67" y="24"/>
                      <a:pt x="67" y="24"/>
                      <a:pt x="67" y="24"/>
                    </a:cubicBezTo>
                    <a:cubicBezTo>
                      <a:pt x="63" y="24"/>
                      <a:pt x="63" y="24"/>
                      <a:pt x="63" y="24"/>
                    </a:cubicBezTo>
                    <a:cubicBezTo>
                      <a:pt x="63" y="28"/>
                      <a:pt x="63" y="28"/>
                      <a:pt x="63" y="28"/>
                    </a:cubicBezTo>
                    <a:close/>
                    <a:moveTo>
                      <a:pt x="69" y="28"/>
                    </a:moveTo>
                    <a:cubicBezTo>
                      <a:pt x="74" y="28"/>
                      <a:pt x="74" y="28"/>
                      <a:pt x="74" y="28"/>
                    </a:cubicBezTo>
                    <a:cubicBezTo>
                      <a:pt x="74" y="24"/>
                      <a:pt x="74" y="24"/>
                      <a:pt x="74" y="24"/>
                    </a:cubicBezTo>
                    <a:cubicBezTo>
                      <a:pt x="69" y="24"/>
                      <a:pt x="69" y="24"/>
                      <a:pt x="69" y="24"/>
                    </a:cubicBezTo>
                    <a:cubicBezTo>
                      <a:pt x="69" y="28"/>
                      <a:pt x="69" y="28"/>
                      <a:pt x="69" y="28"/>
                    </a:cubicBezTo>
                    <a:close/>
                    <a:moveTo>
                      <a:pt x="76" y="28"/>
                    </a:moveTo>
                    <a:cubicBezTo>
                      <a:pt x="79" y="28"/>
                      <a:pt x="79" y="28"/>
                      <a:pt x="79" y="28"/>
                    </a:cubicBezTo>
                    <a:cubicBezTo>
                      <a:pt x="79" y="24"/>
                      <a:pt x="79" y="24"/>
                      <a:pt x="79" y="24"/>
                    </a:cubicBezTo>
                    <a:cubicBezTo>
                      <a:pt x="76" y="24"/>
                      <a:pt x="76" y="24"/>
                      <a:pt x="76" y="24"/>
                    </a:cubicBezTo>
                    <a:cubicBezTo>
                      <a:pt x="76" y="28"/>
                      <a:pt x="76" y="28"/>
                      <a:pt x="76" y="28"/>
                    </a:cubicBezTo>
                    <a:close/>
                    <a:moveTo>
                      <a:pt x="79" y="36"/>
                    </a:moveTo>
                    <a:cubicBezTo>
                      <a:pt x="69" y="36"/>
                      <a:pt x="69" y="36"/>
                      <a:pt x="69" y="36"/>
                    </a:cubicBezTo>
                    <a:cubicBezTo>
                      <a:pt x="69" y="59"/>
                      <a:pt x="69" y="59"/>
                      <a:pt x="69" y="59"/>
                    </a:cubicBezTo>
                    <a:cubicBezTo>
                      <a:pt x="69" y="60"/>
                      <a:pt x="69" y="60"/>
                      <a:pt x="69" y="60"/>
                    </a:cubicBezTo>
                    <a:cubicBezTo>
                      <a:pt x="69" y="60"/>
                      <a:pt x="69" y="60"/>
                      <a:pt x="69" y="60"/>
                    </a:cubicBezTo>
                    <a:cubicBezTo>
                      <a:pt x="68" y="60"/>
                      <a:pt x="68" y="60"/>
                      <a:pt x="68" y="60"/>
                    </a:cubicBezTo>
                    <a:cubicBezTo>
                      <a:pt x="68" y="60"/>
                      <a:pt x="68" y="60"/>
                      <a:pt x="68" y="60"/>
                    </a:cubicBezTo>
                    <a:cubicBezTo>
                      <a:pt x="57" y="60"/>
                      <a:pt x="57" y="60"/>
                      <a:pt x="57" y="60"/>
                    </a:cubicBezTo>
                    <a:cubicBezTo>
                      <a:pt x="57" y="60"/>
                      <a:pt x="57" y="60"/>
                      <a:pt x="57" y="60"/>
                    </a:cubicBezTo>
                    <a:cubicBezTo>
                      <a:pt x="55" y="60"/>
                      <a:pt x="55" y="60"/>
                      <a:pt x="55" y="60"/>
                    </a:cubicBezTo>
                    <a:cubicBezTo>
                      <a:pt x="55" y="60"/>
                      <a:pt x="55" y="60"/>
                      <a:pt x="55" y="60"/>
                    </a:cubicBezTo>
                    <a:cubicBezTo>
                      <a:pt x="52" y="60"/>
                      <a:pt x="52" y="60"/>
                      <a:pt x="52" y="60"/>
                    </a:cubicBezTo>
                    <a:cubicBezTo>
                      <a:pt x="52" y="60"/>
                      <a:pt x="52" y="60"/>
                      <a:pt x="52" y="60"/>
                    </a:cubicBezTo>
                    <a:cubicBezTo>
                      <a:pt x="51" y="60"/>
                      <a:pt x="51" y="60"/>
                      <a:pt x="51" y="60"/>
                    </a:cubicBezTo>
                    <a:cubicBezTo>
                      <a:pt x="51" y="60"/>
                      <a:pt x="51" y="60"/>
                      <a:pt x="51" y="60"/>
                    </a:cubicBezTo>
                    <a:cubicBezTo>
                      <a:pt x="30" y="60"/>
                      <a:pt x="30" y="60"/>
                      <a:pt x="30" y="60"/>
                    </a:cubicBezTo>
                    <a:cubicBezTo>
                      <a:pt x="30" y="60"/>
                      <a:pt x="30" y="60"/>
                      <a:pt x="30" y="60"/>
                    </a:cubicBezTo>
                    <a:cubicBezTo>
                      <a:pt x="29" y="60"/>
                      <a:pt x="29" y="60"/>
                      <a:pt x="29" y="60"/>
                    </a:cubicBezTo>
                    <a:cubicBezTo>
                      <a:pt x="29" y="60"/>
                      <a:pt x="29" y="60"/>
                      <a:pt x="29" y="60"/>
                    </a:cubicBezTo>
                    <a:cubicBezTo>
                      <a:pt x="25" y="60"/>
                      <a:pt x="25" y="60"/>
                      <a:pt x="25" y="60"/>
                    </a:cubicBezTo>
                    <a:cubicBezTo>
                      <a:pt x="25" y="60"/>
                      <a:pt x="25" y="60"/>
                      <a:pt x="25" y="60"/>
                    </a:cubicBezTo>
                    <a:cubicBezTo>
                      <a:pt x="24" y="60"/>
                      <a:pt x="24" y="60"/>
                      <a:pt x="24" y="60"/>
                    </a:cubicBezTo>
                    <a:cubicBezTo>
                      <a:pt x="24" y="60"/>
                      <a:pt x="24" y="60"/>
                      <a:pt x="24" y="60"/>
                    </a:cubicBezTo>
                    <a:cubicBezTo>
                      <a:pt x="13" y="60"/>
                      <a:pt x="13" y="60"/>
                      <a:pt x="13" y="60"/>
                    </a:cubicBezTo>
                    <a:cubicBezTo>
                      <a:pt x="13" y="60"/>
                      <a:pt x="13" y="60"/>
                      <a:pt x="13" y="60"/>
                    </a:cubicBezTo>
                    <a:cubicBezTo>
                      <a:pt x="11" y="60"/>
                      <a:pt x="11" y="60"/>
                      <a:pt x="11" y="60"/>
                    </a:cubicBezTo>
                    <a:cubicBezTo>
                      <a:pt x="11" y="36"/>
                      <a:pt x="11" y="36"/>
                      <a:pt x="11" y="36"/>
                    </a:cubicBezTo>
                    <a:cubicBezTo>
                      <a:pt x="2" y="36"/>
                      <a:pt x="2" y="36"/>
                      <a:pt x="2" y="36"/>
                    </a:cubicBezTo>
                    <a:cubicBezTo>
                      <a:pt x="0" y="36"/>
                      <a:pt x="0" y="36"/>
                      <a:pt x="0" y="36"/>
                    </a:cubicBezTo>
                    <a:cubicBezTo>
                      <a:pt x="0" y="35"/>
                      <a:pt x="0" y="35"/>
                      <a:pt x="0" y="35"/>
                    </a:cubicBezTo>
                    <a:cubicBezTo>
                      <a:pt x="0" y="14"/>
                      <a:pt x="0" y="14"/>
                      <a:pt x="0" y="14"/>
                    </a:cubicBezTo>
                    <a:cubicBezTo>
                      <a:pt x="0" y="12"/>
                      <a:pt x="0" y="12"/>
                      <a:pt x="0" y="12"/>
                    </a:cubicBezTo>
                    <a:cubicBezTo>
                      <a:pt x="0" y="12"/>
                      <a:pt x="0" y="12"/>
                      <a:pt x="0" y="12"/>
                    </a:cubicBezTo>
                    <a:cubicBezTo>
                      <a:pt x="2" y="12"/>
                      <a:pt x="2" y="12"/>
                      <a:pt x="2" y="12"/>
                    </a:cubicBezTo>
                    <a:cubicBezTo>
                      <a:pt x="2" y="12"/>
                      <a:pt x="2" y="12"/>
                      <a:pt x="2" y="12"/>
                    </a:cubicBezTo>
                    <a:cubicBezTo>
                      <a:pt x="5" y="12"/>
                      <a:pt x="5" y="12"/>
                      <a:pt x="5" y="12"/>
                    </a:cubicBezTo>
                    <a:cubicBezTo>
                      <a:pt x="5" y="12"/>
                      <a:pt x="5" y="12"/>
                      <a:pt x="5" y="12"/>
                    </a:cubicBezTo>
                    <a:cubicBezTo>
                      <a:pt x="6" y="12"/>
                      <a:pt x="6" y="12"/>
                      <a:pt x="6" y="12"/>
                    </a:cubicBezTo>
                    <a:cubicBezTo>
                      <a:pt x="6" y="18"/>
                      <a:pt x="6" y="18"/>
                      <a:pt x="6" y="18"/>
                    </a:cubicBezTo>
                    <a:cubicBezTo>
                      <a:pt x="9" y="18"/>
                      <a:pt x="9" y="18"/>
                      <a:pt x="9" y="18"/>
                    </a:cubicBezTo>
                    <a:cubicBezTo>
                      <a:pt x="9" y="14"/>
                      <a:pt x="9" y="14"/>
                      <a:pt x="9" y="14"/>
                    </a:cubicBezTo>
                    <a:cubicBezTo>
                      <a:pt x="9" y="12"/>
                      <a:pt x="9" y="12"/>
                      <a:pt x="9" y="12"/>
                    </a:cubicBezTo>
                    <a:cubicBezTo>
                      <a:pt x="9" y="12"/>
                      <a:pt x="9" y="12"/>
                      <a:pt x="9" y="12"/>
                    </a:cubicBezTo>
                    <a:cubicBezTo>
                      <a:pt x="11" y="12"/>
                      <a:pt x="11" y="12"/>
                      <a:pt x="11" y="12"/>
                    </a:cubicBezTo>
                    <a:cubicBezTo>
                      <a:pt x="11" y="12"/>
                      <a:pt x="11" y="12"/>
                      <a:pt x="11" y="12"/>
                    </a:cubicBezTo>
                    <a:cubicBezTo>
                      <a:pt x="14" y="12"/>
                      <a:pt x="14" y="12"/>
                      <a:pt x="14" y="12"/>
                    </a:cubicBezTo>
                    <a:cubicBezTo>
                      <a:pt x="14" y="12"/>
                      <a:pt x="14" y="12"/>
                      <a:pt x="14" y="12"/>
                    </a:cubicBezTo>
                    <a:cubicBezTo>
                      <a:pt x="15" y="12"/>
                      <a:pt x="15" y="12"/>
                      <a:pt x="15" y="12"/>
                    </a:cubicBezTo>
                    <a:cubicBezTo>
                      <a:pt x="15" y="18"/>
                      <a:pt x="15" y="18"/>
                      <a:pt x="15" y="18"/>
                    </a:cubicBezTo>
                    <a:cubicBezTo>
                      <a:pt x="18" y="18"/>
                      <a:pt x="18" y="18"/>
                      <a:pt x="18" y="18"/>
                    </a:cubicBezTo>
                    <a:cubicBezTo>
                      <a:pt x="18" y="14"/>
                      <a:pt x="18" y="14"/>
                      <a:pt x="18" y="14"/>
                    </a:cubicBezTo>
                    <a:cubicBezTo>
                      <a:pt x="18" y="12"/>
                      <a:pt x="18" y="12"/>
                      <a:pt x="18" y="12"/>
                    </a:cubicBezTo>
                    <a:cubicBezTo>
                      <a:pt x="18" y="12"/>
                      <a:pt x="18" y="12"/>
                      <a:pt x="18" y="12"/>
                    </a:cubicBezTo>
                    <a:cubicBezTo>
                      <a:pt x="20" y="12"/>
                      <a:pt x="20" y="12"/>
                      <a:pt x="20" y="12"/>
                    </a:cubicBezTo>
                    <a:cubicBezTo>
                      <a:pt x="20" y="12"/>
                      <a:pt x="20" y="12"/>
                      <a:pt x="20" y="12"/>
                    </a:cubicBezTo>
                    <a:cubicBezTo>
                      <a:pt x="23" y="12"/>
                      <a:pt x="23" y="12"/>
                      <a:pt x="23" y="12"/>
                    </a:cubicBezTo>
                    <a:cubicBezTo>
                      <a:pt x="23" y="0"/>
                      <a:pt x="23" y="0"/>
                      <a:pt x="23" y="0"/>
                    </a:cubicBezTo>
                    <a:cubicBezTo>
                      <a:pt x="24" y="0"/>
                      <a:pt x="24" y="0"/>
                      <a:pt x="24" y="0"/>
                    </a:cubicBezTo>
                    <a:cubicBezTo>
                      <a:pt x="24" y="0"/>
                      <a:pt x="24" y="0"/>
                      <a:pt x="24" y="0"/>
                    </a:cubicBezTo>
                    <a:cubicBezTo>
                      <a:pt x="27" y="0"/>
                      <a:pt x="27" y="0"/>
                      <a:pt x="27" y="0"/>
                    </a:cubicBezTo>
                    <a:cubicBezTo>
                      <a:pt x="27" y="0"/>
                      <a:pt x="27" y="0"/>
                      <a:pt x="27" y="0"/>
                    </a:cubicBezTo>
                    <a:cubicBezTo>
                      <a:pt x="29" y="0"/>
                      <a:pt x="29" y="0"/>
                      <a:pt x="29" y="0"/>
                    </a:cubicBezTo>
                    <a:cubicBezTo>
                      <a:pt x="29" y="0"/>
                      <a:pt x="29" y="0"/>
                      <a:pt x="29" y="0"/>
                    </a:cubicBezTo>
                    <a:cubicBezTo>
                      <a:pt x="29" y="1"/>
                      <a:pt x="29" y="1"/>
                      <a:pt x="29" y="1"/>
                    </a:cubicBezTo>
                    <a:cubicBezTo>
                      <a:pt x="29" y="6"/>
                      <a:pt x="29" y="6"/>
                      <a:pt x="29" y="6"/>
                    </a:cubicBezTo>
                    <a:cubicBezTo>
                      <a:pt x="32" y="6"/>
                      <a:pt x="32" y="6"/>
                      <a:pt x="32" y="6"/>
                    </a:cubicBezTo>
                    <a:cubicBezTo>
                      <a:pt x="32" y="0"/>
                      <a:pt x="32" y="0"/>
                      <a:pt x="32" y="0"/>
                    </a:cubicBezTo>
                    <a:cubicBezTo>
                      <a:pt x="34" y="0"/>
                      <a:pt x="34" y="0"/>
                      <a:pt x="34" y="0"/>
                    </a:cubicBezTo>
                    <a:cubicBezTo>
                      <a:pt x="34" y="0"/>
                      <a:pt x="34" y="0"/>
                      <a:pt x="34" y="0"/>
                    </a:cubicBezTo>
                    <a:cubicBezTo>
                      <a:pt x="37" y="0"/>
                      <a:pt x="37" y="0"/>
                      <a:pt x="37" y="0"/>
                    </a:cubicBezTo>
                    <a:cubicBezTo>
                      <a:pt x="37" y="0"/>
                      <a:pt x="37" y="0"/>
                      <a:pt x="37" y="0"/>
                    </a:cubicBezTo>
                    <a:cubicBezTo>
                      <a:pt x="39" y="0"/>
                      <a:pt x="39" y="0"/>
                      <a:pt x="39" y="0"/>
                    </a:cubicBezTo>
                    <a:cubicBezTo>
                      <a:pt x="39" y="0"/>
                      <a:pt x="39" y="0"/>
                      <a:pt x="39" y="0"/>
                    </a:cubicBezTo>
                    <a:cubicBezTo>
                      <a:pt x="39" y="1"/>
                      <a:pt x="39" y="1"/>
                      <a:pt x="39" y="1"/>
                    </a:cubicBezTo>
                    <a:cubicBezTo>
                      <a:pt x="39" y="6"/>
                      <a:pt x="39" y="6"/>
                      <a:pt x="39" y="6"/>
                    </a:cubicBezTo>
                    <a:cubicBezTo>
                      <a:pt x="42" y="6"/>
                      <a:pt x="42" y="6"/>
                      <a:pt x="42" y="6"/>
                    </a:cubicBezTo>
                    <a:cubicBezTo>
                      <a:pt x="42" y="0"/>
                      <a:pt x="42" y="0"/>
                      <a:pt x="42" y="0"/>
                    </a:cubicBezTo>
                    <a:cubicBezTo>
                      <a:pt x="44" y="0"/>
                      <a:pt x="44" y="0"/>
                      <a:pt x="44" y="0"/>
                    </a:cubicBezTo>
                    <a:cubicBezTo>
                      <a:pt x="44" y="0"/>
                      <a:pt x="44" y="0"/>
                      <a:pt x="44" y="0"/>
                    </a:cubicBezTo>
                    <a:cubicBezTo>
                      <a:pt x="47" y="0"/>
                      <a:pt x="47" y="0"/>
                      <a:pt x="47" y="0"/>
                    </a:cubicBezTo>
                    <a:cubicBezTo>
                      <a:pt x="47" y="0"/>
                      <a:pt x="47" y="0"/>
                      <a:pt x="47" y="0"/>
                    </a:cubicBezTo>
                    <a:cubicBezTo>
                      <a:pt x="48" y="0"/>
                      <a:pt x="48" y="0"/>
                      <a:pt x="48" y="0"/>
                    </a:cubicBezTo>
                    <a:cubicBezTo>
                      <a:pt x="48" y="0"/>
                      <a:pt x="48" y="0"/>
                      <a:pt x="48" y="0"/>
                    </a:cubicBezTo>
                    <a:cubicBezTo>
                      <a:pt x="48" y="1"/>
                      <a:pt x="48" y="1"/>
                      <a:pt x="48" y="1"/>
                    </a:cubicBezTo>
                    <a:cubicBezTo>
                      <a:pt x="48" y="6"/>
                      <a:pt x="48" y="6"/>
                      <a:pt x="48" y="6"/>
                    </a:cubicBezTo>
                    <a:cubicBezTo>
                      <a:pt x="52" y="6"/>
                      <a:pt x="52" y="6"/>
                      <a:pt x="52" y="6"/>
                    </a:cubicBezTo>
                    <a:cubicBezTo>
                      <a:pt x="52" y="1"/>
                      <a:pt x="52" y="1"/>
                      <a:pt x="52" y="1"/>
                    </a:cubicBezTo>
                    <a:cubicBezTo>
                      <a:pt x="52" y="0"/>
                      <a:pt x="52" y="0"/>
                      <a:pt x="52" y="0"/>
                    </a:cubicBezTo>
                    <a:cubicBezTo>
                      <a:pt x="52" y="0"/>
                      <a:pt x="52" y="0"/>
                      <a:pt x="52" y="0"/>
                    </a:cubicBezTo>
                    <a:cubicBezTo>
                      <a:pt x="53" y="0"/>
                      <a:pt x="53" y="0"/>
                      <a:pt x="53" y="0"/>
                    </a:cubicBezTo>
                    <a:cubicBezTo>
                      <a:pt x="53" y="0"/>
                      <a:pt x="53" y="0"/>
                      <a:pt x="53" y="0"/>
                    </a:cubicBezTo>
                    <a:cubicBezTo>
                      <a:pt x="58" y="0"/>
                      <a:pt x="58" y="0"/>
                      <a:pt x="58" y="0"/>
                    </a:cubicBezTo>
                    <a:cubicBezTo>
                      <a:pt x="58" y="0"/>
                      <a:pt x="58" y="0"/>
                      <a:pt x="58" y="0"/>
                    </a:cubicBezTo>
                    <a:cubicBezTo>
                      <a:pt x="58" y="0"/>
                      <a:pt x="58" y="0"/>
                      <a:pt x="58" y="0"/>
                    </a:cubicBezTo>
                    <a:cubicBezTo>
                      <a:pt x="58" y="12"/>
                      <a:pt x="58" y="12"/>
                      <a:pt x="58" y="12"/>
                    </a:cubicBezTo>
                    <a:cubicBezTo>
                      <a:pt x="61" y="12"/>
                      <a:pt x="61" y="12"/>
                      <a:pt x="61" y="12"/>
                    </a:cubicBezTo>
                    <a:cubicBezTo>
                      <a:pt x="61" y="12"/>
                      <a:pt x="61" y="12"/>
                      <a:pt x="61" y="12"/>
                    </a:cubicBezTo>
                    <a:cubicBezTo>
                      <a:pt x="63" y="12"/>
                      <a:pt x="63" y="12"/>
                      <a:pt x="63" y="12"/>
                    </a:cubicBezTo>
                    <a:cubicBezTo>
                      <a:pt x="63" y="12"/>
                      <a:pt x="63" y="12"/>
                      <a:pt x="63" y="12"/>
                    </a:cubicBezTo>
                    <a:cubicBezTo>
                      <a:pt x="63" y="14"/>
                      <a:pt x="63" y="14"/>
                      <a:pt x="63" y="14"/>
                    </a:cubicBezTo>
                    <a:cubicBezTo>
                      <a:pt x="63" y="18"/>
                      <a:pt x="63" y="18"/>
                      <a:pt x="63" y="18"/>
                    </a:cubicBezTo>
                    <a:cubicBezTo>
                      <a:pt x="66" y="18"/>
                      <a:pt x="66" y="18"/>
                      <a:pt x="66" y="18"/>
                    </a:cubicBezTo>
                    <a:cubicBezTo>
                      <a:pt x="66" y="12"/>
                      <a:pt x="66" y="12"/>
                      <a:pt x="66" y="12"/>
                    </a:cubicBezTo>
                    <a:cubicBezTo>
                      <a:pt x="67" y="12"/>
                      <a:pt x="67" y="12"/>
                      <a:pt x="67" y="12"/>
                    </a:cubicBezTo>
                    <a:cubicBezTo>
                      <a:pt x="67" y="12"/>
                      <a:pt x="67" y="12"/>
                      <a:pt x="67" y="12"/>
                    </a:cubicBezTo>
                    <a:cubicBezTo>
                      <a:pt x="70" y="12"/>
                      <a:pt x="70" y="12"/>
                      <a:pt x="70" y="12"/>
                    </a:cubicBezTo>
                    <a:cubicBezTo>
                      <a:pt x="70" y="12"/>
                      <a:pt x="70" y="12"/>
                      <a:pt x="70" y="12"/>
                    </a:cubicBezTo>
                    <a:cubicBezTo>
                      <a:pt x="72" y="12"/>
                      <a:pt x="72" y="12"/>
                      <a:pt x="72" y="12"/>
                    </a:cubicBezTo>
                    <a:cubicBezTo>
                      <a:pt x="72" y="12"/>
                      <a:pt x="72" y="12"/>
                      <a:pt x="72" y="12"/>
                    </a:cubicBezTo>
                    <a:cubicBezTo>
                      <a:pt x="72" y="14"/>
                      <a:pt x="72" y="14"/>
                      <a:pt x="72" y="14"/>
                    </a:cubicBezTo>
                    <a:cubicBezTo>
                      <a:pt x="72" y="18"/>
                      <a:pt x="72" y="18"/>
                      <a:pt x="72" y="18"/>
                    </a:cubicBezTo>
                    <a:cubicBezTo>
                      <a:pt x="75" y="18"/>
                      <a:pt x="75" y="18"/>
                      <a:pt x="75" y="18"/>
                    </a:cubicBezTo>
                    <a:cubicBezTo>
                      <a:pt x="75" y="12"/>
                      <a:pt x="75" y="12"/>
                      <a:pt x="75" y="12"/>
                    </a:cubicBezTo>
                    <a:cubicBezTo>
                      <a:pt x="76" y="12"/>
                      <a:pt x="76" y="12"/>
                      <a:pt x="76" y="12"/>
                    </a:cubicBezTo>
                    <a:cubicBezTo>
                      <a:pt x="76" y="12"/>
                      <a:pt x="76" y="12"/>
                      <a:pt x="76" y="12"/>
                    </a:cubicBezTo>
                    <a:cubicBezTo>
                      <a:pt x="79" y="12"/>
                      <a:pt x="79" y="12"/>
                      <a:pt x="79" y="12"/>
                    </a:cubicBezTo>
                    <a:cubicBezTo>
                      <a:pt x="79" y="12"/>
                      <a:pt x="79" y="12"/>
                      <a:pt x="79" y="12"/>
                    </a:cubicBezTo>
                    <a:cubicBezTo>
                      <a:pt x="81" y="12"/>
                      <a:pt x="81" y="12"/>
                      <a:pt x="81" y="12"/>
                    </a:cubicBezTo>
                    <a:cubicBezTo>
                      <a:pt x="81" y="12"/>
                      <a:pt x="81" y="12"/>
                      <a:pt x="81" y="12"/>
                    </a:cubicBezTo>
                    <a:cubicBezTo>
                      <a:pt x="81" y="14"/>
                      <a:pt x="81" y="14"/>
                      <a:pt x="81" y="14"/>
                    </a:cubicBezTo>
                    <a:cubicBezTo>
                      <a:pt x="81" y="35"/>
                      <a:pt x="81" y="35"/>
                      <a:pt x="81" y="35"/>
                    </a:cubicBezTo>
                    <a:cubicBezTo>
                      <a:pt x="81" y="36"/>
                      <a:pt x="81" y="36"/>
                      <a:pt x="81" y="36"/>
                    </a:cubicBezTo>
                    <a:cubicBezTo>
                      <a:pt x="79" y="36"/>
                      <a:pt x="79" y="36"/>
                      <a:pt x="79" y="36"/>
                    </a:cubicBezTo>
                    <a:close/>
                    <a:moveTo>
                      <a:pt x="68" y="36"/>
                    </a:moveTo>
                    <a:cubicBezTo>
                      <a:pt x="61" y="36"/>
                      <a:pt x="61" y="36"/>
                      <a:pt x="61" y="36"/>
                    </a:cubicBezTo>
                    <a:cubicBezTo>
                      <a:pt x="61" y="39"/>
                      <a:pt x="61" y="39"/>
                      <a:pt x="61" y="39"/>
                    </a:cubicBezTo>
                    <a:cubicBezTo>
                      <a:pt x="68" y="39"/>
                      <a:pt x="68" y="39"/>
                      <a:pt x="68" y="39"/>
                    </a:cubicBezTo>
                    <a:cubicBezTo>
                      <a:pt x="68" y="36"/>
                      <a:pt x="68" y="36"/>
                      <a:pt x="68" y="36"/>
                    </a:cubicBezTo>
                    <a:close/>
                    <a:moveTo>
                      <a:pt x="23" y="14"/>
                    </a:moveTo>
                    <a:cubicBezTo>
                      <a:pt x="20" y="14"/>
                      <a:pt x="20" y="14"/>
                      <a:pt x="20" y="14"/>
                    </a:cubicBezTo>
                    <a:cubicBezTo>
                      <a:pt x="20" y="19"/>
                      <a:pt x="20" y="19"/>
                      <a:pt x="20" y="19"/>
                    </a:cubicBezTo>
                    <a:cubicBezTo>
                      <a:pt x="18" y="19"/>
                      <a:pt x="18" y="19"/>
                      <a:pt x="18" y="19"/>
                    </a:cubicBezTo>
                    <a:cubicBezTo>
                      <a:pt x="18" y="19"/>
                      <a:pt x="18" y="19"/>
                      <a:pt x="18" y="19"/>
                    </a:cubicBezTo>
                    <a:cubicBezTo>
                      <a:pt x="15" y="19"/>
                      <a:pt x="15" y="19"/>
                      <a:pt x="15" y="19"/>
                    </a:cubicBezTo>
                    <a:cubicBezTo>
                      <a:pt x="15" y="19"/>
                      <a:pt x="15" y="19"/>
                      <a:pt x="15" y="19"/>
                    </a:cubicBezTo>
                    <a:cubicBezTo>
                      <a:pt x="14" y="19"/>
                      <a:pt x="14" y="19"/>
                      <a:pt x="14" y="19"/>
                    </a:cubicBezTo>
                    <a:cubicBezTo>
                      <a:pt x="14" y="19"/>
                      <a:pt x="14" y="19"/>
                      <a:pt x="14" y="19"/>
                    </a:cubicBezTo>
                    <a:cubicBezTo>
                      <a:pt x="14" y="18"/>
                      <a:pt x="14" y="18"/>
                      <a:pt x="14" y="18"/>
                    </a:cubicBezTo>
                    <a:cubicBezTo>
                      <a:pt x="14" y="14"/>
                      <a:pt x="14" y="14"/>
                      <a:pt x="14" y="14"/>
                    </a:cubicBezTo>
                    <a:cubicBezTo>
                      <a:pt x="11" y="14"/>
                      <a:pt x="11" y="14"/>
                      <a:pt x="11" y="14"/>
                    </a:cubicBezTo>
                    <a:cubicBezTo>
                      <a:pt x="11" y="19"/>
                      <a:pt x="11" y="19"/>
                      <a:pt x="11" y="19"/>
                    </a:cubicBezTo>
                    <a:cubicBezTo>
                      <a:pt x="9" y="19"/>
                      <a:pt x="9" y="19"/>
                      <a:pt x="9" y="19"/>
                    </a:cubicBezTo>
                    <a:cubicBezTo>
                      <a:pt x="9" y="19"/>
                      <a:pt x="9" y="19"/>
                      <a:pt x="9" y="19"/>
                    </a:cubicBezTo>
                    <a:cubicBezTo>
                      <a:pt x="6" y="19"/>
                      <a:pt x="6" y="19"/>
                      <a:pt x="6" y="19"/>
                    </a:cubicBezTo>
                    <a:cubicBezTo>
                      <a:pt x="6" y="19"/>
                      <a:pt x="6" y="19"/>
                      <a:pt x="6" y="19"/>
                    </a:cubicBezTo>
                    <a:cubicBezTo>
                      <a:pt x="5" y="19"/>
                      <a:pt x="5" y="19"/>
                      <a:pt x="5" y="19"/>
                    </a:cubicBezTo>
                    <a:cubicBezTo>
                      <a:pt x="5" y="19"/>
                      <a:pt x="5" y="19"/>
                      <a:pt x="5" y="19"/>
                    </a:cubicBezTo>
                    <a:cubicBezTo>
                      <a:pt x="5" y="18"/>
                      <a:pt x="5" y="18"/>
                      <a:pt x="5" y="18"/>
                    </a:cubicBezTo>
                    <a:cubicBezTo>
                      <a:pt x="5" y="14"/>
                      <a:pt x="5" y="14"/>
                      <a:pt x="5" y="14"/>
                    </a:cubicBezTo>
                    <a:cubicBezTo>
                      <a:pt x="2" y="14"/>
                      <a:pt x="2" y="14"/>
                      <a:pt x="2" y="14"/>
                    </a:cubicBezTo>
                    <a:cubicBezTo>
                      <a:pt x="2" y="22"/>
                      <a:pt x="2" y="22"/>
                      <a:pt x="2" y="22"/>
                    </a:cubicBezTo>
                    <a:cubicBezTo>
                      <a:pt x="25" y="22"/>
                      <a:pt x="25" y="22"/>
                      <a:pt x="25" y="22"/>
                    </a:cubicBezTo>
                    <a:cubicBezTo>
                      <a:pt x="25" y="18"/>
                      <a:pt x="25" y="18"/>
                      <a:pt x="25" y="18"/>
                    </a:cubicBezTo>
                    <a:cubicBezTo>
                      <a:pt x="24" y="18"/>
                      <a:pt x="24" y="18"/>
                      <a:pt x="24" y="18"/>
                    </a:cubicBezTo>
                    <a:cubicBezTo>
                      <a:pt x="23" y="18"/>
                      <a:pt x="23" y="18"/>
                      <a:pt x="23" y="18"/>
                    </a:cubicBezTo>
                    <a:cubicBezTo>
                      <a:pt x="23" y="18"/>
                      <a:pt x="23" y="18"/>
                      <a:pt x="23" y="18"/>
                    </a:cubicBezTo>
                    <a:cubicBezTo>
                      <a:pt x="23" y="14"/>
                      <a:pt x="23" y="14"/>
                      <a:pt x="23" y="14"/>
                    </a:cubicBezTo>
                    <a:close/>
                    <a:moveTo>
                      <a:pt x="26" y="22"/>
                    </a:moveTo>
                    <a:cubicBezTo>
                      <a:pt x="26" y="18"/>
                      <a:pt x="26" y="18"/>
                      <a:pt x="26" y="18"/>
                    </a:cubicBezTo>
                    <a:cubicBezTo>
                      <a:pt x="31" y="18"/>
                      <a:pt x="31" y="18"/>
                      <a:pt x="31" y="18"/>
                    </a:cubicBezTo>
                    <a:cubicBezTo>
                      <a:pt x="32" y="18"/>
                      <a:pt x="32" y="18"/>
                      <a:pt x="32" y="18"/>
                    </a:cubicBezTo>
                    <a:cubicBezTo>
                      <a:pt x="35" y="18"/>
                      <a:pt x="35" y="18"/>
                      <a:pt x="35" y="18"/>
                    </a:cubicBezTo>
                    <a:cubicBezTo>
                      <a:pt x="35" y="22"/>
                      <a:pt x="35" y="22"/>
                      <a:pt x="35" y="22"/>
                    </a:cubicBezTo>
                    <a:cubicBezTo>
                      <a:pt x="26" y="22"/>
                      <a:pt x="26" y="22"/>
                      <a:pt x="26" y="22"/>
                    </a:cubicBezTo>
                    <a:close/>
                    <a:moveTo>
                      <a:pt x="36" y="22"/>
                    </a:moveTo>
                    <a:cubicBezTo>
                      <a:pt x="36" y="18"/>
                      <a:pt x="36" y="18"/>
                      <a:pt x="36" y="18"/>
                    </a:cubicBezTo>
                    <a:cubicBezTo>
                      <a:pt x="40" y="18"/>
                      <a:pt x="40" y="18"/>
                      <a:pt x="40" y="18"/>
                    </a:cubicBezTo>
                    <a:cubicBezTo>
                      <a:pt x="41" y="18"/>
                      <a:pt x="41" y="18"/>
                      <a:pt x="41" y="18"/>
                    </a:cubicBezTo>
                    <a:cubicBezTo>
                      <a:pt x="45" y="18"/>
                      <a:pt x="45" y="18"/>
                      <a:pt x="45" y="18"/>
                    </a:cubicBezTo>
                    <a:cubicBezTo>
                      <a:pt x="45" y="22"/>
                      <a:pt x="45" y="22"/>
                      <a:pt x="45" y="22"/>
                    </a:cubicBezTo>
                    <a:cubicBezTo>
                      <a:pt x="36" y="22"/>
                      <a:pt x="36" y="22"/>
                      <a:pt x="36" y="22"/>
                    </a:cubicBezTo>
                    <a:close/>
                    <a:moveTo>
                      <a:pt x="46" y="22"/>
                    </a:moveTo>
                    <a:cubicBezTo>
                      <a:pt x="46" y="18"/>
                      <a:pt x="46" y="18"/>
                      <a:pt x="46" y="18"/>
                    </a:cubicBezTo>
                    <a:cubicBezTo>
                      <a:pt x="49" y="18"/>
                      <a:pt x="49" y="18"/>
                      <a:pt x="49" y="18"/>
                    </a:cubicBezTo>
                    <a:cubicBezTo>
                      <a:pt x="51" y="18"/>
                      <a:pt x="51" y="18"/>
                      <a:pt x="51" y="18"/>
                    </a:cubicBezTo>
                    <a:cubicBezTo>
                      <a:pt x="54" y="18"/>
                      <a:pt x="54" y="18"/>
                      <a:pt x="54" y="18"/>
                    </a:cubicBezTo>
                    <a:cubicBezTo>
                      <a:pt x="54" y="22"/>
                      <a:pt x="54" y="22"/>
                      <a:pt x="54" y="22"/>
                    </a:cubicBezTo>
                    <a:cubicBezTo>
                      <a:pt x="46" y="22"/>
                      <a:pt x="46" y="22"/>
                      <a:pt x="46" y="22"/>
                    </a:cubicBezTo>
                    <a:close/>
                    <a:moveTo>
                      <a:pt x="57" y="59"/>
                    </a:moveTo>
                    <a:cubicBezTo>
                      <a:pt x="64" y="59"/>
                      <a:pt x="64" y="59"/>
                      <a:pt x="64" y="59"/>
                    </a:cubicBezTo>
                    <a:cubicBezTo>
                      <a:pt x="64" y="53"/>
                      <a:pt x="64" y="53"/>
                      <a:pt x="64" y="53"/>
                    </a:cubicBezTo>
                    <a:cubicBezTo>
                      <a:pt x="57" y="53"/>
                      <a:pt x="57" y="53"/>
                      <a:pt x="57" y="53"/>
                    </a:cubicBezTo>
                    <a:cubicBezTo>
                      <a:pt x="57" y="59"/>
                      <a:pt x="57" y="59"/>
                      <a:pt x="57" y="59"/>
                    </a:cubicBezTo>
                    <a:close/>
                    <a:moveTo>
                      <a:pt x="65" y="59"/>
                    </a:moveTo>
                    <a:cubicBezTo>
                      <a:pt x="68" y="59"/>
                      <a:pt x="68" y="59"/>
                      <a:pt x="68" y="59"/>
                    </a:cubicBezTo>
                    <a:cubicBezTo>
                      <a:pt x="68" y="53"/>
                      <a:pt x="68" y="53"/>
                      <a:pt x="68" y="53"/>
                    </a:cubicBezTo>
                    <a:cubicBezTo>
                      <a:pt x="65" y="53"/>
                      <a:pt x="65" y="53"/>
                      <a:pt x="65" y="53"/>
                    </a:cubicBezTo>
                    <a:cubicBezTo>
                      <a:pt x="65" y="59"/>
                      <a:pt x="65" y="59"/>
                      <a:pt x="65" y="59"/>
                    </a:cubicBezTo>
                    <a:close/>
                    <a:moveTo>
                      <a:pt x="57" y="1"/>
                    </a:moveTo>
                    <a:cubicBezTo>
                      <a:pt x="57" y="9"/>
                      <a:pt x="57" y="9"/>
                      <a:pt x="57" y="9"/>
                    </a:cubicBezTo>
                    <a:cubicBezTo>
                      <a:pt x="24" y="9"/>
                      <a:pt x="24" y="9"/>
                      <a:pt x="24" y="9"/>
                    </a:cubicBezTo>
                    <a:cubicBezTo>
                      <a:pt x="24" y="1"/>
                      <a:pt x="24" y="1"/>
                      <a:pt x="24" y="1"/>
                    </a:cubicBezTo>
                    <a:cubicBezTo>
                      <a:pt x="27" y="1"/>
                      <a:pt x="27" y="1"/>
                      <a:pt x="27" y="1"/>
                    </a:cubicBezTo>
                    <a:cubicBezTo>
                      <a:pt x="27" y="7"/>
                      <a:pt x="27" y="7"/>
                      <a:pt x="27" y="7"/>
                    </a:cubicBezTo>
                    <a:cubicBezTo>
                      <a:pt x="28" y="7"/>
                      <a:pt x="28" y="7"/>
                      <a:pt x="28" y="7"/>
                    </a:cubicBezTo>
                    <a:cubicBezTo>
                      <a:pt x="28" y="7"/>
                      <a:pt x="28" y="7"/>
                      <a:pt x="28" y="7"/>
                    </a:cubicBezTo>
                    <a:cubicBezTo>
                      <a:pt x="34" y="7"/>
                      <a:pt x="34" y="7"/>
                      <a:pt x="34" y="7"/>
                    </a:cubicBezTo>
                    <a:cubicBezTo>
                      <a:pt x="34" y="7"/>
                      <a:pt x="34" y="7"/>
                      <a:pt x="34" y="7"/>
                    </a:cubicBezTo>
                    <a:cubicBezTo>
                      <a:pt x="34" y="7"/>
                      <a:pt x="34" y="7"/>
                      <a:pt x="34" y="7"/>
                    </a:cubicBezTo>
                    <a:cubicBezTo>
                      <a:pt x="34" y="1"/>
                      <a:pt x="34" y="1"/>
                      <a:pt x="34" y="1"/>
                    </a:cubicBezTo>
                    <a:cubicBezTo>
                      <a:pt x="37" y="1"/>
                      <a:pt x="37" y="1"/>
                      <a:pt x="37" y="1"/>
                    </a:cubicBezTo>
                    <a:cubicBezTo>
                      <a:pt x="37" y="6"/>
                      <a:pt x="37" y="6"/>
                      <a:pt x="37" y="6"/>
                    </a:cubicBezTo>
                    <a:cubicBezTo>
                      <a:pt x="37" y="7"/>
                      <a:pt x="37" y="7"/>
                      <a:pt x="37" y="7"/>
                    </a:cubicBezTo>
                    <a:cubicBezTo>
                      <a:pt x="37" y="7"/>
                      <a:pt x="37" y="7"/>
                      <a:pt x="37" y="7"/>
                    </a:cubicBezTo>
                    <a:cubicBezTo>
                      <a:pt x="43" y="7"/>
                      <a:pt x="43" y="7"/>
                      <a:pt x="43" y="7"/>
                    </a:cubicBezTo>
                    <a:cubicBezTo>
                      <a:pt x="43" y="7"/>
                      <a:pt x="43" y="7"/>
                      <a:pt x="43" y="7"/>
                    </a:cubicBezTo>
                    <a:cubicBezTo>
                      <a:pt x="44" y="7"/>
                      <a:pt x="44" y="7"/>
                      <a:pt x="44" y="7"/>
                    </a:cubicBezTo>
                    <a:cubicBezTo>
                      <a:pt x="44" y="1"/>
                      <a:pt x="44" y="1"/>
                      <a:pt x="44" y="1"/>
                    </a:cubicBezTo>
                    <a:cubicBezTo>
                      <a:pt x="47" y="1"/>
                      <a:pt x="47" y="1"/>
                      <a:pt x="47" y="1"/>
                    </a:cubicBezTo>
                    <a:cubicBezTo>
                      <a:pt x="47" y="6"/>
                      <a:pt x="47" y="6"/>
                      <a:pt x="47" y="6"/>
                    </a:cubicBezTo>
                    <a:cubicBezTo>
                      <a:pt x="47" y="7"/>
                      <a:pt x="47" y="7"/>
                      <a:pt x="47" y="7"/>
                    </a:cubicBezTo>
                    <a:cubicBezTo>
                      <a:pt x="47" y="7"/>
                      <a:pt x="47" y="7"/>
                      <a:pt x="47" y="7"/>
                    </a:cubicBezTo>
                    <a:cubicBezTo>
                      <a:pt x="53" y="7"/>
                      <a:pt x="53" y="7"/>
                      <a:pt x="53" y="7"/>
                    </a:cubicBezTo>
                    <a:cubicBezTo>
                      <a:pt x="53" y="7"/>
                      <a:pt x="53" y="7"/>
                      <a:pt x="53" y="7"/>
                    </a:cubicBezTo>
                    <a:cubicBezTo>
                      <a:pt x="53" y="7"/>
                      <a:pt x="53" y="7"/>
                      <a:pt x="53" y="7"/>
                    </a:cubicBezTo>
                    <a:cubicBezTo>
                      <a:pt x="53" y="1"/>
                      <a:pt x="53" y="1"/>
                      <a:pt x="53" y="1"/>
                    </a:cubicBezTo>
                    <a:cubicBezTo>
                      <a:pt x="57" y="1"/>
                      <a:pt x="57" y="1"/>
                      <a:pt x="57" y="1"/>
                    </a:cubicBezTo>
                    <a:close/>
                    <a:moveTo>
                      <a:pt x="24" y="16"/>
                    </a:moveTo>
                    <a:cubicBezTo>
                      <a:pt x="24" y="10"/>
                      <a:pt x="24" y="10"/>
                      <a:pt x="24" y="10"/>
                    </a:cubicBezTo>
                    <a:cubicBezTo>
                      <a:pt x="31" y="10"/>
                      <a:pt x="31" y="10"/>
                      <a:pt x="31" y="10"/>
                    </a:cubicBezTo>
                    <a:cubicBezTo>
                      <a:pt x="31" y="16"/>
                      <a:pt x="31" y="16"/>
                      <a:pt x="31" y="16"/>
                    </a:cubicBezTo>
                    <a:cubicBezTo>
                      <a:pt x="24" y="16"/>
                      <a:pt x="24" y="16"/>
                      <a:pt x="24" y="16"/>
                    </a:cubicBezTo>
                    <a:close/>
                    <a:moveTo>
                      <a:pt x="32" y="16"/>
                    </a:moveTo>
                    <a:cubicBezTo>
                      <a:pt x="32" y="10"/>
                      <a:pt x="32" y="10"/>
                      <a:pt x="32" y="10"/>
                    </a:cubicBezTo>
                    <a:cubicBezTo>
                      <a:pt x="40" y="10"/>
                      <a:pt x="40" y="10"/>
                      <a:pt x="40" y="10"/>
                    </a:cubicBezTo>
                    <a:cubicBezTo>
                      <a:pt x="40" y="16"/>
                      <a:pt x="40" y="16"/>
                      <a:pt x="40" y="16"/>
                    </a:cubicBezTo>
                    <a:cubicBezTo>
                      <a:pt x="32" y="16"/>
                      <a:pt x="32" y="16"/>
                      <a:pt x="32" y="16"/>
                    </a:cubicBezTo>
                    <a:close/>
                    <a:moveTo>
                      <a:pt x="41" y="16"/>
                    </a:moveTo>
                    <a:cubicBezTo>
                      <a:pt x="41" y="10"/>
                      <a:pt x="41" y="10"/>
                      <a:pt x="41" y="10"/>
                    </a:cubicBezTo>
                    <a:cubicBezTo>
                      <a:pt x="49" y="10"/>
                      <a:pt x="49" y="10"/>
                      <a:pt x="49" y="10"/>
                    </a:cubicBezTo>
                    <a:cubicBezTo>
                      <a:pt x="49" y="16"/>
                      <a:pt x="49" y="16"/>
                      <a:pt x="49" y="16"/>
                    </a:cubicBezTo>
                    <a:cubicBezTo>
                      <a:pt x="41" y="16"/>
                      <a:pt x="41" y="16"/>
                      <a:pt x="41" y="16"/>
                    </a:cubicBezTo>
                    <a:close/>
                    <a:moveTo>
                      <a:pt x="51" y="16"/>
                    </a:moveTo>
                    <a:cubicBezTo>
                      <a:pt x="51" y="10"/>
                      <a:pt x="51" y="10"/>
                      <a:pt x="51" y="10"/>
                    </a:cubicBezTo>
                    <a:cubicBezTo>
                      <a:pt x="57" y="10"/>
                      <a:pt x="57" y="10"/>
                      <a:pt x="57" y="10"/>
                    </a:cubicBezTo>
                    <a:cubicBezTo>
                      <a:pt x="57" y="16"/>
                      <a:pt x="57" y="16"/>
                      <a:pt x="57" y="16"/>
                    </a:cubicBezTo>
                    <a:cubicBezTo>
                      <a:pt x="51" y="16"/>
                      <a:pt x="51" y="16"/>
                      <a:pt x="51" y="16"/>
                    </a:cubicBezTo>
                    <a:close/>
                    <a:moveTo>
                      <a:pt x="68" y="52"/>
                    </a:moveTo>
                    <a:cubicBezTo>
                      <a:pt x="68" y="46"/>
                      <a:pt x="68" y="46"/>
                      <a:pt x="68" y="46"/>
                    </a:cubicBezTo>
                    <a:cubicBezTo>
                      <a:pt x="62" y="46"/>
                      <a:pt x="62" y="46"/>
                      <a:pt x="62" y="46"/>
                    </a:cubicBezTo>
                    <a:cubicBezTo>
                      <a:pt x="62" y="52"/>
                      <a:pt x="62" y="52"/>
                      <a:pt x="62" y="52"/>
                    </a:cubicBezTo>
                    <a:cubicBezTo>
                      <a:pt x="68" y="52"/>
                      <a:pt x="68" y="52"/>
                      <a:pt x="68" y="52"/>
                    </a:cubicBezTo>
                    <a:close/>
                    <a:moveTo>
                      <a:pt x="68" y="45"/>
                    </a:moveTo>
                    <a:cubicBezTo>
                      <a:pt x="68" y="41"/>
                      <a:pt x="68" y="41"/>
                      <a:pt x="68" y="41"/>
                    </a:cubicBezTo>
                    <a:cubicBezTo>
                      <a:pt x="65" y="41"/>
                      <a:pt x="65" y="41"/>
                      <a:pt x="65" y="41"/>
                    </a:cubicBezTo>
                    <a:cubicBezTo>
                      <a:pt x="65" y="45"/>
                      <a:pt x="65" y="45"/>
                      <a:pt x="65" y="45"/>
                    </a:cubicBezTo>
                    <a:cubicBezTo>
                      <a:pt x="68" y="45"/>
                      <a:pt x="68" y="45"/>
                      <a:pt x="68" y="45"/>
                    </a:cubicBezTo>
                    <a:close/>
                    <a:moveTo>
                      <a:pt x="61" y="46"/>
                    </a:moveTo>
                    <a:cubicBezTo>
                      <a:pt x="61" y="52"/>
                      <a:pt x="61" y="52"/>
                      <a:pt x="61" y="52"/>
                    </a:cubicBezTo>
                    <a:cubicBezTo>
                      <a:pt x="57" y="52"/>
                      <a:pt x="57" y="52"/>
                      <a:pt x="57" y="52"/>
                    </a:cubicBezTo>
                    <a:cubicBezTo>
                      <a:pt x="57" y="46"/>
                      <a:pt x="57" y="46"/>
                      <a:pt x="57" y="46"/>
                    </a:cubicBezTo>
                    <a:cubicBezTo>
                      <a:pt x="61" y="46"/>
                      <a:pt x="61" y="46"/>
                      <a:pt x="61" y="46"/>
                    </a:cubicBezTo>
                    <a:close/>
                    <a:moveTo>
                      <a:pt x="64" y="41"/>
                    </a:moveTo>
                    <a:cubicBezTo>
                      <a:pt x="64" y="45"/>
                      <a:pt x="64" y="45"/>
                      <a:pt x="64" y="45"/>
                    </a:cubicBezTo>
                    <a:cubicBezTo>
                      <a:pt x="57" y="45"/>
                      <a:pt x="57" y="45"/>
                      <a:pt x="57" y="45"/>
                    </a:cubicBezTo>
                    <a:cubicBezTo>
                      <a:pt x="57" y="41"/>
                      <a:pt x="57" y="41"/>
                      <a:pt x="57" y="41"/>
                    </a:cubicBezTo>
                    <a:cubicBezTo>
                      <a:pt x="64" y="41"/>
                      <a:pt x="64" y="41"/>
                      <a:pt x="64"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13" name="Freeform 20">
                <a:extLst>
                  <a:ext uri="{FF2B5EF4-FFF2-40B4-BE49-F238E27FC236}">
                    <a16:creationId xmlns:a16="http://schemas.microsoft.com/office/drawing/2014/main" id="{1C336D15-4658-4CB7-88CC-9A81553332AE}"/>
                  </a:ext>
                </a:extLst>
              </p:cNvPr>
              <p:cNvSpPr>
                <a:spLocks noEditPoints="1"/>
              </p:cNvSpPr>
              <p:nvPr/>
            </p:nvSpPr>
            <p:spPr bwMode="auto">
              <a:xfrm>
                <a:off x="4348163" y="1792288"/>
                <a:ext cx="441325" cy="260350"/>
              </a:xfrm>
              <a:custGeom>
                <a:avLst/>
                <a:gdLst>
                  <a:gd name="T0" fmla="*/ 97 w 278"/>
                  <a:gd name="T1" fmla="*/ 0 h 164"/>
                  <a:gd name="T2" fmla="*/ 0 w 278"/>
                  <a:gd name="T3" fmla="*/ 7 h 164"/>
                  <a:gd name="T4" fmla="*/ 0 w 278"/>
                  <a:gd name="T5" fmla="*/ 0 h 164"/>
                  <a:gd name="T6" fmla="*/ 278 w 278"/>
                  <a:gd name="T7" fmla="*/ 0 h 164"/>
                  <a:gd name="T8" fmla="*/ 180 w 278"/>
                  <a:gd name="T9" fmla="*/ 7 h 164"/>
                  <a:gd name="T10" fmla="*/ 180 w 278"/>
                  <a:gd name="T11" fmla="*/ 0 h 164"/>
                  <a:gd name="T12" fmla="*/ 45 w 278"/>
                  <a:gd name="T13" fmla="*/ 59 h 164"/>
                  <a:gd name="T14" fmla="*/ 2 w 278"/>
                  <a:gd name="T15" fmla="*/ 64 h 164"/>
                  <a:gd name="T16" fmla="*/ 2 w 278"/>
                  <a:gd name="T17" fmla="*/ 59 h 164"/>
                  <a:gd name="T18" fmla="*/ 275 w 278"/>
                  <a:gd name="T19" fmla="*/ 59 h 164"/>
                  <a:gd name="T20" fmla="*/ 232 w 278"/>
                  <a:gd name="T21" fmla="*/ 64 h 164"/>
                  <a:gd name="T22" fmla="*/ 232 w 278"/>
                  <a:gd name="T23" fmla="*/ 59 h 164"/>
                  <a:gd name="T24" fmla="*/ 69 w 278"/>
                  <a:gd name="T25" fmla="*/ 102 h 164"/>
                  <a:gd name="T26" fmla="*/ 7 w 278"/>
                  <a:gd name="T27" fmla="*/ 109 h 164"/>
                  <a:gd name="T28" fmla="*/ 7 w 278"/>
                  <a:gd name="T29" fmla="*/ 102 h 164"/>
                  <a:gd name="T30" fmla="*/ 164 w 278"/>
                  <a:gd name="T31" fmla="*/ 102 h 164"/>
                  <a:gd name="T32" fmla="*/ 114 w 278"/>
                  <a:gd name="T33" fmla="*/ 109 h 164"/>
                  <a:gd name="T34" fmla="*/ 114 w 278"/>
                  <a:gd name="T35" fmla="*/ 102 h 164"/>
                  <a:gd name="T36" fmla="*/ 270 w 278"/>
                  <a:gd name="T37" fmla="*/ 102 h 164"/>
                  <a:gd name="T38" fmla="*/ 206 w 278"/>
                  <a:gd name="T39" fmla="*/ 109 h 164"/>
                  <a:gd name="T40" fmla="*/ 206 w 278"/>
                  <a:gd name="T41" fmla="*/ 102 h 164"/>
                  <a:gd name="T42" fmla="*/ 81 w 278"/>
                  <a:gd name="T43" fmla="*/ 159 h 164"/>
                  <a:gd name="T44" fmla="*/ 111 w 278"/>
                  <a:gd name="T45" fmla="*/ 133 h 164"/>
                  <a:gd name="T46" fmla="*/ 114 w 278"/>
                  <a:gd name="T47" fmla="*/ 133 h 164"/>
                  <a:gd name="T48" fmla="*/ 185 w 278"/>
                  <a:gd name="T49" fmla="*/ 159 h 164"/>
                  <a:gd name="T50" fmla="*/ 164 w 278"/>
                  <a:gd name="T51" fmla="*/ 131 h 164"/>
                  <a:gd name="T52" fmla="*/ 164 w 278"/>
                  <a:gd name="T53" fmla="*/ 133 h 164"/>
                  <a:gd name="T54" fmla="*/ 166 w 278"/>
                  <a:gd name="T55" fmla="*/ 133 h 164"/>
                  <a:gd name="T56" fmla="*/ 194 w 278"/>
                  <a:gd name="T57" fmla="*/ 159 h 164"/>
                  <a:gd name="T58" fmla="*/ 261 w 278"/>
                  <a:gd name="T59" fmla="*/ 164 h 164"/>
                  <a:gd name="T60" fmla="*/ 16 w 278"/>
                  <a:gd name="T61" fmla="*/ 159 h 164"/>
                  <a:gd name="T62" fmla="*/ 114 w 278"/>
                  <a:gd name="T63" fmla="*/ 131 h 164"/>
                  <a:gd name="T64" fmla="*/ 114 w 278"/>
                  <a:gd name="T65" fmla="*/ 133 h 164"/>
                  <a:gd name="T66" fmla="*/ 114 w 278"/>
                  <a:gd name="T67" fmla="*/ 13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8" h="164">
                    <a:moveTo>
                      <a:pt x="0" y="0"/>
                    </a:moveTo>
                    <a:lnTo>
                      <a:pt x="97" y="0"/>
                    </a:lnTo>
                    <a:lnTo>
                      <a:pt x="97" y="7"/>
                    </a:lnTo>
                    <a:lnTo>
                      <a:pt x="0" y="7"/>
                    </a:lnTo>
                    <a:lnTo>
                      <a:pt x="0" y="0"/>
                    </a:lnTo>
                    <a:lnTo>
                      <a:pt x="0" y="0"/>
                    </a:lnTo>
                    <a:close/>
                    <a:moveTo>
                      <a:pt x="180" y="0"/>
                    </a:moveTo>
                    <a:lnTo>
                      <a:pt x="278" y="0"/>
                    </a:lnTo>
                    <a:lnTo>
                      <a:pt x="278" y="7"/>
                    </a:lnTo>
                    <a:lnTo>
                      <a:pt x="180" y="7"/>
                    </a:lnTo>
                    <a:lnTo>
                      <a:pt x="180" y="0"/>
                    </a:lnTo>
                    <a:lnTo>
                      <a:pt x="180" y="0"/>
                    </a:lnTo>
                    <a:close/>
                    <a:moveTo>
                      <a:pt x="2" y="59"/>
                    </a:moveTo>
                    <a:lnTo>
                      <a:pt x="45" y="59"/>
                    </a:lnTo>
                    <a:lnTo>
                      <a:pt x="45" y="64"/>
                    </a:lnTo>
                    <a:lnTo>
                      <a:pt x="2" y="64"/>
                    </a:lnTo>
                    <a:lnTo>
                      <a:pt x="2" y="59"/>
                    </a:lnTo>
                    <a:lnTo>
                      <a:pt x="2" y="59"/>
                    </a:lnTo>
                    <a:close/>
                    <a:moveTo>
                      <a:pt x="232" y="59"/>
                    </a:moveTo>
                    <a:lnTo>
                      <a:pt x="275" y="59"/>
                    </a:lnTo>
                    <a:lnTo>
                      <a:pt x="275" y="64"/>
                    </a:lnTo>
                    <a:lnTo>
                      <a:pt x="232" y="64"/>
                    </a:lnTo>
                    <a:lnTo>
                      <a:pt x="232" y="59"/>
                    </a:lnTo>
                    <a:lnTo>
                      <a:pt x="232" y="59"/>
                    </a:lnTo>
                    <a:close/>
                    <a:moveTo>
                      <a:pt x="7" y="102"/>
                    </a:moveTo>
                    <a:lnTo>
                      <a:pt x="69" y="102"/>
                    </a:lnTo>
                    <a:lnTo>
                      <a:pt x="69" y="109"/>
                    </a:lnTo>
                    <a:lnTo>
                      <a:pt x="7" y="109"/>
                    </a:lnTo>
                    <a:lnTo>
                      <a:pt x="7" y="102"/>
                    </a:lnTo>
                    <a:lnTo>
                      <a:pt x="7" y="102"/>
                    </a:lnTo>
                    <a:close/>
                    <a:moveTo>
                      <a:pt x="114" y="102"/>
                    </a:moveTo>
                    <a:lnTo>
                      <a:pt x="164" y="102"/>
                    </a:lnTo>
                    <a:lnTo>
                      <a:pt x="164" y="109"/>
                    </a:lnTo>
                    <a:lnTo>
                      <a:pt x="114" y="109"/>
                    </a:lnTo>
                    <a:lnTo>
                      <a:pt x="114" y="102"/>
                    </a:lnTo>
                    <a:lnTo>
                      <a:pt x="114" y="102"/>
                    </a:lnTo>
                    <a:close/>
                    <a:moveTo>
                      <a:pt x="206" y="102"/>
                    </a:moveTo>
                    <a:lnTo>
                      <a:pt x="270" y="102"/>
                    </a:lnTo>
                    <a:lnTo>
                      <a:pt x="270" y="109"/>
                    </a:lnTo>
                    <a:lnTo>
                      <a:pt x="206" y="109"/>
                    </a:lnTo>
                    <a:lnTo>
                      <a:pt x="206" y="102"/>
                    </a:lnTo>
                    <a:lnTo>
                      <a:pt x="206" y="102"/>
                    </a:lnTo>
                    <a:close/>
                    <a:moveTo>
                      <a:pt x="16" y="159"/>
                    </a:moveTo>
                    <a:lnTo>
                      <a:pt x="81" y="159"/>
                    </a:lnTo>
                    <a:lnTo>
                      <a:pt x="107" y="133"/>
                    </a:lnTo>
                    <a:lnTo>
                      <a:pt x="111" y="133"/>
                    </a:lnTo>
                    <a:lnTo>
                      <a:pt x="111" y="133"/>
                    </a:lnTo>
                    <a:lnTo>
                      <a:pt x="114" y="133"/>
                    </a:lnTo>
                    <a:lnTo>
                      <a:pt x="88" y="159"/>
                    </a:lnTo>
                    <a:lnTo>
                      <a:pt x="185" y="159"/>
                    </a:lnTo>
                    <a:lnTo>
                      <a:pt x="159" y="131"/>
                    </a:lnTo>
                    <a:lnTo>
                      <a:pt x="164" y="131"/>
                    </a:lnTo>
                    <a:lnTo>
                      <a:pt x="164" y="133"/>
                    </a:lnTo>
                    <a:lnTo>
                      <a:pt x="164" y="133"/>
                    </a:lnTo>
                    <a:lnTo>
                      <a:pt x="166" y="133"/>
                    </a:lnTo>
                    <a:lnTo>
                      <a:pt x="166" y="133"/>
                    </a:lnTo>
                    <a:lnTo>
                      <a:pt x="168" y="133"/>
                    </a:lnTo>
                    <a:lnTo>
                      <a:pt x="194" y="159"/>
                    </a:lnTo>
                    <a:lnTo>
                      <a:pt x="261" y="159"/>
                    </a:lnTo>
                    <a:lnTo>
                      <a:pt x="261" y="164"/>
                    </a:lnTo>
                    <a:lnTo>
                      <a:pt x="16" y="164"/>
                    </a:lnTo>
                    <a:lnTo>
                      <a:pt x="16" y="159"/>
                    </a:lnTo>
                    <a:lnTo>
                      <a:pt x="16" y="159"/>
                    </a:lnTo>
                    <a:close/>
                    <a:moveTo>
                      <a:pt x="114" y="131"/>
                    </a:moveTo>
                    <a:lnTo>
                      <a:pt x="116" y="131"/>
                    </a:lnTo>
                    <a:lnTo>
                      <a:pt x="114" y="133"/>
                    </a:lnTo>
                    <a:lnTo>
                      <a:pt x="114" y="131"/>
                    </a:lnTo>
                    <a:lnTo>
                      <a:pt x="114" y="1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14" name="Freeform 21">
                <a:extLst>
                  <a:ext uri="{FF2B5EF4-FFF2-40B4-BE49-F238E27FC236}">
                    <a16:creationId xmlns:a16="http://schemas.microsoft.com/office/drawing/2014/main" id="{33EDA250-6E87-441A-9BED-DC471419945D}"/>
                  </a:ext>
                </a:extLst>
              </p:cNvPr>
              <p:cNvSpPr>
                <a:spLocks noEditPoints="1"/>
              </p:cNvSpPr>
              <p:nvPr/>
            </p:nvSpPr>
            <p:spPr bwMode="auto">
              <a:xfrm>
                <a:off x="4295776" y="1660525"/>
                <a:ext cx="546100" cy="508000"/>
              </a:xfrm>
              <a:custGeom>
                <a:avLst/>
                <a:gdLst>
                  <a:gd name="T0" fmla="*/ 31 w 145"/>
                  <a:gd name="T1" fmla="*/ 0 h 135"/>
                  <a:gd name="T2" fmla="*/ 0 w 145"/>
                  <a:gd name="T3" fmla="*/ 27 h 135"/>
                  <a:gd name="T4" fmla="*/ 14 w 145"/>
                  <a:gd name="T5" fmla="*/ 45 h 135"/>
                  <a:gd name="T6" fmla="*/ 14 w 145"/>
                  <a:gd name="T7" fmla="*/ 63 h 135"/>
                  <a:gd name="T8" fmla="*/ 33 w 145"/>
                  <a:gd name="T9" fmla="*/ 116 h 135"/>
                  <a:gd name="T10" fmla="*/ 61 w 145"/>
                  <a:gd name="T11" fmla="*/ 125 h 135"/>
                  <a:gd name="T12" fmla="*/ 73 w 145"/>
                  <a:gd name="T13" fmla="*/ 135 h 135"/>
                  <a:gd name="T14" fmla="*/ 83 w 145"/>
                  <a:gd name="T15" fmla="*/ 126 h 135"/>
                  <a:gd name="T16" fmla="*/ 112 w 145"/>
                  <a:gd name="T17" fmla="*/ 116 h 135"/>
                  <a:gd name="T18" fmla="*/ 131 w 145"/>
                  <a:gd name="T19" fmla="*/ 63 h 135"/>
                  <a:gd name="T20" fmla="*/ 131 w 145"/>
                  <a:gd name="T21" fmla="*/ 46 h 135"/>
                  <a:gd name="T22" fmla="*/ 145 w 145"/>
                  <a:gd name="T23" fmla="*/ 27 h 135"/>
                  <a:gd name="T24" fmla="*/ 115 w 145"/>
                  <a:gd name="T25" fmla="*/ 0 h 135"/>
                  <a:gd name="T26" fmla="*/ 73 w 145"/>
                  <a:gd name="T27" fmla="*/ 14 h 135"/>
                  <a:gd name="T28" fmla="*/ 31 w 145"/>
                  <a:gd name="T29" fmla="*/ 0 h 135"/>
                  <a:gd name="T30" fmla="*/ 31 w 145"/>
                  <a:gd name="T31" fmla="*/ 4 h 135"/>
                  <a:gd name="T32" fmla="*/ 6 w 145"/>
                  <a:gd name="T33" fmla="*/ 26 h 135"/>
                  <a:gd name="T34" fmla="*/ 16 w 145"/>
                  <a:gd name="T35" fmla="*/ 38 h 135"/>
                  <a:gd name="T36" fmla="*/ 17 w 145"/>
                  <a:gd name="T37" fmla="*/ 51 h 135"/>
                  <a:gd name="T38" fmla="*/ 17 w 145"/>
                  <a:gd name="T39" fmla="*/ 64 h 135"/>
                  <a:gd name="T40" fmla="*/ 34 w 145"/>
                  <a:gd name="T41" fmla="*/ 113 h 135"/>
                  <a:gd name="T42" fmla="*/ 60 w 145"/>
                  <a:gd name="T43" fmla="*/ 122 h 135"/>
                  <a:gd name="T44" fmla="*/ 73 w 145"/>
                  <a:gd name="T45" fmla="*/ 130 h 135"/>
                  <a:gd name="T46" fmla="*/ 83 w 145"/>
                  <a:gd name="T47" fmla="*/ 123 h 135"/>
                  <a:gd name="T48" fmla="*/ 111 w 145"/>
                  <a:gd name="T49" fmla="*/ 113 h 135"/>
                  <a:gd name="T50" fmla="*/ 128 w 145"/>
                  <a:gd name="T51" fmla="*/ 63 h 135"/>
                  <a:gd name="T52" fmla="*/ 128 w 145"/>
                  <a:gd name="T53" fmla="*/ 52 h 135"/>
                  <a:gd name="T54" fmla="*/ 129 w 145"/>
                  <a:gd name="T55" fmla="*/ 38 h 135"/>
                  <a:gd name="T56" fmla="*/ 139 w 145"/>
                  <a:gd name="T57" fmla="*/ 26 h 135"/>
                  <a:gd name="T58" fmla="*/ 114 w 145"/>
                  <a:gd name="T59" fmla="*/ 4 h 135"/>
                  <a:gd name="T60" fmla="*/ 73 w 145"/>
                  <a:gd name="T61" fmla="*/ 16 h 135"/>
                  <a:gd name="T62" fmla="*/ 31 w 145"/>
                  <a:gd name="T63" fmla="*/ 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5" h="135">
                    <a:moveTo>
                      <a:pt x="31" y="0"/>
                    </a:moveTo>
                    <a:cubicBezTo>
                      <a:pt x="0" y="27"/>
                      <a:pt x="0" y="27"/>
                      <a:pt x="0" y="27"/>
                    </a:cubicBezTo>
                    <a:cubicBezTo>
                      <a:pt x="9" y="28"/>
                      <a:pt x="14" y="37"/>
                      <a:pt x="14" y="45"/>
                    </a:cubicBezTo>
                    <a:cubicBezTo>
                      <a:pt x="14" y="63"/>
                      <a:pt x="14" y="63"/>
                      <a:pt x="14" y="63"/>
                    </a:cubicBezTo>
                    <a:cubicBezTo>
                      <a:pt x="14" y="80"/>
                      <a:pt x="15" y="109"/>
                      <a:pt x="33" y="116"/>
                    </a:cubicBezTo>
                    <a:cubicBezTo>
                      <a:pt x="36" y="117"/>
                      <a:pt x="53" y="121"/>
                      <a:pt x="61" y="125"/>
                    </a:cubicBezTo>
                    <a:cubicBezTo>
                      <a:pt x="70" y="130"/>
                      <a:pt x="71" y="135"/>
                      <a:pt x="73" y="135"/>
                    </a:cubicBezTo>
                    <a:cubicBezTo>
                      <a:pt x="74" y="134"/>
                      <a:pt x="76" y="130"/>
                      <a:pt x="83" y="126"/>
                    </a:cubicBezTo>
                    <a:cubicBezTo>
                      <a:pt x="92" y="122"/>
                      <a:pt x="107" y="118"/>
                      <a:pt x="112" y="116"/>
                    </a:cubicBezTo>
                    <a:cubicBezTo>
                      <a:pt x="130" y="109"/>
                      <a:pt x="131" y="80"/>
                      <a:pt x="131" y="63"/>
                    </a:cubicBezTo>
                    <a:cubicBezTo>
                      <a:pt x="131" y="46"/>
                      <a:pt x="131" y="46"/>
                      <a:pt x="131" y="46"/>
                    </a:cubicBezTo>
                    <a:cubicBezTo>
                      <a:pt x="131" y="38"/>
                      <a:pt x="136" y="28"/>
                      <a:pt x="145" y="27"/>
                    </a:cubicBezTo>
                    <a:cubicBezTo>
                      <a:pt x="115" y="0"/>
                      <a:pt x="115" y="0"/>
                      <a:pt x="115" y="0"/>
                    </a:cubicBezTo>
                    <a:cubicBezTo>
                      <a:pt x="100" y="9"/>
                      <a:pt x="90" y="13"/>
                      <a:pt x="73" y="14"/>
                    </a:cubicBezTo>
                    <a:cubicBezTo>
                      <a:pt x="55" y="14"/>
                      <a:pt x="45" y="10"/>
                      <a:pt x="31" y="0"/>
                    </a:cubicBezTo>
                    <a:close/>
                    <a:moveTo>
                      <a:pt x="31" y="4"/>
                    </a:moveTo>
                    <a:cubicBezTo>
                      <a:pt x="6" y="26"/>
                      <a:pt x="6" y="26"/>
                      <a:pt x="6" y="26"/>
                    </a:cubicBezTo>
                    <a:cubicBezTo>
                      <a:pt x="7" y="26"/>
                      <a:pt x="13" y="29"/>
                      <a:pt x="16" y="38"/>
                    </a:cubicBezTo>
                    <a:cubicBezTo>
                      <a:pt x="17" y="42"/>
                      <a:pt x="17" y="47"/>
                      <a:pt x="17" y="51"/>
                    </a:cubicBezTo>
                    <a:cubicBezTo>
                      <a:pt x="17" y="56"/>
                      <a:pt x="17" y="60"/>
                      <a:pt x="17" y="64"/>
                    </a:cubicBezTo>
                    <a:cubicBezTo>
                      <a:pt x="17" y="79"/>
                      <a:pt x="18" y="106"/>
                      <a:pt x="34" y="113"/>
                    </a:cubicBezTo>
                    <a:cubicBezTo>
                      <a:pt x="37" y="115"/>
                      <a:pt x="53" y="118"/>
                      <a:pt x="60" y="122"/>
                    </a:cubicBezTo>
                    <a:cubicBezTo>
                      <a:pt x="70" y="126"/>
                      <a:pt x="72" y="130"/>
                      <a:pt x="73" y="130"/>
                    </a:cubicBezTo>
                    <a:cubicBezTo>
                      <a:pt x="74" y="129"/>
                      <a:pt x="76" y="126"/>
                      <a:pt x="83" y="123"/>
                    </a:cubicBezTo>
                    <a:cubicBezTo>
                      <a:pt x="91" y="119"/>
                      <a:pt x="106" y="115"/>
                      <a:pt x="111" y="113"/>
                    </a:cubicBezTo>
                    <a:cubicBezTo>
                      <a:pt x="127" y="107"/>
                      <a:pt x="127" y="79"/>
                      <a:pt x="128" y="63"/>
                    </a:cubicBezTo>
                    <a:cubicBezTo>
                      <a:pt x="128" y="52"/>
                      <a:pt x="128" y="52"/>
                      <a:pt x="128" y="52"/>
                    </a:cubicBezTo>
                    <a:cubicBezTo>
                      <a:pt x="128" y="47"/>
                      <a:pt x="127" y="43"/>
                      <a:pt x="129" y="38"/>
                    </a:cubicBezTo>
                    <a:cubicBezTo>
                      <a:pt x="131" y="33"/>
                      <a:pt x="134" y="28"/>
                      <a:pt x="139" y="26"/>
                    </a:cubicBezTo>
                    <a:cubicBezTo>
                      <a:pt x="114" y="4"/>
                      <a:pt x="114" y="4"/>
                      <a:pt x="114" y="4"/>
                    </a:cubicBezTo>
                    <a:cubicBezTo>
                      <a:pt x="100" y="13"/>
                      <a:pt x="90" y="16"/>
                      <a:pt x="73" y="16"/>
                    </a:cubicBezTo>
                    <a:cubicBezTo>
                      <a:pt x="56" y="16"/>
                      <a:pt x="45" y="13"/>
                      <a:pt x="3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15" name="Freeform 22">
                <a:extLst>
                  <a:ext uri="{FF2B5EF4-FFF2-40B4-BE49-F238E27FC236}">
                    <a16:creationId xmlns:a16="http://schemas.microsoft.com/office/drawing/2014/main" id="{F5934327-945A-4953-A7F5-34B721991C31}"/>
                  </a:ext>
                </a:extLst>
              </p:cNvPr>
              <p:cNvSpPr>
                <a:spLocks noEditPoints="1"/>
              </p:cNvSpPr>
              <p:nvPr/>
            </p:nvSpPr>
            <p:spPr bwMode="auto">
              <a:xfrm>
                <a:off x="4373563" y="1701800"/>
                <a:ext cx="388938" cy="430213"/>
              </a:xfrm>
              <a:custGeom>
                <a:avLst/>
                <a:gdLst>
                  <a:gd name="T0" fmla="*/ 226 w 245"/>
                  <a:gd name="T1" fmla="*/ 17 h 271"/>
                  <a:gd name="T2" fmla="*/ 233 w 245"/>
                  <a:gd name="T3" fmla="*/ 31 h 271"/>
                  <a:gd name="T4" fmla="*/ 219 w 245"/>
                  <a:gd name="T5" fmla="*/ 40 h 271"/>
                  <a:gd name="T6" fmla="*/ 207 w 245"/>
                  <a:gd name="T7" fmla="*/ 31 h 271"/>
                  <a:gd name="T8" fmla="*/ 212 w 245"/>
                  <a:gd name="T9" fmla="*/ 17 h 271"/>
                  <a:gd name="T10" fmla="*/ 219 w 245"/>
                  <a:gd name="T11" fmla="*/ 0 h 271"/>
                  <a:gd name="T12" fmla="*/ 131 w 245"/>
                  <a:gd name="T13" fmla="*/ 240 h 271"/>
                  <a:gd name="T14" fmla="*/ 136 w 245"/>
                  <a:gd name="T15" fmla="*/ 254 h 271"/>
                  <a:gd name="T16" fmla="*/ 121 w 245"/>
                  <a:gd name="T17" fmla="*/ 263 h 271"/>
                  <a:gd name="T18" fmla="*/ 110 w 245"/>
                  <a:gd name="T19" fmla="*/ 254 h 271"/>
                  <a:gd name="T20" fmla="*/ 114 w 245"/>
                  <a:gd name="T21" fmla="*/ 240 h 271"/>
                  <a:gd name="T22" fmla="*/ 121 w 245"/>
                  <a:gd name="T23" fmla="*/ 223 h 271"/>
                  <a:gd name="T24" fmla="*/ 126 w 245"/>
                  <a:gd name="T25" fmla="*/ 242 h 271"/>
                  <a:gd name="T26" fmla="*/ 129 w 245"/>
                  <a:gd name="T27" fmla="*/ 252 h 271"/>
                  <a:gd name="T28" fmla="*/ 121 w 245"/>
                  <a:gd name="T29" fmla="*/ 256 h 271"/>
                  <a:gd name="T30" fmla="*/ 114 w 245"/>
                  <a:gd name="T31" fmla="*/ 252 h 271"/>
                  <a:gd name="T32" fmla="*/ 117 w 245"/>
                  <a:gd name="T33" fmla="*/ 242 h 271"/>
                  <a:gd name="T34" fmla="*/ 121 w 245"/>
                  <a:gd name="T35" fmla="*/ 235 h 271"/>
                  <a:gd name="T36" fmla="*/ 34 w 245"/>
                  <a:gd name="T37" fmla="*/ 17 h 271"/>
                  <a:gd name="T38" fmla="*/ 38 w 245"/>
                  <a:gd name="T39" fmla="*/ 31 h 271"/>
                  <a:gd name="T40" fmla="*/ 27 w 245"/>
                  <a:gd name="T41" fmla="*/ 40 h 271"/>
                  <a:gd name="T42" fmla="*/ 15 w 245"/>
                  <a:gd name="T43" fmla="*/ 31 h 271"/>
                  <a:gd name="T44" fmla="*/ 19 w 245"/>
                  <a:gd name="T45" fmla="*/ 17 h 271"/>
                  <a:gd name="T46" fmla="*/ 27 w 245"/>
                  <a:gd name="T47" fmla="*/ 0 h 271"/>
                  <a:gd name="T48" fmla="*/ 31 w 245"/>
                  <a:gd name="T49" fmla="*/ 22 h 271"/>
                  <a:gd name="T50" fmla="*/ 34 w 245"/>
                  <a:gd name="T51" fmla="*/ 29 h 271"/>
                  <a:gd name="T52" fmla="*/ 27 w 245"/>
                  <a:gd name="T53" fmla="*/ 33 h 271"/>
                  <a:gd name="T54" fmla="*/ 19 w 245"/>
                  <a:gd name="T55" fmla="*/ 29 h 271"/>
                  <a:gd name="T56" fmla="*/ 22 w 245"/>
                  <a:gd name="T57" fmla="*/ 22 h 271"/>
                  <a:gd name="T58" fmla="*/ 27 w 245"/>
                  <a:gd name="T59" fmla="*/ 12 h 271"/>
                  <a:gd name="T60" fmla="*/ 224 w 245"/>
                  <a:gd name="T61" fmla="*/ 22 h 271"/>
                  <a:gd name="T62" fmla="*/ 226 w 245"/>
                  <a:gd name="T63" fmla="*/ 29 h 271"/>
                  <a:gd name="T64" fmla="*/ 219 w 245"/>
                  <a:gd name="T65" fmla="*/ 33 h 271"/>
                  <a:gd name="T66" fmla="*/ 212 w 245"/>
                  <a:gd name="T67" fmla="*/ 29 h 271"/>
                  <a:gd name="T68" fmla="*/ 214 w 245"/>
                  <a:gd name="T69" fmla="*/ 22 h 271"/>
                  <a:gd name="T70" fmla="*/ 219 w 245"/>
                  <a:gd name="T71" fmla="*/ 1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5" h="271">
                    <a:moveTo>
                      <a:pt x="219" y="0"/>
                    </a:moveTo>
                    <a:lnTo>
                      <a:pt x="226" y="17"/>
                    </a:lnTo>
                    <a:lnTo>
                      <a:pt x="245" y="19"/>
                    </a:lnTo>
                    <a:lnTo>
                      <a:pt x="233" y="31"/>
                    </a:lnTo>
                    <a:lnTo>
                      <a:pt x="235" y="48"/>
                    </a:lnTo>
                    <a:lnTo>
                      <a:pt x="219" y="40"/>
                    </a:lnTo>
                    <a:lnTo>
                      <a:pt x="205" y="48"/>
                    </a:lnTo>
                    <a:lnTo>
                      <a:pt x="207" y="31"/>
                    </a:lnTo>
                    <a:lnTo>
                      <a:pt x="193" y="19"/>
                    </a:lnTo>
                    <a:lnTo>
                      <a:pt x="212" y="17"/>
                    </a:lnTo>
                    <a:lnTo>
                      <a:pt x="219" y="0"/>
                    </a:lnTo>
                    <a:lnTo>
                      <a:pt x="219" y="0"/>
                    </a:lnTo>
                    <a:close/>
                    <a:moveTo>
                      <a:pt x="121" y="223"/>
                    </a:moveTo>
                    <a:lnTo>
                      <a:pt x="131" y="240"/>
                    </a:lnTo>
                    <a:lnTo>
                      <a:pt x="148" y="242"/>
                    </a:lnTo>
                    <a:lnTo>
                      <a:pt x="136" y="254"/>
                    </a:lnTo>
                    <a:lnTo>
                      <a:pt x="138" y="271"/>
                    </a:lnTo>
                    <a:lnTo>
                      <a:pt x="121" y="263"/>
                    </a:lnTo>
                    <a:lnTo>
                      <a:pt x="107" y="271"/>
                    </a:lnTo>
                    <a:lnTo>
                      <a:pt x="110" y="254"/>
                    </a:lnTo>
                    <a:lnTo>
                      <a:pt x="98" y="242"/>
                    </a:lnTo>
                    <a:lnTo>
                      <a:pt x="114" y="240"/>
                    </a:lnTo>
                    <a:lnTo>
                      <a:pt x="121" y="223"/>
                    </a:lnTo>
                    <a:lnTo>
                      <a:pt x="121" y="223"/>
                    </a:lnTo>
                    <a:close/>
                    <a:moveTo>
                      <a:pt x="121" y="235"/>
                    </a:moveTo>
                    <a:lnTo>
                      <a:pt x="126" y="242"/>
                    </a:lnTo>
                    <a:lnTo>
                      <a:pt x="136" y="244"/>
                    </a:lnTo>
                    <a:lnTo>
                      <a:pt x="129" y="252"/>
                    </a:lnTo>
                    <a:lnTo>
                      <a:pt x="131" y="261"/>
                    </a:lnTo>
                    <a:lnTo>
                      <a:pt x="121" y="256"/>
                    </a:lnTo>
                    <a:lnTo>
                      <a:pt x="112" y="261"/>
                    </a:lnTo>
                    <a:lnTo>
                      <a:pt x="114" y="252"/>
                    </a:lnTo>
                    <a:lnTo>
                      <a:pt x="107" y="244"/>
                    </a:lnTo>
                    <a:lnTo>
                      <a:pt x="117" y="242"/>
                    </a:lnTo>
                    <a:lnTo>
                      <a:pt x="121" y="235"/>
                    </a:lnTo>
                    <a:lnTo>
                      <a:pt x="121" y="235"/>
                    </a:lnTo>
                    <a:close/>
                    <a:moveTo>
                      <a:pt x="27" y="0"/>
                    </a:moveTo>
                    <a:lnTo>
                      <a:pt x="34" y="17"/>
                    </a:lnTo>
                    <a:lnTo>
                      <a:pt x="53" y="19"/>
                    </a:lnTo>
                    <a:lnTo>
                      <a:pt x="38" y="31"/>
                    </a:lnTo>
                    <a:lnTo>
                      <a:pt x="41" y="48"/>
                    </a:lnTo>
                    <a:lnTo>
                      <a:pt x="27" y="40"/>
                    </a:lnTo>
                    <a:lnTo>
                      <a:pt x="10" y="48"/>
                    </a:lnTo>
                    <a:lnTo>
                      <a:pt x="15" y="31"/>
                    </a:lnTo>
                    <a:lnTo>
                      <a:pt x="0" y="19"/>
                    </a:lnTo>
                    <a:lnTo>
                      <a:pt x="19" y="17"/>
                    </a:lnTo>
                    <a:lnTo>
                      <a:pt x="27" y="0"/>
                    </a:lnTo>
                    <a:lnTo>
                      <a:pt x="27" y="0"/>
                    </a:lnTo>
                    <a:close/>
                    <a:moveTo>
                      <a:pt x="27" y="12"/>
                    </a:moveTo>
                    <a:lnTo>
                      <a:pt x="31" y="22"/>
                    </a:lnTo>
                    <a:lnTo>
                      <a:pt x="41" y="22"/>
                    </a:lnTo>
                    <a:lnTo>
                      <a:pt x="34" y="29"/>
                    </a:lnTo>
                    <a:lnTo>
                      <a:pt x="36" y="38"/>
                    </a:lnTo>
                    <a:lnTo>
                      <a:pt x="27" y="33"/>
                    </a:lnTo>
                    <a:lnTo>
                      <a:pt x="17" y="38"/>
                    </a:lnTo>
                    <a:lnTo>
                      <a:pt x="19" y="29"/>
                    </a:lnTo>
                    <a:lnTo>
                      <a:pt x="12" y="22"/>
                    </a:lnTo>
                    <a:lnTo>
                      <a:pt x="22" y="22"/>
                    </a:lnTo>
                    <a:lnTo>
                      <a:pt x="27" y="12"/>
                    </a:lnTo>
                    <a:lnTo>
                      <a:pt x="27" y="12"/>
                    </a:lnTo>
                    <a:close/>
                    <a:moveTo>
                      <a:pt x="219" y="12"/>
                    </a:moveTo>
                    <a:lnTo>
                      <a:pt x="224" y="22"/>
                    </a:lnTo>
                    <a:lnTo>
                      <a:pt x="233" y="22"/>
                    </a:lnTo>
                    <a:lnTo>
                      <a:pt x="226" y="29"/>
                    </a:lnTo>
                    <a:lnTo>
                      <a:pt x="228" y="38"/>
                    </a:lnTo>
                    <a:lnTo>
                      <a:pt x="219" y="33"/>
                    </a:lnTo>
                    <a:lnTo>
                      <a:pt x="209" y="38"/>
                    </a:lnTo>
                    <a:lnTo>
                      <a:pt x="212" y="29"/>
                    </a:lnTo>
                    <a:lnTo>
                      <a:pt x="205" y="22"/>
                    </a:lnTo>
                    <a:lnTo>
                      <a:pt x="214" y="22"/>
                    </a:lnTo>
                    <a:lnTo>
                      <a:pt x="219" y="12"/>
                    </a:lnTo>
                    <a:lnTo>
                      <a:pt x="219"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16" name="Freeform 23">
                <a:extLst>
                  <a:ext uri="{FF2B5EF4-FFF2-40B4-BE49-F238E27FC236}">
                    <a16:creationId xmlns:a16="http://schemas.microsoft.com/office/drawing/2014/main" id="{7413E170-3C67-41D9-8BF5-BB4397CA7182}"/>
                  </a:ext>
                </a:extLst>
              </p:cNvPr>
              <p:cNvSpPr>
                <a:spLocks noEditPoints="1"/>
              </p:cNvSpPr>
              <p:nvPr/>
            </p:nvSpPr>
            <p:spPr bwMode="auto">
              <a:xfrm>
                <a:off x="4392613" y="2220913"/>
                <a:ext cx="350838" cy="79375"/>
              </a:xfrm>
              <a:custGeom>
                <a:avLst/>
                <a:gdLst>
                  <a:gd name="T0" fmla="*/ 11 w 93"/>
                  <a:gd name="T1" fmla="*/ 4 h 21"/>
                  <a:gd name="T2" fmla="*/ 11 w 93"/>
                  <a:gd name="T3" fmla="*/ 4 h 21"/>
                  <a:gd name="T4" fmla="*/ 11 w 93"/>
                  <a:gd name="T5" fmla="*/ 2 h 21"/>
                  <a:gd name="T6" fmla="*/ 29 w 93"/>
                  <a:gd name="T7" fmla="*/ 3 h 21"/>
                  <a:gd name="T8" fmla="*/ 28 w 93"/>
                  <a:gd name="T9" fmla="*/ 8 h 21"/>
                  <a:gd name="T10" fmla="*/ 38 w 93"/>
                  <a:gd name="T11" fmla="*/ 7 h 21"/>
                  <a:gd name="T12" fmla="*/ 37 w 93"/>
                  <a:gd name="T13" fmla="*/ 5 h 21"/>
                  <a:gd name="T14" fmla="*/ 33 w 93"/>
                  <a:gd name="T15" fmla="*/ 4 h 21"/>
                  <a:gd name="T16" fmla="*/ 39 w 93"/>
                  <a:gd name="T17" fmla="*/ 1 h 21"/>
                  <a:gd name="T18" fmla="*/ 63 w 93"/>
                  <a:gd name="T19" fmla="*/ 3 h 21"/>
                  <a:gd name="T20" fmla="*/ 65 w 93"/>
                  <a:gd name="T21" fmla="*/ 8 h 21"/>
                  <a:gd name="T22" fmla="*/ 71 w 93"/>
                  <a:gd name="T23" fmla="*/ 10 h 21"/>
                  <a:gd name="T24" fmla="*/ 65 w 93"/>
                  <a:gd name="T25" fmla="*/ 2 h 21"/>
                  <a:gd name="T26" fmla="*/ 88 w 93"/>
                  <a:gd name="T27" fmla="*/ 12 h 21"/>
                  <a:gd name="T28" fmla="*/ 87 w 93"/>
                  <a:gd name="T29" fmla="*/ 11 h 21"/>
                  <a:gd name="T30" fmla="*/ 87 w 93"/>
                  <a:gd name="T31" fmla="*/ 5 h 21"/>
                  <a:gd name="T32" fmla="*/ 83 w 93"/>
                  <a:gd name="T33" fmla="*/ 18 h 21"/>
                  <a:gd name="T34" fmla="*/ 80 w 93"/>
                  <a:gd name="T35" fmla="*/ 11 h 21"/>
                  <a:gd name="T36" fmla="*/ 78 w 93"/>
                  <a:gd name="T37" fmla="*/ 11 h 21"/>
                  <a:gd name="T38" fmla="*/ 75 w 93"/>
                  <a:gd name="T39" fmla="*/ 19 h 21"/>
                  <a:gd name="T40" fmla="*/ 93 w 93"/>
                  <a:gd name="T41" fmla="*/ 20 h 21"/>
                  <a:gd name="T42" fmla="*/ 85 w 93"/>
                  <a:gd name="T43" fmla="*/ 12 h 21"/>
                  <a:gd name="T44" fmla="*/ 55 w 93"/>
                  <a:gd name="T45" fmla="*/ 2 h 21"/>
                  <a:gd name="T46" fmla="*/ 50 w 93"/>
                  <a:gd name="T47" fmla="*/ 7 h 21"/>
                  <a:gd name="T48" fmla="*/ 50 w 93"/>
                  <a:gd name="T49" fmla="*/ 15 h 21"/>
                  <a:gd name="T50" fmla="*/ 57 w 93"/>
                  <a:gd name="T51" fmla="*/ 10 h 21"/>
                  <a:gd name="T52" fmla="*/ 53 w 93"/>
                  <a:gd name="T53" fmla="*/ 14 h 21"/>
                  <a:gd name="T54" fmla="*/ 57 w 93"/>
                  <a:gd name="T55" fmla="*/ 14 h 21"/>
                  <a:gd name="T56" fmla="*/ 57 w 93"/>
                  <a:gd name="T57" fmla="*/ 9 h 21"/>
                  <a:gd name="T58" fmla="*/ 55 w 93"/>
                  <a:gd name="T59" fmla="*/ 7 h 21"/>
                  <a:gd name="T60" fmla="*/ 62 w 93"/>
                  <a:gd name="T61" fmla="*/ 11 h 21"/>
                  <a:gd name="T62" fmla="*/ 62 w 93"/>
                  <a:gd name="T63" fmla="*/ 11 h 21"/>
                  <a:gd name="T64" fmla="*/ 62 w 93"/>
                  <a:gd name="T65" fmla="*/ 14 h 21"/>
                  <a:gd name="T66" fmla="*/ 39 w 93"/>
                  <a:gd name="T67" fmla="*/ 11 h 21"/>
                  <a:gd name="T68" fmla="*/ 36 w 93"/>
                  <a:gd name="T69" fmla="*/ 10 h 21"/>
                  <a:gd name="T70" fmla="*/ 34 w 93"/>
                  <a:gd name="T71" fmla="*/ 12 h 21"/>
                  <a:gd name="T72" fmla="*/ 34 w 93"/>
                  <a:gd name="T73" fmla="*/ 13 h 21"/>
                  <a:gd name="T74" fmla="*/ 26 w 93"/>
                  <a:gd name="T75" fmla="*/ 17 h 21"/>
                  <a:gd name="T76" fmla="*/ 44 w 93"/>
                  <a:gd name="T77" fmla="*/ 15 h 21"/>
                  <a:gd name="T78" fmla="*/ 35 w 93"/>
                  <a:gd name="T79" fmla="*/ 12 h 21"/>
                  <a:gd name="T80" fmla="*/ 7 w 93"/>
                  <a:gd name="T81" fmla="*/ 6 h 21"/>
                  <a:gd name="T82" fmla="*/ 12 w 93"/>
                  <a:gd name="T83" fmla="*/ 8 h 21"/>
                  <a:gd name="T84" fmla="*/ 10 w 93"/>
                  <a:gd name="T85" fmla="*/ 8 h 21"/>
                  <a:gd name="T86" fmla="*/ 13 w 93"/>
                  <a:gd name="T87" fmla="*/ 5 h 21"/>
                  <a:gd name="T88" fmla="*/ 5 w 93"/>
                  <a:gd name="T89" fmla="*/ 7 h 21"/>
                  <a:gd name="T90" fmla="*/ 6 w 93"/>
                  <a:gd name="T91" fmla="*/ 9 h 21"/>
                  <a:gd name="T92" fmla="*/ 4 w 93"/>
                  <a:gd name="T93" fmla="*/ 11 h 21"/>
                  <a:gd name="T94" fmla="*/ 8 w 93"/>
                  <a:gd name="T95" fmla="*/ 11 h 21"/>
                  <a:gd name="T96" fmla="*/ 0 w 93"/>
                  <a:gd name="T97" fmla="*/ 16 h 21"/>
                  <a:gd name="T98" fmla="*/ 18 w 93"/>
                  <a:gd name="T99" fmla="*/ 14 h 21"/>
                  <a:gd name="T100" fmla="*/ 14 w 93"/>
                  <a:gd name="T101" fmla="*/ 13 h 21"/>
                  <a:gd name="T102" fmla="*/ 12 w 93"/>
                  <a:gd name="T103" fmla="*/ 11 h 21"/>
                  <a:gd name="T104" fmla="*/ 10 w 93"/>
                  <a:gd name="T105" fmla="*/ 14 h 21"/>
                  <a:gd name="T106" fmla="*/ 14 w 93"/>
                  <a:gd name="T107" fmla="*/ 10 h 21"/>
                  <a:gd name="T108" fmla="*/ 10 w 93"/>
                  <a:gd name="T109" fmla="*/ 9 h 21"/>
                  <a:gd name="T110" fmla="*/ 6 w 93"/>
                  <a:gd name="T111" fmla="*/ 14 h 21"/>
                  <a:gd name="T112" fmla="*/ 7 w 93"/>
                  <a:gd name="T113" fmla="*/ 17 h 21"/>
                  <a:gd name="T114" fmla="*/ 7 w 93"/>
                  <a:gd name="T115" fmla="*/ 21 h 21"/>
                  <a:gd name="T116" fmla="*/ 14 w 93"/>
                  <a:gd name="T117" fmla="*/ 20 h 21"/>
                  <a:gd name="T118" fmla="*/ 15 w 93"/>
                  <a:gd name="T119" fmla="*/ 16 h 21"/>
                  <a:gd name="T120" fmla="*/ 12 w 93"/>
                  <a:gd name="T121" fmla="*/ 17 h 21"/>
                  <a:gd name="T122" fmla="*/ 7 w 93"/>
                  <a:gd name="T123"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3" h="21">
                    <a:moveTo>
                      <a:pt x="11" y="2"/>
                    </a:moveTo>
                    <a:cubicBezTo>
                      <a:pt x="11" y="2"/>
                      <a:pt x="11" y="2"/>
                      <a:pt x="11" y="3"/>
                    </a:cubicBezTo>
                    <a:cubicBezTo>
                      <a:pt x="11" y="3"/>
                      <a:pt x="11" y="3"/>
                      <a:pt x="11" y="3"/>
                    </a:cubicBezTo>
                    <a:cubicBezTo>
                      <a:pt x="11" y="3"/>
                      <a:pt x="11" y="4"/>
                      <a:pt x="11" y="4"/>
                    </a:cubicBezTo>
                    <a:cubicBezTo>
                      <a:pt x="10" y="4"/>
                      <a:pt x="10" y="5"/>
                      <a:pt x="10" y="5"/>
                    </a:cubicBezTo>
                    <a:cubicBezTo>
                      <a:pt x="9" y="5"/>
                      <a:pt x="9" y="5"/>
                      <a:pt x="9" y="5"/>
                    </a:cubicBezTo>
                    <a:cubicBezTo>
                      <a:pt x="9" y="5"/>
                      <a:pt x="10" y="5"/>
                      <a:pt x="10" y="5"/>
                    </a:cubicBezTo>
                    <a:cubicBezTo>
                      <a:pt x="10" y="5"/>
                      <a:pt x="11" y="5"/>
                      <a:pt x="11" y="4"/>
                    </a:cubicBezTo>
                    <a:cubicBezTo>
                      <a:pt x="12" y="4"/>
                      <a:pt x="12" y="4"/>
                      <a:pt x="12" y="4"/>
                    </a:cubicBezTo>
                    <a:cubicBezTo>
                      <a:pt x="12" y="4"/>
                      <a:pt x="13" y="4"/>
                      <a:pt x="13" y="3"/>
                    </a:cubicBezTo>
                    <a:cubicBezTo>
                      <a:pt x="13" y="3"/>
                      <a:pt x="14" y="3"/>
                      <a:pt x="13" y="3"/>
                    </a:cubicBezTo>
                    <a:cubicBezTo>
                      <a:pt x="13" y="2"/>
                      <a:pt x="12" y="2"/>
                      <a:pt x="11" y="2"/>
                    </a:cubicBezTo>
                    <a:close/>
                    <a:moveTo>
                      <a:pt x="38" y="1"/>
                    </a:moveTo>
                    <a:cubicBezTo>
                      <a:pt x="38" y="1"/>
                      <a:pt x="38" y="1"/>
                      <a:pt x="37" y="1"/>
                    </a:cubicBezTo>
                    <a:cubicBezTo>
                      <a:pt x="36" y="1"/>
                      <a:pt x="33" y="2"/>
                      <a:pt x="29" y="2"/>
                    </a:cubicBezTo>
                    <a:cubicBezTo>
                      <a:pt x="28" y="2"/>
                      <a:pt x="28" y="3"/>
                      <a:pt x="29" y="3"/>
                    </a:cubicBezTo>
                    <a:cubicBezTo>
                      <a:pt x="30" y="3"/>
                      <a:pt x="31" y="3"/>
                      <a:pt x="32" y="3"/>
                    </a:cubicBezTo>
                    <a:cubicBezTo>
                      <a:pt x="32" y="3"/>
                      <a:pt x="32" y="4"/>
                      <a:pt x="32" y="5"/>
                    </a:cubicBezTo>
                    <a:cubicBezTo>
                      <a:pt x="31" y="6"/>
                      <a:pt x="30" y="7"/>
                      <a:pt x="29" y="8"/>
                    </a:cubicBezTo>
                    <a:cubicBezTo>
                      <a:pt x="29" y="8"/>
                      <a:pt x="29" y="8"/>
                      <a:pt x="28" y="8"/>
                    </a:cubicBezTo>
                    <a:cubicBezTo>
                      <a:pt x="28" y="8"/>
                      <a:pt x="28" y="9"/>
                      <a:pt x="28" y="9"/>
                    </a:cubicBezTo>
                    <a:cubicBezTo>
                      <a:pt x="28" y="9"/>
                      <a:pt x="29" y="10"/>
                      <a:pt x="29" y="10"/>
                    </a:cubicBezTo>
                    <a:cubicBezTo>
                      <a:pt x="29" y="10"/>
                      <a:pt x="29" y="10"/>
                      <a:pt x="30" y="9"/>
                    </a:cubicBezTo>
                    <a:cubicBezTo>
                      <a:pt x="30" y="9"/>
                      <a:pt x="33" y="8"/>
                      <a:pt x="38" y="7"/>
                    </a:cubicBezTo>
                    <a:cubicBezTo>
                      <a:pt x="38" y="7"/>
                      <a:pt x="38" y="7"/>
                      <a:pt x="38" y="7"/>
                    </a:cubicBezTo>
                    <a:cubicBezTo>
                      <a:pt x="38" y="8"/>
                      <a:pt x="39" y="8"/>
                      <a:pt x="39" y="8"/>
                    </a:cubicBezTo>
                    <a:cubicBezTo>
                      <a:pt x="40" y="8"/>
                      <a:pt x="40" y="7"/>
                      <a:pt x="39" y="6"/>
                    </a:cubicBezTo>
                    <a:cubicBezTo>
                      <a:pt x="39" y="5"/>
                      <a:pt x="38" y="5"/>
                      <a:pt x="37" y="5"/>
                    </a:cubicBezTo>
                    <a:cubicBezTo>
                      <a:pt x="35" y="4"/>
                      <a:pt x="35" y="4"/>
                      <a:pt x="36" y="5"/>
                    </a:cubicBezTo>
                    <a:cubicBezTo>
                      <a:pt x="36" y="5"/>
                      <a:pt x="36" y="6"/>
                      <a:pt x="37" y="7"/>
                    </a:cubicBezTo>
                    <a:cubicBezTo>
                      <a:pt x="34" y="7"/>
                      <a:pt x="32" y="8"/>
                      <a:pt x="30" y="8"/>
                    </a:cubicBezTo>
                    <a:cubicBezTo>
                      <a:pt x="31" y="7"/>
                      <a:pt x="32" y="6"/>
                      <a:pt x="33" y="4"/>
                    </a:cubicBezTo>
                    <a:cubicBezTo>
                      <a:pt x="34" y="4"/>
                      <a:pt x="34" y="4"/>
                      <a:pt x="34" y="4"/>
                    </a:cubicBezTo>
                    <a:cubicBezTo>
                      <a:pt x="35" y="4"/>
                      <a:pt x="35" y="3"/>
                      <a:pt x="33" y="3"/>
                    </a:cubicBezTo>
                    <a:cubicBezTo>
                      <a:pt x="36" y="2"/>
                      <a:pt x="38" y="2"/>
                      <a:pt x="39" y="2"/>
                    </a:cubicBezTo>
                    <a:cubicBezTo>
                      <a:pt x="39" y="2"/>
                      <a:pt x="39" y="1"/>
                      <a:pt x="39" y="1"/>
                    </a:cubicBezTo>
                    <a:cubicBezTo>
                      <a:pt x="39" y="1"/>
                      <a:pt x="38" y="1"/>
                      <a:pt x="38" y="1"/>
                    </a:cubicBezTo>
                    <a:close/>
                    <a:moveTo>
                      <a:pt x="63" y="0"/>
                    </a:moveTo>
                    <a:cubicBezTo>
                      <a:pt x="63" y="0"/>
                      <a:pt x="63" y="1"/>
                      <a:pt x="63" y="1"/>
                    </a:cubicBezTo>
                    <a:cubicBezTo>
                      <a:pt x="63" y="1"/>
                      <a:pt x="63" y="2"/>
                      <a:pt x="63" y="3"/>
                    </a:cubicBezTo>
                    <a:cubicBezTo>
                      <a:pt x="62" y="7"/>
                      <a:pt x="61" y="9"/>
                      <a:pt x="59" y="11"/>
                    </a:cubicBezTo>
                    <a:cubicBezTo>
                      <a:pt x="59" y="11"/>
                      <a:pt x="59" y="11"/>
                      <a:pt x="59" y="11"/>
                    </a:cubicBezTo>
                    <a:cubicBezTo>
                      <a:pt x="61" y="10"/>
                      <a:pt x="62" y="8"/>
                      <a:pt x="63" y="5"/>
                    </a:cubicBezTo>
                    <a:cubicBezTo>
                      <a:pt x="64" y="5"/>
                      <a:pt x="64" y="6"/>
                      <a:pt x="65" y="8"/>
                    </a:cubicBezTo>
                    <a:cubicBezTo>
                      <a:pt x="66" y="9"/>
                      <a:pt x="66" y="9"/>
                      <a:pt x="66" y="10"/>
                    </a:cubicBezTo>
                    <a:cubicBezTo>
                      <a:pt x="66" y="10"/>
                      <a:pt x="67" y="11"/>
                      <a:pt x="69" y="11"/>
                    </a:cubicBezTo>
                    <a:cubicBezTo>
                      <a:pt x="69" y="11"/>
                      <a:pt x="69" y="11"/>
                      <a:pt x="70" y="11"/>
                    </a:cubicBezTo>
                    <a:cubicBezTo>
                      <a:pt x="70" y="11"/>
                      <a:pt x="71" y="11"/>
                      <a:pt x="71" y="10"/>
                    </a:cubicBezTo>
                    <a:cubicBezTo>
                      <a:pt x="71" y="10"/>
                      <a:pt x="71" y="10"/>
                      <a:pt x="71" y="10"/>
                    </a:cubicBezTo>
                    <a:cubicBezTo>
                      <a:pt x="68" y="8"/>
                      <a:pt x="66" y="7"/>
                      <a:pt x="65" y="5"/>
                    </a:cubicBezTo>
                    <a:cubicBezTo>
                      <a:pt x="64" y="5"/>
                      <a:pt x="64" y="4"/>
                      <a:pt x="64" y="4"/>
                    </a:cubicBezTo>
                    <a:cubicBezTo>
                      <a:pt x="64" y="3"/>
                      <a:pt x="64" y="2"/>
                      <a:pt x="65" y="2"/>
                    </a:cubicBezTo>
                    <a:cubicBezTo>
                      <a:pt x="65" y="2"/>
                      <a:pt x="65" y="2"/>
                      <a:pt x="65" y="1"/>
                    </a:cubicBezTo>
                    <a:cubicBezTo>
                      <a:pt x="64" y="1"/>
                      <a:pt x="64" y="1"/>
                      <a:pt x="63" y="0"/>
                    </a:cubicBezTo>
                    <a:close/>
                    <a:moveTo>
                      <a:pt x="85" y="12"/>
                    </a:moveTo>
                    <a:cubicBezTo>
                      <a:pt x="86" y="12"/>
                      <a:pt x="87" y="12"/>
                      <a:pt x="88" y="12"/>
                    </a:cubicBezTo>
                    <a:cubicBezTo>
                      <a:pt x="89" y="12"/>
                      <a:pt x="89" y="12"/>
                      <a:pt x="89" y="12"/>
                    </a:cubicBezTo>
                    <a:cubicBezTo>
                      <a:pt x="90" y="12"/>
                      <a:pt x="90" y="12"/>
                      <a:pt x="91" y="11"/>
                    </a:cubicBezTo>
                    <a:cubicBezTo>
                      <a:pt x="91" y="11"/>
                      <a:pt x="90" y="11"/>
                      <a:pt x="90" y="11"/>
                    </a:cubicBezTo>
                    <a:cubicBezTo>
                      <a:pt x="89" y="10"/>
                      <a:pt x="88" y="11"/>
                      <a:pt x="87" y="11"/>
                    </a:cubicBezTo>
                    <a:cubicBezTo>
                      <a:pt x="86" y="11"/>
                      <a:pt x="86" y="11"/>
                      <a:pt x="85" y="11"/>
                    </a:cubicBezTo>
                    <a:cubicBezTo>
                      <a:pt x="86" y="9"/>
                      <a:pt x="86" y="7"/>
                      <a:pt x="86" y="7"/>
                    </a:cubicBezTo>
                    <a:cubicBezTo>
                      <a:pt x="86" y="6"/>
                      <a:pt x="86" y="6"/>
                      <a:pt x="86" y="6"/>
                    </a:cubicBezTo>
                    <a:cubicBezTo>
                      <a:pt x="86" y="5"/>
                      <a:pt x="87" y="5"/>
                      <a:pt x="87" y="5"/>
                    </a:cubicBezTo>
                    <a:cubicBezTo>
                      <a:pt x="86" y="5"/>
                      <a:pt x="85" y="4"/>
                      <a:pt x="84" y="4"/>
                    </a:cubicBezTo>
                    <a:cubicBezTo>
                      <a:pt x="84" y="4"/>
                      <a:pt x="84" y="4"/>
                      <a:pt x="84" y="5"/>
                    </a:cubicBezTo>
                    <a:cubicBezTo>
                      <a:pt x="84" y="5"/>
                      <a:pt x="84" y="6"/>
                      <a:pt x="84" y="6"/>
                    </a:cubicBezTo>
                    <a:cubicBezTo>
                      <a:pt x="84" y="8"/>
                      <a:pt x="84" y="12"/>
                      <a:pt x="83" y="18"/>
                    </a:cubicBezTo>
                    <a:cubicBezTo>
                      <a:pt x="80" y="18"/>
                      <a:pt x="80" y="18"/>
                      <a:pt x="80" y="18"/>
                    </a:cubicBezTo>
                    <a:cubicBezTo>
                      <a:pt x="80" y="18"/>
                      <a:pt x="80" y="17"/>
                      <a:pt x="80" y="16"/>
                    </a:cubicBezTo>
                    <a:cubicBezTo>
                      <a:pt x="80" y="14"/>
                      <a:pt x="80" y="12"/>
                      <a:pt x="80" y="12"/>
                    </a:cubicBezTo>
                    <a:cubicBezTo>
                      <a:pt x="80" y="12"/>
                      <a:pt x="80" y="11"/>
                      <a:pt x="80" y="11"/>
                    </a:cubicBezTo>
                    <a:cubicBezTo>
                      <a:pt x="80" y="11"/>
                      <a:pt x="80" y="11"/>
                      <a:pt x="80" y="11"/>
                    </a:cubicBezTo>
                    <a:cubicBezTo>
                      <a:pt x="80" y="10"/>
                      <a:pt x="79" y="10"/>
                      <a:pt x="78" y="9"/>
                    </a:cubicBezTo>
                    <a:cubicBezTo>
                      <a:pt x="78" y="9"/>
                      <a:pt x="78" y="10"/>
                      <a:pt x="78" y="10"/>
                    </a:cubicBezTo>
                    <a:cubicBezTo>
                      <a:pt x="78" y="11"/>
                      <a:pt x="78" y="11"/>
                      <a:pt x="78" y="11"/>
                    </a:cubicBezTo>
                    <a:cubicBezTo>
                      <a:pt x="79" y="12"/>
                      <a:pt x="79" y="15"/>
                      <a:pt x="78" y="18"/>
                    </a:cubicBezTo>
                    <a:cubicBezTo>
                      <a:pt x="77" y="18"/>
                      <a:pt x="76" y="18"/>
                      <a:pt x="74" y="18"/>
                    </a:cubicBezTo>
                    <a:cubicBezTo>
                      <a:pt x="74" y="18"/>
                      <a:pt x="73" y="18"/>
                      <a:pt x="74" y="18"/>
                    </a:cubicBezTo>
                    <a:cubicBezTo>
                      <a:pt x="74" y="19"/>
                      <a:pt x="74" y="19"/>
                      <a:pt x="75" y="19"/>
                    </a:cubicBezTo>
                    <a:cubicBezTo>
                      <a:pt x="78" y="19"/>
                      <a:pt x="81" y="19"/>
                      <a:pt x="84" y="19"/>
                    </a:cubicBezTo>
                    <a:cubicBezTo>
                      <a:pt x="85" y="19"/>
                      <a:pt x="87" y="19"/>
                      <a:pt x="88" y="20"/>
                    </a:cubicBezTo>
                    <a:cubicBezTo>
                      <a:pt x="89" y="20"/>
                      <a:pt x="91" y="20"/>
                      <a:pt x="92" y="20"/>
                    </a:cubicBezTo>
                    <a:cubicBezTo>
                      <a:pt x="93" y="20"/>
                      <a:pt x="93" y="20"/>
                      <a:pt x="93" y="20"/>
                    </a:cubicBezTo>
                    <a:cubicBezTo>
                      <a:pt x="93" y="19"/>
                      <a:pt x="92" y="18"/>
                      <a:pt x="91" y="18"/>
                    </a:cubicBezTo>
                    <a:cubicBezTo>
                      <a:pt x="91" y="18"/>
                      <a:pt x="90" y="18"/>
                      <a:pt x="89" y="18"/>
                    </a:cubicBezTo>
                    <a:cubicBezTo>
                      <a:pt x="87" y="18"/>
                      <a:pt x="85" y="18"/>
                      <a:pt x="84" y="18"/>
                    </a:cubicBezTo>
                    <a:cubicBezTo>
                      <a:pt x="85" y="12"/>
                      <a:pt x="85" y="12"/>
                      <a:pt x="85" y="12"/>
                    </a:cubicBezTo>
                    <a:close/>
                    <a:moveTo>
                      <a:pt x="55" y="2"/>
                    </a:moveTo>
                    <a:cubicBezTo>
                      <a:pt x="56" y="3"/>
                      <a:pt x="57" y="4"/>
                      <a:pt x="58" y="4"/>
                    </a:cubicBezTo>
                    <a:cubicBezTo>
                      <a:pt x="59" y="3"/>
                      <a:pt x="59" y="3"/>
                      <a:pt x="58" y="2"/>
                    </a:cubicBezTo>
                    <a:cubicBezTo>
                      <a:pt x="56" y="1"/>
                      <a:pt x="55" y="1"/>
                      <a:pt x="55" y="2"/>
                    </a:cubicBezTo>
                    <a:close/>
                    <a:moveTo>
                      <a:pt x="59" y="5"/>
                    </a:moveTo>
                    <a:cubicBezTo>
                      <a:pt x="59" y="5"/>
                      <a:pt x="58" y="5"/>
                      <a:pt x="57" y="5"/>
                    </a:cubicBezTo>
                    <a:cubicBezTo>
                      <a:pt x="55" y="6"/>
                      <a:pt x="52" y="6"/>
                      <a:pt x="50" y="6"/>
                    </a:cubicBezTo>
                    <a:cubicBezTo>
                      <a:pt x="50" y="6"/>
                      <a:pt x="50" y="6"/>
                      <a:pt x="50" y="7"/>
                    </a:cubicBezTo>
                    <a:cubicBezTo>
                      <a:pt x="51" y="7"/>
                      <a:pt x="51" y="7"/>
                      <a:pt x="52" y="8"/>
                    </a:cubicBezTo>
                    <a:cubicBezTo>
                      <a:pt x="52" y="8"/>
                      <a:pt x="53" y="7"/>
                      <a:pt x="55" y="7"/>
                    </a:cubicBezTo>
                    <a:cubicBezTo>
                      <a:pt x="55" y="9"/>
                      <a:pt x="53" y="12"/>
                      <a:pt x="50" y="15"/>
                    </a:cubicBezTo>
                    <a:cubicBezTo>
                      <a:pt x="49" y="15"/>
                      <a:pt x="49" y="15"/>
                      <a:pt x="50" y="15"/>
                    </a:cubicBezTo>
                    <a:cubicBezTo>
                      <a:pt x="50" y="15"/>
                      <a:pt x="51" y="15"/>
                      <a:pt x="51" y="15"/>
                    </a:cubicBezTo>
                    <a:cubicBezTo>
                      <a:pt x="53" y="13"/>
                      <a:pt x="55" y="12"/>
                      <a:pt x="55" y="10"/>
                    </a:cubicBezTo>
                    <a:cubicBezTo>
                      <a:pt x="55" y="10"/>
                      <a:pt x="55" y="10"/>
                      <a:pt x="56" y="10"/>
                    </a:cubicBezTo>
                    <a:cubicBezTo>
                      <a:pt x="56" y="10"/>
                      <a:pt x="57" y="10"/>
                      <a:pt x="57" y="10"/>
                    </a:cubicBezTo>
                    <a:cubicBezTo>
                      <a:pt x="57" y="11"/>
                      <a:pt x="57" y="12"/>
                      <a:pt x="56" y="13"/>
                    </a:cubicBezTo>
                    <a:cubicBezTo>
                      <a:pt x="56" y="14"/>
                      <a:pt x="55" y="15"/>
                      <a:pt x="55" y="15"/>
                    </a:cubicBezTo>
                    <a:cubicBezTo>
                      <a:pt x="55" y="15"/>
                      <a:pt x="55" y="15"/>
                      <a:pt x="54" y="15"/>
                    </a:cubicBezTo>
                    <a:cubicBezTo>
                      <a:pt x="54" y="14"/>
                      <a:pt x="53" y="14"/>
                      <a:pt x="53" y="14"/>
                    </a:cubicBezTo>
                    <a:cubicBezTo>
                      <a:pt x="54" y="15"/>
                      <a:pt x="54" y="16"/>
                      <a:pt x="54" y="16"/>
                    </a:cubicBezTo>
                    <a:cubicBezTo>
                      <a:pt x="54" y="16"/>
                      <a:pt x="54" y="17"/>
                      <a:pt x="54" y="17"/>
                    </a:cubicBezTo>
                    <a:cubicBezTo>
                      <a:pt x="55" y="17"/>
                      <a:pt x="55" y="17"/>
                      <a:pt x="56" y="16"/>
                    </a:cubicBezTo>
                    <a:cubicBezTo>
                      <a:pt x="57" y="15"/>
                      <a:pt x="57" y="15"/>
                      <a:pt x="57" y="14"/>
                    </a:cubicBezTo>
                    <a:cubicBezTo>
                      <a:pt x="58" y="12"/>
                      <a:pt x="58" y="11"/>
                      <a:pt x="58" y="11"/>
                    </a:cubicBezTo>
                    <a:cubicBezTo>
                      <a:pt x="59" y="10"/>
                      <a:pt x="59" y="10"/>
                      <a:pt x="59" y="10"/>
                    </a:cubicBezTo>
                    <a:cubicBezTo>
                      <a:pt x="58" y="10"/>
                      <a:pt x="58" y="9"/>
                      <a:pt x="58" y="9"/>
                    </a:cubicBezTo>
                    <a:cubicBezTo>
                      <a:pt x="57" y="9"/>
                      <a:pt x="57" y="9"/>
                      <a:pt x="57" y="9"/>
                    </a:cubicBezTo>
                    <a:cubicBezTo>
                      <a:pt x="57" y="9"/>
                      <a:pt x="56" y="9"/>
                      <a:pt x="56" y="9"/>
                    </a:cubicBezTo>
                    <a:cubicBezTo>
                      <a:pt x="56" y="9"/>
                      <a:pt x="56" y="8"/>
                      <a:pt x="56" y="8"/>
                    </a:cubicBezTo>
                    <a:cubicBezTo>
                      <a:pt x="56" y="8"/>
                      <a:pt x="56" y="8"/>
                      <a:pt x="56" y="8"/>
                    </a:cubicBezTo>
                    <a:cubicBezTo>
                      <a:pt x="56" y="8"/>
                      <a:pt x="56" y="7"/>
                      <a:pt x="55" y="7"/>
                    </a:cubicBezTo>
                    <a:cubicBezTo>
                      <a:pt x="57" y="6"/>
                      <a:pt x="58" y="6"/>
                      <a:pt x="59" y="6"/>
                    </a:cubicBezTo>
                    <a:cubicBezTo>
                      <a:pt x="60" y="6"/>
                      <a:pt x="60" y="6"/>
                      <a:pt x="60" y="6"/>
                    </a:cubicBezTo>
                    <a:cubicBezTo>
                      <a:pt x="60" y="5"/>
                      <a:pt x="59" y="5"/>
                      <a:pt x="59" y="5"/>
                    </a:cubicBezTo>
                    <a:close/>
                    <a:moveTo>
                      <a:pt x="62" y="11"/>
                    </a:moveTo>
                    <a:cubicBezTo>
                      <a:pt x="62" y="11"/>
                      <a:pt x="62" y="11"/>
                      <a:pt x="62" y="11"/>
                    </a:cubicBezTo>
                    <a:cubicBezTo>
                      <a:pt x="63" y="12"/>
                      <a:pt x="64" y="13"/>
                      <a:pt x="64" y="13"/>
                    </a:cubicBezTo>
                    <a:cubicBezTo>
                      <a:pt x="65" y="13"/>
                      <a:pt x="65" y="12"/>
                      <a:pt x="64" y="11"/>
                    </a:cubicBezTo>
                    <a:cubicBezTo>
                      <a:pt x="63" y="11"/>
                      <a:pt x="62" y="10"/>
                      <a:pt x="62" y="11"/>
                    </a:cubicBezTo>
                    <a:close/>
                    <a:moveTo>
                      <a:pt x="61" y="15"/>
                    </a:moveTo>
                    <a:cubicBezTo>
                      <a:pt x="62" y="16"/>
                      <a:pt x="63" y="17"/>
                      <a:pt x="64" y="18"/>
                    </a:cubicBezTo>
                    <a:cubicBezTo>
                      <a:pt x="65" y="17"/>
                      <a:pt x="65" y="17"/>
                      <a:pt x="65" y="16"/>
                    </a:cubicBezTo>
                    <a:cubicBezTo>
                      <a:pt x="64" y="15"/>
                      <a:pt x="63" y="15"/>
                      <a:pt x="62" y="14"/>
                    </a:cubicBezTo>
                    <a:cubicBezTo>
                      <a:pt x="61" y="14"/>
                      <a:pt x="61" y="14"/>
                      <a:pt x="61" y="15"/>
                    </a:cubicBezTo>
                    <a:close/>
                    <a:moveTo>
                      <a:pt x="35" y="12"/>
                    </a:moveTo>
                    <a:cubicBezTo>
                      <a:pt x="36" y="12"/>
                      <a:pt x="37" y="12"/>
                      <a:pt x="38" y="12"/>
                    </a:cubicBezTo>
                    <a:cubicBezTo>
                      <a:pt x="39" y="12"/>
                      <a:pt x="39" y="12"/>
                      <a:pt x="39" y="11"/>
                    </a:cubicBezTo>
                    <a:cubicBezTo>
                      <a:pt x="39" y="11"/>
                      <a:pt x="39" y="11"/>
                      <a:pt x="38" y="11"/>
                    </a:cubicBezTo>
                    <a:cubicBezTo>
                      <a:pt x="38" y="11"/>
                      <a:pt x="38" y="11"/>
                      <a:pt x="37" y="11"/>
                    </a:cubicBezTo>
                    <a:cubicBezTo>
                      <a:pt x="37" y="11"/>
                      <a:pt x="36" y="11"/>
                      <a:pt x="35" y="11"/>
                    </a:cubicBezTo>
                    <a:cubicBezTo>
                      <a:pt x="35" y="11"/>
                      <a:pt x="35" y="10"/>
                      <a:pt x="36" y="10"/>
                    </a:cubicBezTo>
                    <a:cubicBezTo>
                      <a:pt x="36" y="10"/>
                      <a:pt x="36" y="10"/>
                      <a:pt x="35" y="10"/>
                    </a:cubicBezTo>
                    <a:cubicBezTo>
                      <a:pt x="34" y="9"/>
                      <a:pt x="34" y="9"/>
                      <a:pt x="33" y="9"/>
                    </a:cubicBezTo>
                    <a:cubicBezTo>
                      <a:pt x="33" y="9"/>
                      <a:pt x="33" y="9"/>
                      <a:pt x="33" y="9"/>
                    </a:cubicBezTo>
                    <a:cubicBezTo>
                      <a:pt x="34" y="10"/>
                      <a:pt x="34" y="11"/>
                      <a:pt x="34" y="12"/>
                    </a:cubicBezTo>
                    <a:cubicBezTo>
                      <a:pt x="33" y="12"/>
                      <a:pt x="33" y="12"/>
                      <a:pt x="32" y="12"/>
                    </a:cubicBezTo>
                    <a:cubicBezTo>
                      <a:pt x="31" y="12"/>
                      <a:pt x="30" y="12"/>
                      <a:pt x="30" y="12"/>
                    </a:cubicBezTo>
                    <a:cubicBezTo>
                      <a:pt x="29" y="13"/>
                      <a:pt x="30" y="13"/>
                      <a:pt x="31" y="13"/>
                    </a:cubicBezTo>
                    <a:cubicBezTo>
                      <a:pt x="32" y="13"/>
                      <a:pt x="33" y="13"/>
                      <a:pt x="34" y="13"/>
                    </a:cubicBezTo>
                    <a:cubicBezTo>
                      <a:pt x="34" y="16"/>
                      <a:pt x="34" y="16"/>
                      <a:pt x="34" y="16"/>
                    </a:cubicBezTo>
                    <a:cubicBezTo>
                      <a:pt x="32" y="16"/>
                      <a:pt x="30" y="16"/>
                      <a:pt x="27" y="16"/>
                    </a:cubicBezTo>
                    <a:cubicBezTo>
                      <a:pt x="27" y="17"/>
                      <a:pt x="27" y="17"/>
                      <a:pt x="27" y="17"/>
                    </a:cubicBezTo>
                    <a:cubicBezTo>
                      <a:pt x="26" y="17"/>
                      <a:pt x="26" y="17"/>
                      <a:pt x="26" y="17"/>
                    </a:cubicBezTo>
                    <a:cubicBezTo>
                      <a:pt x="26" y="17"/>
                      <a:pt x="27" y="17"/>
                      <a:pt x="28" y="17"/>
                    </a:cubicBezTo>
                    <a:cubicBezTo>
                      <a:pt x="28" y="17"/>
                      <a:pt x="28" y="17"/>
                      <a:pt x="28" y="17"/>
                    </a:cubicBezTo>
                    <a:cubicBezTo>
                      <a:pt x="33" y="16"/>
                      <a:pt x="38" y="16"/>
                      <a:pt x="43" y="16"/>
                    </a:cubicBezTo>
                    <a:cubicBezTo>
                      <a:pt x="44" y="16"/>
                      <a:pt x="44" y="16"/>
                      <a:pt x="44" y="15"/>
                    </a:cubicBezTo>
                    <a:cubicBezTo>
                      <a:pt x="44" y="15"/>
                      <a:pt x="43" y="14"/>
                      <a:pt x="42" y="14"/>
                    </a:cubicBezTo>
                    <a:cubicBezTo>
                      <a:pt x="42" y="14"/>
                      <a:pt x="41" y="14"/>
                      <a:pt x="41" y="14"/>
                    </a:cubicBezTo>
                    <a:cubicBezTo>
                      <a:pt x="39" y="15"/>
                      <a:pt x="38" y="15"/>
                      <a:pt x="35" y="15"/>
                    </a:cubicBezTo>
                    <a:cubicBezTo>
                      <a:pt x="35" y="12"/>
                      <a:pt x="35" y="12"/>
                      <a:pt x="35" y="12"/>
                    </a:cubicBezTo>
                    <a:close/>
                    <a:moveTo>
                      <a:pt x="5" y="4"/>
                    </a:moveTo>
                    <a:cubicBezTo>
                      <a:pt x="5" y="4"/>
                      <a:pt x="5" y="4"/>
                      <a:pt x="5" y="4"/>
                    </a:cubicBezTo>
                    <a:cubicBezTo>
                      <a:pt x="5" y="4"/>
                      <a:pt x="5" y="5"/>
                      <a:pt x="6" y="5"/>
                    </a:cubicBezTo>
                    <a:cubicBezTo>
                      <a:pt x="6" y="6"/>
                      <a:pt x="6" y="6"/>
                      <a:pt x="7" y="6"/>
                    </a:cubicBezTo>
                    <a:cubicBezTo>
                      <a:pt x="7" y="5"/>
                      <a:pt x="7" y="5"/>
                      <a:pt x="7" y="5"/>
                    </a:cubicBezTo>
                    <a:cubicBezTo>
                      <a:pt x="7" y="4"/>
                      <a:pt x="6" y="4"/>
                      <a:pt x="5" y="4"/>
                    </a:cubicBezTo>
                    <a:close/>
                    <a:moveTo>
                      <a:pt x="10" y="9"/>
                    </a:moveTo>
                    <a:cubicBezTo>
                      <a:pt x="11" y="9"/>
                      <a:pt x="12" y="9"/>
                      <a:pt x="12" y="8"/>
                    </a:cubicBezTo>
                    <a:cubicBezTo>
                      <a:pt x="13" y="8"/>
                      <a:pt x="13" y="8"/>
                      <a:pt x="12" y="8"/>
                    </a:cubicBezTo>
                    <a:cubicBezTo>
                      <a:pt x="11" y="8"/>
                      <a:pt x="11" y="8"/>
                      <a:pt x="11" y="8"/>
                    </a:cubicBezTo>
                    <a:cubicBezTo>
                      <a:pt x="10" y="8"/>
                      <a:pt x="10" y="8"/>
                      <a:pt x="10" y="8"/>
                    </a:cubicBezTo>
                    <a:cubicBezTo>
                      <a:pt x="10" y="8"/>
                      <a:pt x="10" y="8"/>
                      <a:pt x="10" y="8"/>
                    </a:cubicBezTo>
                    <a:cubicBezTo>
                      <a:pt x="10" y="8"/>
                      <a:pt x="10" y="7"/>
                      <a:pt x="10" y="7"/>
                    </a:cubicBezTo>
                    <a:cubicBezTo>
                      <a:pt x="10" y="7"/>
                      <a:pt x="10" y="7"/>
                      <a:pt x="9" y="7"/>
                    </a:cubicBezTo>
                    <a:cubicBezTo>
                      <a:pt x="11" y="6"/>
                      <a:pt x="13" y="6"/>
                      <a:pt x="13" y="6"/>
                    </a:cubicBezTo>
                    <a:cubicBezTo>
                      <a:pt x="14" y="6"/>
                      <a:pt x="14" y="6"/>
                      <a:pt x="13" y="5"/>
                    </a:cubicBezTo>
                    <a:cubicBezTo>
                      <a:pt x="13" y="5"/>
                      <a:pt x="13" y="5"/>
                      <a:pt x="12" y="5"/>
                    </a:cubicBezTo>
                    <a:cubicBezTo>
                      <a:pt x="12" y="5"/>
                      <a:pt x="12" y="5"/>
                      <a:pt x="12" y="5"/>
                    </a:cubicBezTo>
                    <a:cubicBezTo>
                      <a:pt x="10" y="6"/>
                      <a:pt x="7" y="6"/>
                      <a:pt x="5" y="7"/>
                    </a:cubicBezTo>
                    <a:cubicBezTo>
                      <a:pt x="4" y="7"/>
                      <a:pt x="4" y="7"/>
                      <a:pt x="5" y="7"/>
                    </a:cubicBezTo>
                    <a:cubicBezTo>
                      <a:pt x="5" y="7"/>
                      <a:pt x="5" y="7"/>
                      <a:pt x="6" y="7"/>
                    </a:cubicBezTo>
                    <a:cubicBezTo>
                      <a:pt x="6" y="7"/>
                      <a:pt x="7" y="7"/>
                      <a:pt x="7" y="7"/>
                    </a:cubicBezTo>
                    <a:cubicBezTo>
                      <a:pt x="8" y="7"/>
                      <a:pt x="8" y="8"/>
                      <a:pt x="8" y="9"/>
                    </a:cubicBezTo>
                    <a:cubicBezTo>
                      <a:pt x="7" y="9"/>
                      <a:pt x="7" y="9"/>
                      <a:pt x="6" y="9"/>
                    </a:cubicBezTo>
                    <a:cubicBezTo>
                      <a:pt x="5" y="9"/>
                      <a:pt x="6" y="9"/>
                      <a:pt x="6" y="9"/>
                    </a:cubicBezTo>
                    <a:cubicBezTo>
                      <a:pt x="7" y="9"/>
                      <a:pt x="7" y="9"/>
                      <a:pt x="8" y="9"/>
                    </a:cubicBezTo>
                    <a:cubicBezTo>
                      <a:pt x="8" y="11"/>
                      <a:pt x="8" y="11"/>
                      <a:pt x="8" y="11"/>
                    </a:cubicBezTo>
                    <a:cubicBezTo>
                      <a:pt x="7" y="11"/>
                      <a:pt x="5" y="11"/>
                      <a:pt x="4" y="11"/>
                    </a:cubicBezTo>
                    <a:cubicBezTo>
                      <a:pt x="4" y="11"/>
                      <a:pt x="4" y="12"/>
                      <a:pt x="4" y="12"/>
                    </a:cubicBezTo>
                    <a:cubicBezTo>
                      <a:pt x="5" y="12"/>
                      <a:pt x="5" y="12"/>
                      <a:pt x="6" y="12"/>
                    </a:cubicBezTo>
                    <a:cubicBezTo>
                      <a:pt x="7" y="12"/>
                      <a:pt x="7" y="12"/>
                      <a:pt x="8" y="12"/>
                    </a:cubicBezTo>
                    <a:cubicBezTo>
                      <a:pt x="8" y="11"/>
                      <a:pt x="8" y="11"/>
                      <a:pt x="8" y="11"/>
                    </a:cubicBezTo>
                    <a:cubicBezTo>
                      <a:pt x="9" y="14"/>
                      <a:pt x="9" y="14"/>
                      <a:pt x="9" y="14"/>
                    </a:cubicBezTo>
                    <a:cubicBezTo>
                      <a:pt x="8" y="14"/>
                      <a:pt x="8" y="15"/>
                      <a:pt x="8" y="15"/>
                    </a:cubicBezTo>
                    <a:cubicBezTo>
                      <a:pt x="4" y="15"/>
                      <a:pt x="1" y="15"/>
                      <a:pt x="0" y="15"/>
                    </a:cubicBezTo>
                    <a:cubicBezTo>
                      <a:pt x="0" y="16"/>
                      <a:pt x="0" y="16"/>
                      <a:pt x="0" y="16"/>
                    </a:cubicBezTo>
                    <a:cubicBezTo>
                      <a:pt x="1" y="16"/>
                      <a:pt x="1" y="16"/>
                      <a:pt x="2" y="17"/>
                    </a:cubicBezTo>
                    <a:cubicBezTo>
                      <a:pt x="2" y="17"/>
                      <a:pt x="2" y="16"/>
                      <a:pt x="2" y="16"/>
                    </a:cubicBezTo>
                    <a:cubicBezTo>
                      <a:pt x="4" y="16"/>
                      <a:pt x="7" y="15"/>
                      <a:pt x="13" y="14"/>
                    </a:cubicBezTo>
                    <a:cubicBezTo>
                      <a:pt x="14" y="14"/>
                      <a:pt x="16" y="14"/>
                      <a:pt x="18" y="14"/>
                    </a:cubicBezTo>
                    <a:cubicBezTo>
                      <a:pt x="18" y="14"/>
                      <a:pt x="18" y="14"/>
                      <a:pt x="18" y="14"/>
                    </a:cubicBezTo>
                    <a:cubicBezTo>
                      <a:pt x="19" y="14"/>
                      <a:pt x="19" y="14"/>
                      <a:pt x="19" y="13"/>
                    </a:cubicBezTo>
                    <a:cubicBezTo>
                      <a:pt x="18" y="13"/>
                      <a:pt x="17" y="13"/>
                      <a:pt x="17" y="13"/>
                    </a:cubicBezTo>
                    <a:cubicBezTo>
                      <a:pt x="16" y="13"/>
                      <a:pt x="16" y="13"/>
                      <a:pt x="14" y="13"/>
                    </a:cubicBezTo>
                    <a:cubicBezTo>
                      <a:pt x="13" y="14"/>
                      <a:pt x="13" y="14"/>
                      <a:pt x="13" y="14"/>
                    </a:cubicBezTo>
                    <a:cubicBezTo>
                      <a:pt x="13" y="13"/>
                      <a:pt x="14" y="12"/>
                      <a:pt x="14" y="12"/>
                    </a:cubicBezTo>
                    <a:cubicBezTo>
                      <a:pt x="14" y="12"/>
                      <a:pt x="14" y="12"/>
                      <a:pt x="14" y="11"/>
                    </a:cubicBezTo>
                    <a:cubicBezTo>
                      <a:pt x="13" y="11"/>
                      <a:pt x="13" y="11"/>
                      <a:pt x="12" y="11"/>
                    </a:cubicBezTo>
                    <a:cubicBezTo>
                      <a:pt x="12" y="11"/>
                      <a:pt x="12" y="11"/>
                      <a:pt x="12" y="12"/>
                    </a:cubicBezTo>
                    <a:cubicBezTo>
                      <a:pt x="12" y="12"/>
                      <a:pt x="12" y="12"/>
                      <a:pt x="12" y="12"/>
                    </a:cubicBezTo>
                    <a:cubicBezTo>
                      <a:pt x="12" y="13"/>
                      <a:pt x="12" y="14"/>
                      <a:pt x="12" y="14"/>
                    </a:cubicBezTo>
                    <a:cubicBezTo>
                      <a:pt x="10" y="14"/>
                      <a:pt x="10" y="14"/>
                      <a:pt x="10" y="14"/>
                    </a:cubicBezTo>
                    <a:cubicBezTo>
                      <a:pt x="10" y="11"/>
                      <a:pt x="10" y="11"/>
                      <a:pt x="10" y="11"/>
                    </a:cubicBezTo>
                    <a:cubicBezTo>
                      <a:pt x="10" y="11"/>
                      <a:pt x="11" y="11"/>
                      <a:pt x="12" y="11"/>
                    </a:cubicBezTo>
                    <a:cubicBezTo>
                      <a:pt x="13" y="11"/>
                      <a:pt x="14" y="11"/>
                      <a:pt x="14" y="10"/>
                    </a:cubicBezTo>
                    <a:cubicBezTo>
                      <a:pt x="15" y="10"/>
                      <a:pt x="15" y="10"/>
                      <a:pt x="14" y="10"/>
                    </a:cubicBezTo>
                    <a:cubicBezTo>
                      <a:pt x="14" y="10"/>
                      <a:pt x="14" y="10"/>
                      <a:pt x="13" y="10"/>
                    </a:cubicBezTo>
                    <a:cubicBezTo>
                      <a:pt x="13" y="10"/>
                      <a:pt x="13" y="10"/>
                      <a:pt x="12" y="10"/>
                    </a:cubicBezTo>
                    <a:cubicBezTo>
                      <a:pt x="11" y="10"/>
                      <a:pt x="10" y="10"/>
                      <a:pt x="10" y="10"/>
                    </a:cubicBezTo>
                    <a:cubicBezTo>
                      <a:pt x="10" y="9"/>
                      <a:pt x="10" y="9"/>
                      <a:pt x="10" y="9"/>
                    </a:cubicBezTo>
                    <a:close/>
                    <a:moveTo>
                      <a:pt x="7" y="13"/>
                    </a:moveTo>
                    <a:cubicBezTo>
                      <a:pt x="7" y="13"/>
                      <a:pt x="6" y="12"/>
                      <a:pt x="5" y="12"/>
                    </a:cubicBezTo>
                    <a:cubicBezTo>
                      <a:pt x="5" y="12"/>
                      <a:pt x="5" y="13"/>
                      <a:pt x="5" y="13"/>
                    </a:cubicBezTo>
                    <a:cubicBezTo>
                      <a:pt x="6" y="14"/>
                      <a:pt x="6" y="14"/>
                      <a:pt x="6" y="14"/>
                    </a:cubicBezTo>
                    <a:cubicBezTo>
                      <a:pt x="7" y="14"/>
                      <a:pt x="7" y="14"/>
                      <a:pt x="7" y="13"/>
                    </a:cubicBezTo>
                    <a:close/>
                    <a:moveTo>
                      <a:pt x="13" y="16"/>
                    </a:moveTo>
                    <a:cubicBezTo>
                      <a:pt x="13" y="16"/>
                      <a:pt x="12" y="16"/>
                      <a:pt x="11" y="16"/>
                    </a:cubicBezTo>
                    <a:cubicBezTo>
                      <a:pt x="9" y="17"/>
                      <a:pt x="8" y="17"/>
                      <a:pt x="7" y="17"/>
                    </a:cubicBezTo>
                    <a:cubicBezTo>
                      <a:pt x="6" y="17"/>
                      <a:pt x="6" y="17"/>
                      <a:pt x="5" y="17"/>
                    </a:cubicBezTo>
                    <a:cubicBezTo>
                      <a:pt x="5" y="17"/>
                      <a:pt x="5" y="17"/>
                      <a:pt x="5" y="17"/>
                    </a:cubicBezTo>
                    <a:cubicBezTo>
                      <a:pt x="6" y="18"/>
                      <a:pt x="6" y="18"/>
                      <a:pt x="6" y="19"/>
                    </a:cubicBezTo>
                    <a:cubicBezTo>
                      <a:pt x="6" y="20"/>
                      <a:pt x="6" y="20"/>
                      <a:pt x="7" y="21"/>
                    </a:cubicBezTo>
                    <a:cubicBezTo>
                      <a:pt x="7" y="21"/>
                      <a:pt x="7" y="21"/>
                      <a:pt x="7" y="21"/>
                    </a:cubicBezTo>
                    <a:cubicBezTo>
                      <a:pt x="7" y="21"/>
                      <a:pt x="8" y="21"/>
                      <a:pt x="7" y="21"/>
                    </a:cubicBezTo>
                    <a:cubicBezTo>
                      <a:pt x="8" y="21"/>
                      <a:pt x="8" y="21"/>
                      <a:pt x="9" y="20"/>
                    </a:cubicBezTo>
                    <a:cubicBezTo>
                      <a:pt x="12" y="20"/>
                      <a:pt x="14" y="20"/>
                      <a:pt x="14" y="20"/>
                    </a:cubicBezTo>
                    <a:cubicBezTo>
                      <a:pt x="14" y="20"/>
                      <a:pt x="15" y="20"/>
                      <a:pt x="14" y="19"/>
                    </a:cubicBezTo>
                    <a:cubicBezTo>
                      <a:pt x="14" y="19"/>
                      <a:pt x="14" y="19"/>
                      <a:pt x="14" y="19"/>
                    </a:cubicBezTo>
                    <a:cubicBezTo>
                      <a:pt x="14" y="18"/>
                      <a:pt x="14" y="17"/>
                      <a:pt x="15" y="17"/>
                    </a:cubicBezTo>
                    <a:cubicBezTo>
                      <a:pt x="15" y="17"/>
                      <a:pt x="15" y="17"/>
                      <a:pt x="15" y="16"/>
                    </a:cubicBezTo>
                    <a:cubicBezTo>
                      <a:pt x="14" y="16"/>
                      <a:pt x="13" y="16"/>
                      <a:pt x="13" y="16"/>
                    </a:cubicBezTo>
                    <a:close/>
                    <a:moveTo>
                      <a:pt x="7" y="18"/>
                    </a:moveTo>
                    <a:cubicBezTo>
                      <a:pt x="7" y="18"/>
                      <a:pt x="7" y="18"/>
                      <a:pt x="8" y="18"/>
                    </a:cubicBezTo>
                    <a:cubicBezTo>
                      <a:pt x="9" y="17"/>
                      <a:pt x="11" y="17"/>
                      <a:pt x="12" y="17"/>
                    </a:cubicBezTo>
                    <a:cubicBezTo>
                      <a:pt x="12" y="17"/>
                      <a:pt x="13" y="17"/>
                      <a:pt x="13" y="18"/>
                    </a:cubicBezTo>
                    <a:cubicBezTo>
                      <a:pt x="13" y="18"/>
                      <a:pt x="12" y="19"/>
                      <a:pt x="12" y="19"/>
                    </a:cubicBezTo>
                    <a:cubicBezTo>
                      <a:pt x="7" y="20"/>
                      <a:pt x="7" y="20"/>
                      <a:pt x="7" y="20"/>
                    </a:cubicBezTo>
                    <a:cubicBezTo>
                      <a:pt x="7" y="18"/>
                      <a:pt x="7" y="18"/>
                      <a:pt x="7"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17" name="Freeform 24">
                <a:extLst>
                  <a:ext uri="{FF2B5EF4-FFF2-40B4-BE49-F238E27FC236}">
                    <a16:creationId xmlns:a16="http://schemas.microsoft.com/office/drawing/2014/main" id="{87106403-9685-4284-9F89-6796AAD832C8}"/>
                  </a:ext>
                </a:extLst>
              </p:cNvPr>
              <p:cNvSpPr>
                <a:spLocks noEditPoints="1"/>
              </p:cNvSpPr>
              <p:nvPr/>
            </p:nvSpPr>
            <p:spPr bwMode="auto">
              <a:xfrm>
                <a:off x="4200526" y="1946275"/>
                <a:ext cx="735013" cy="388938"/>
              </a:xfrm>
              <a:custGeom>
                <a:avLst/>
                <a:gdLst>
                  <a:gd name="T0" fmla="*/ 152 w 195"/>
                  <a:gd name="T1" fmla="*/ 59 h 103"/>
                  <a:gd name="T2" fmla="*/ 160 w 195"/>
                  <a:gd name="T3" fmla="*/ 39 h 103"/>
                  <a:gd name="T4" fmla="*/ 168 w 195"/>
                  <a:gd name="T5" fmla="*/ 23 h 103"/>
                  <a:gd name="T6" fmla="*/ 167 w 195"/>
                  <a:gd name="T7" fmla="*/ 0 h 103"/>
                  <a:gd name="T8" fmla="*/ 193 w 195"/>
                  <a:gd name="T9" fmla="*/ 9 h 103"/>
                  <a:gd name="T10" fmla="*/ 189 w 195"/>
                  <a:gd name="T11" fmla="*/ 30 h 103"/>
                  <a:gd name="T12" fmla="*/ 178 w 195"/>
                  <a:gd name="T13" fmla="*/ 69 h 103"/>
                  <a:gd name="T14" fmla="*/ 174 w 195"/>
                  <a:gd name="T15" fmla="*/ 83 h 103"/>
                  <a:gd name="T16" fmla="*/ 158 w 195"/>
                  <a:gd name="T17" fmla="*/ 94 h 103"/>
                  <a:gd name="T18" fmla="*/ 147 w 195"/>
                  <a:gd name="T19" fmla="*/ 103 h 103"/>
                  <a:gd name="T20" fmla="*/ 42 w 195"/>
                  <a:gd name="T21" fmla="*/ 101 h 103"/>
                  <a:gd name="T22" fmla="*/ 31 w 195"/>
                  <a:gd name="T23" fmla="*/ 79 h 103"/>
                  <a:gd name="T24" fmla="*/ 17 w 195"/>
                  <a:gd name="T25" fmla="*/ 78 h 103"/>
                  <a:gd name="T26" fmla="*/ 3 w 195"/>
                  <a:gd name="T27" fmla="*/ 34 h 103"/>
                  <a:gd name="T28" fmla="*/ 6 w 195"/>
                  <a:gd name="T29" fmla="*/ 15 h 103"/>
                  <a:gd name="T30" fmla="*/ 24 w 195"/>
                  <a:gd name="T31" fmla="*/ 7 h 103"/>
                  <a:gd name="T32" fmla="*/ 28 w 195"/>
                  <a:gd name="T33" fmla="*/ 15 h 103"/>
                  <a:gd name="T34" fmla="*/ 24 w 195"/>
                  <a:gd name="T35" fmla="*/ 39 h 103"/>
                  <a:gd name="T36" fmla="*/ 47 w 195"/>
                  <a:gd name="T37" fmla="*/ 54 h 103"/>
                  <a:gd name="T38" fmla="*/ 44 w 195"/>
                  <a:gd name="T39" fmla="*/ 72 h 103"/>
                  <a:gd name="T40" fmla="*/ 149 w 195"/>
                  <a:gd name="T41" fmla="*/ 99 h 103"/>
                  <a:gd name="T42" fmla="*/ 45 w 195"/>
                  <a:gd name="T43" fmla="*/ 74 h 103"/>
                  <a:gd name="T44" fmla="*/ 49 w 195"/>
                  <a:gd name="T45" fmla="*/ 100 h 103"/>
                  <a:gd name="T46" fmla="*/ 43 w 195"/>
                  <a:gd name="T47" fmla="*/ 89 h 103"/>
                  <a:gd name="T48" fmla="*/ 40 w 195"/>
                  <a:gd name="T49" fmla="*/ 60 h 103"/>
                  <a:gd name="T50" fmla="*/ 23 w 195"/>
                  <a:gd name="T51" fmla="*/ 41 h 103"/>
                  <a:gd name="T52" fmla="*/ 28 w 195"/>
                  <a:gd name="T53" fmla="*/ 77 h 103"/>
                  <a:gd name="T54" fmla="*/ 37 w 195"/>
                  <a:gd name="T55" fmla="*/ 89 h 103"/>
                  <a:gd name="T56" fmla="*/ 21 w 195"/>
                  <a:gd name="T57" fmla="*/ 41 h 103"/>
                  <a:gd name="T58" fmla="*/ 26 w 195"/>
                  <a:gd name="T59" fmla="*/ 16 h 103"/>
                  <a:gd name="T60" fmla="*/ 5 w 195"/>
                  <a:gd name="T61" fmla="*/ 34 h 103"/>
                  <a:gd name="T62" fmla="*/ 6 w 195"/>
                  <a:gd name="T63" fmla="*/ 49 h 103"/>
                  <a:gd name="T64" fmla="*/ 20 w 195"/>
                  <a:gd name="T65" fmla="*/ 69 h 103"/>
                  <a:gd name="T66" fmla="*/ 26 w 195"/>
                  <a:gd name="T67" fmla="*/ 78 h 103"/>
                  <a:gd name="T68" fmla="*/ 20 w 195"/>
                  <a:gd name="T69" fmla="*/ 46 h 103"/>
                  <a:gd name="T70" fmla="*/ 15 w 195"/>
                  <a:gd name="T71" fmla="*/ 19 h 103"/>
                  <a:gd name="T72" fmla="*/ 8 w 195"/>
                  <a:gd name="T73" fmla="*/ 27 h 103"/>
                  <a:gd name="T74" fmla="*/ 13 w 195"/>
                  <a:gd name="T75" fmla="*/ 4 h 103"/>
                  <a:gd name="T76" fmla="*/ 8 w 195"/>
                  <a:gd name="T77" fmla="*/ 13 h 103"/>
                  <a:gd name="T78" fmla="*/ 151 w 195"/>
                  <a:gd name="T79" fmla="*/ 100 h 103"/>
                  <a:gd name="T80" fmla="*/ 154 w 195"/>
                  <a:gd name="T81" fmla="*/ 73 h 103"/>
                  <a:gd name="T82" fmla="*/ 158 w 195"/>
                  <a:gd name="T83" fmla="*/ 41 h 103"/>
                  <a:gd name="T84" fmla="*/ 167 w 195"/>
                  <a:gd name="T85" fmla="*/ 67 h 103"/>
                  <a:gd name="T86" fmla="*/ 160 w 195"/>
                  <a:gd name="T87" fmla="*/ 80 h 103"/>
                  <a:gd name="T88" fmla="*/ 151 w 195"/>
                  <a:gd name="T89" fmla="*/ 100 h 103"/>
                  <a:gd name="T90" fmla="*/ 171 w 195"/>
                  <a:gd name="T91" fmla="*/ 23 h 103"/>
                  <a:gd name="T92" fmla="*/ 179 w 195"/>
                  <a:gd name="T93" fmla="*/ 22 h 103"/>
                  <a:gd name="T94" fmla="*/ 189 w 195"/>
                  <a:gd name="T95" fmla="*/ 49 h 103"/>
                  <a:gd name="T96" fmla="*/ 187 w 195"/>
                  <a:gd name="T97" fmla="*/ 51 h 103"/>
                  <a:gd name="T98" fmla="*/ 173 w 195"/>
                  <a:gd name="T99" fmla="*/ 80 h 103"/>
                  <a:gd name="T100" fmla="*/ 173 w 195"/>
                  <a:gd name="T101" fmla="*/ 56 h 103"/>
                  <a:gd name="T102" fmla="*/ 187 w 195"/>
                  <a:gd name="T103" fmla="*/ 27 h 103"/>
                  <a:gd name="T104" fmla="*/ 187 w 195"/>
                  <a:gd name="T105" fmla="*/ 15 h 103"/>
                  <a:gd name="T106" fmla="*/ 172 w 195"/>
                  <a:gd name="T107" fmla="*/ 9 h 103"/>
                  <a:gd name="T108" fmla="*/ 189 w 195"/>
                  <a:gd name="T109" fmla="*/ 13 h 103"/>
                  <a:gd name="T110" fmla="*/ 175 w 195"/>
                  <a:gd name="T111"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5" h="103">
                    <a:moveTo>
                      <a:pt x="151" y="72"/>
                    </a:moveTo>
                    <a:cubicBezTo>
                      <a:pt x="154" y="69"/>
                      <a:pt x="154" y="67"/>
                      <a:pt x="154" y="65"/>
                    </a:cubicBezTo>
                    <a:cubicBezTo>
                      <a:pt x="154" y="62"/>
                      <a:pt x="153" y="61"/>
                      <a:pt x="152" y="59"/>
                    </a:cubicBezTo>
                    <a:cubicBezTo>
                      <a:pt x="150" y="57"/>
                      <a:pt x="149" y="56"/>
                      <a:pt x="148" y="54"/>
                    </a:cubicBezTo>
                    <a:cubicBezTo>
                      <a:pt x="148" y="52"/>
                      <a:pt x="148" y="50"/>
                      <a:pt x="149" y="47"/>
                    </a:cubicBezTo>
                    <a:cubicBezTo>
                      <a:pt x="150" y="42"/>
                      <a:pt x="155" y="39"/>
                      <a:pt x="160" y="39"/>
                    </a:cubicBezTo>
                    <a:cubicBezTo>
                      <a:pt x="171" y="39"/>
                      <a:pt x="171" y="39"/>
                      <a:pt x="171" y="39"/>
                    </a:cubicBezTo>
                    <a:cubicBezTo>
                      <a:pt x="172" y="33"/>
                      <a:pt x="172" y="33"/>
                      <a:pt x="172" y="33"/>
                    </a:cubicBezTo>
                    <a:cubicBezTo>
                      <a:pt x="172" y="29"/>
                      <a:pt x="170" y="26"/>
                      <a:pt x="168" y="23"/>
                    </a:cubicBezTo>
                    <a:cubicBezTo>
                      <a:pt x="167" y="20"/>
                      <a:pt x="167" y="18"/>
                      <a:pt x="167" y="15"/>
                    </a:cubicBezTo>
                    <a:cubicBezTo>
                      <a:pt x="167" y="0"/>
                      <a:pt x="167" y="0"/>
                      <a:pt x="167" y="0"/>
                    </a:cubicBezTo>
                    <a:cubicBezTo>
                      <a:pt x="167" y="0"/>
                      <a:pt x="167" y="0"/>
                      <a:pt x="167" y="0"/>
                    </a:cubicBezTo>
                    <a:cubicBezTo>
                      <a:pt x="168" y="3"/>
                      <a:pt x="170" y="5"/>
                      <a:pt x="171" y="7"/>
                    </a:cubicBezTo>
                    <a:cubicBezTo>
                      <a:pt x="173" y="4"/>
                      <a:pt x="177" y="2"/>
                      <a:pt x="182" y="2"/>
                    </a:cubicBezTo>
                    <a:cubicBezTo>
                      <a:pt x="188" y="2"/>
                      <a:pt x="193" y="5"/>
                      <a:pt x="193" y="9"/>
                    </a:cubicBezTo>
                    <a:cubicBezTo>
                      <a:pt x="193" y="11"/>
                      <a:pt x="192" y="13"/>
                      <a:pt x="189" y="15"/>
                    </a:cubicBezTo>
                    <a:cubicBezTo>
                      <a:pt x="189" y="30"/>
                      <a:pt x="189" y="30"/>
                      <a:pt x="189" y="30"/>
                    </a:cubicBezTo>
                    <a:cubicBezTo>
                      <a:pt x="189" y="30"/>
                      <a:pt x="189" y="30"/>
                      <a:pt x="189" y="30"/>
                    </a:cubicBezTo>
                    <a:cubicBezTo>
                      <a:pt x="190" y="31"/>
                      <a:pt x="191" y="32"/>
                      <a:pt x="192" y="34"/>
                    </a:cubicBezTo>
                    <a:cubicBezTo>
                      <a:pt x="194" y="37"/>
                      <a:pt x="195" y="40"/>
                      <a:pt x="194" y="43"/>
                    </a:cubicBezTo>
                    <a:cubicBezTo>
                      <a:pt x="192" y="52"/>
                      <a:pt x="178" y="60"/>
                      <a:pt x="178" y="69"/>
                    </a:cubicBezTo>
                    <a:cubicBezTo>
                      <a:pt x="178" y="71"/>
                      <a:pt x="178" y="75"/>
                      <a:pt x="178" y="78"/>
                    </a:cubicBezTo>
                    <a:cubicBezTo>
                      <a:pt x="178" y="80"/>
                      <a:pt x="178" y="81"/>
                      <a:pt x="177" y="82"/>
                    </a:cubicBezTo>
                    <a:cubicBezTo>
                      <a:pt x="177" y="83"/>
                      <a:pt x="175" y="83"/>
                      <a:pt x="174" y="83"/>
                    </a:cubicBezTo>
                    <a:cubicBezTo>
                      <a:pt x="171" y="82"/>
                      <a:pt x="167" y="78"/>
                      <a:pt x="165" y="79"/>
                    </a:cubicBezTo>
                    <a:cubicBezTo>
                      <a:pt x="162" y="80"/>
                      <a:pt x="162" y="82"/>
                      <a:pt x="161" y="84"/>
                    </a:cubicBezTo>
                    <a:cubicBezTo>
                      <a:pt x="161" y="88"/>
                      <a:pt x="160" y="91"/>
                      <a:pt x="158" y="94"/>
                    </a:cubicBezTo>
                    <a:cubicBezTo>
                      <a:pt x="157" y="97"/>
                      <a:pt x="155" y="99"/>
                      <a:pt x="154" y="101"/>
                    </a:cubicBezTo>
                    <a:cubicBezTo>
                      <a:pt x="153" y="102"/>
                      <a:pt x="152" y="103"/>
                      <a:pt x="151" y="103"/>
                    </a:cubicBezTo>
                    <a:cubicBezTo>
                      <a:pt x="150" y="103"/>
                      <a:pt x="148" y="103"/>
                      <a:pt x="147" y="103"/>
                    </a:cubicBezTo>
                    <a:cubicBezTo>
                      <a:pt x="116" y="94"/>
                      <a:pt x="79" y="94"/>
                      <a:pt x="48" y="103"/>
                    </a:cubicBezTo>
                    <a:cubicBezTo>
                      <a:pt x="47" y="103"/>
                      <a:pt x="46" y="103"/>
                      <a:pt x="45" y="103"/>
                    </a:cubicBezTo>
                    <a:cubicBezTo>
                      <a:pt x="44" y="103"/>
                      <a:pt x="43" y="102"/>
                      <a:pt x="42" y="101"/>
                    </a:cubicBezTo>
                    <a:cubicBezTo>
                      <a:pt x="40" y="99"/>
                      <a:pt x="39" y="97"/>
                      <a:pt x="37" y="94"/>
                    </a:cubicBezTo>
                    <a:cubicBezTo>
                      <a:pt x="36" y="91"/>
                      <a:pt x="35" y="88"/>
                      <a:pt x="34" y="84"/>
                    </a:cubicBezTo>
                    <a:cubicBezTo>
                      <a:pt x="34" y="82"/>
                      <a:pt x="33" y="80"/>
                      <a:pt x="31" y="79"/>
                    </a:cubicBezTo>
                    <a:cubicBezTo>
                      <a:pt x="28" y="78"/>
                      <a:pt x="24" y="82"/>
                      <a:pt x="21" y="83"/>
                    </a:cubicBezTo>
                    <a:cubicBezTo>
                      <a:pt x="20" y="83"/>
                      <a:pt x="19" y="83"/>
                      <a:pt x="18" y="82"/>
                    </a:cubicBezTo>
                    <a:cubicBezTo>
                      <a:pt x="18" y="81"/>
                      <a:pt x="18" y="80"/>
                      <a:pt x="17" y="78"/>
                    </a:cubicBezTo>
                    <a:cubicBezTo>
                      <a:pt x="17" y="75"/>
                      <a:pt x="17" y="71"/>
                      <a:pt x="17" y="69"/>
                    </a:cubicBezTo>
                    <a:cubicBezTo>
                      <a:pt x="17" y="60"/>
                      <a:pt x="3" y="52"/>
                      <a:pt x="1" y="43"/>
                    </a:cubicBezTo>
                    <a:cubicBezTo>
                      <a:pt x="0" y="40"/>
                      <a:pt x="1" y="37"/>
                      <a:pt x="3" y="34"/>
                    </a:cubicBezTo>
                    <a:cubicBezTo>
                      <a:pt x="4" y="32"/>
                      <a:pt x="5" y="31"/>
                      <a:pt x="6" y="30"/>
                    </a:cubicBezTo>
                    <a:cubicBezTo>
                      <a:pt x="6" y="30"/>
                      <a:pt x="6" y="30"/>
                      <a:pt x="6" y="30"/>
                    </a:cubicBezTo>
                    <a:cubicBezTo>
                      <a:pt x="6" y="15"/>
                      <a:pt x="6" y="15"/>
                      <a:pt x="6" y="15"/>
                    </a:cubicBezTo>
                    <a:cubicBezTo>
                      <a:pt x="3" y="13"/>
                      <a:pt x="2" y="11"/>
                      <a:pt x="2" y="9"/>
                    </a:cubicBezTo>
                    <a:cubicBezTo>
                      <a:pt x="2" y="5"/>
                      <a:pt x="7" y="2"/>
                      <a:pt x="13" y="2"/>
                    </a:cubicBezTo>
                    <a:cubicBezTo>
                      <a:pt x="18" y="2"/>
                      <a:pt x="22" y="4"/>
                      <a:pt x="24" y="7"/>
                    </a:cubicBezTo>
                    <a:cubicBezTo>
                      <a:pt x="25" y="5"/>
                      <a:pt x="27" y="3"/>
                      <a:pt x="28" y="0"/>
                    </a:cubicBezTo>
                    <a:cubicBezTo>
                      <a:pt x="28" y="0"/>
                      <a:pt x="28" y="0"/>
                      <a:pt x="28" y="0"/>
                    </a:cubicBezTo>
                    <a:cubicBezTo>
                      <a:pt x="28" y="15"/>
                      <a:pt x="28" y="15"/>
                      <a:pt x="28" y="15"/>
                    </a:cubicBezTo>
                    <a:cubicBezTo>
                      <a:pt x="28" y="18"/>
                      <a:pt x="28" y="20"/>
                      <a:pt x="27" y="23"/>
                    </a:cubicBezTo>
                    <a:cubicBezTo>
                      <a:pt x="25" y="26"/>
                      <a:pt x="24" y="29"/>
                      <a:pt x="24" y="33"/>
                    </a:cubicBezTo>
                    <a:cubicBezTo>
                      <a:pt x="24" y="39"/>
                      <a:pt x="24" y="39"/>
                      <a:pt x="24" y="39"/>
                    </a:cubicBezTo>
                    <a:cubicBezTo>
                      <a:pt x="35" y="39"/>
                      <a:pt x="35" y="39"/>
                      <a:pt x="35" y="39"/>
                    </a:cubicBezTo>
                    <a:cubicBezTo>
                      <a:pt x="40" y="39"/>
                      <a:pt x="45" y="42"/>
                      <a:pt x="46" y="47"/>
                    </a:cubicBezTo>
                    <a:cubicBezTo>
                      <a:pt x="47" y="50"/>
                      <a:pt x="47" y="52"/>
                      <a:pt x="47" y="54"/>
                    </a:cubicBezTo>
                    <a:cubicBezTo>
                      <a:pt x="46" y="56"/>
                      <a:pt x="45" y="57"/>
                      <a:pt x="43" y="59"/>
                    </a:cubicBezTo>
                    <a:cubicBezTo>
                      <a:pt x="42" y="61"/>
                      <a:pt x="41" y="62"/>
                      <a:pt x="41" y="65"/>
                    </a:cubicBezTo>
                    <a:cubicBezTo>
                      <a:pt x="41" y="67"/>
                      <a:pt x="41" y="69"/>
                      <a:pt x="44" y="72"/>
                    </a:cubicBezTo>
                    <a:cubicBezTo>
                      <a:pt x="82" y="64"/>
                      <a:pt x="112" y="64"/>
                      <a:pt x="151" y="72"/>
                    </a:cubicBezTo>
                    <a:close/>
                    <a:moveTo>
                      <a:pt x="146" y="100"/>
                    </a:moveTo>
                    <a:cubicBezTo>
                      <a:pt x="148" y="101"/>
                      <a:pt x="149" y="101"/>
                      <a:pt x="149" y="99"/>
                    </a:cubicBezTo>
                    <a:cubicBezTo>
                      <a:pt x="151" y="93"/>
                      <a:pt x="149" y="85"/>
                      <a:pt x="149" y="79"/>
                    </a:cubicBezTo>
                    <a:cubicBezTo>
                      <a:pt x="149" y="77"/>
                      <a:pt x="149" y="76"/>
                      <a:pt x="150" y="74"/>
                    </a:cubicBezTo>
                    <a:cubicBezTo>
                      <a:pt x="114" y="66"/>
                      <a:pt x="81" y="66"/>
                      <a:pt x="45" y="74"/>
                    </a:cubicBezTo>
                    <a:cubicBezTo>
                      <a:pt x="46" y="76"/>
                      <a:pt x="46" y="77"/>
                      <a:pt x="46" y="79"/>
                    </a:cubicBezTo>
                    <a:cubicBezTo>
                      <a:pt x="46" y="85"/>
                      <a:pt x="44" y="93"/>
                      <a:pt x="46" y="99"/>
                    </a:cubicBezTo>
                    <a:cubicBezTo>
                      <a:pt x="46" y="101"/>
                      <a:pt x="48" y="101"/>
                      <a:pt x="49" y="100"/>
                    </a:cubicBezTo>
                    <a:cubicBezTo>
                      <a:pt x="80" y="92"/>
                      <a:pt x="115" y="92"/>
                      <a:pt x="146" y="100"/>
                    </a:cubicBezTo>
                    <a:close/>
                    <a:moveTo>
                      <a:pt x="44" y="100"/>
                    </a:moveTo>
                    <a:cubicBezTo>
                      <a:pt x="43" y="97"/>
                      <a:pt x="43" y="93"/>
                      <a:pt x="43" y="89"/>
                    </a:cubicBezTo>
                    <a:cubicBezTo>
                      <a:pt x="43" y="84"/>
                      <a:pt x="44" y="80"/>
                      <a:pt x="44" y="77"/>
                    </a:cubicBezTo>
                    <a:cubicBezTo>
                      <a:pt x="43" y="75"/>
                      <a:pt x="42" y="74"/>
                      <a:pt x="41" y="73"/>
                    </a:cubicBezTo>
                    <a:cubicBezTo>
                      <a:pt x="38" y="69"/>
                      <a:pt x="37" y="64"/>
                      <a:pt x="40" y="60"/>
                    </a:cubicBezTo>
                    <a:cubicBezTo>
                      <a:pt x="42" y="57"/>
                      <a:pt x="45" y="55"/>
                      <a:pt x="45" y="52"/>
                    </a:cubicBezTo>
                    <a:cubicBezTo>
                      <a:pt x="45" y="49"/>
                      <a:pt x="44" y="43"/>
                      <a:pt x="37" y="41"/>
                    </a:cubicBezTo>
                    <a:cubicBezTo>
                      <a:pt x="23" y="41"/>
                      <a:pt x="23" y="41"/>
                      <a:pt x="23" y="41"/>
                    </a:cubicBezTo>
                    <a:cubicBezTo>
                      <a:pt x="22" y="44"/>
                      <a:pt x="22" y="50"/>
                      <a:pt x="23" y="53"/>
                    </a:cubicBezTo>
                    <a:cubicBezTo>
                      <a:pt x="25" y="57"/>
                      <a:pt x="28" y="61"/>
                      <a:pt x="28" y="67"/>
                    </a:cubicBezTo>
                    <a:cubicBezTo>
                      <a:pt x="28" y="77"/>
                      <a:pt x="28" y="77"/>
                      <a:pt x="28" y="77"/>
                    </a:cubicBezTo>
                    <a:cubicBezTo>
                      <a:pt x="29" y="77"/>
                      <a:pt x="29" y="77"/>
                      <a:pt x="29" y="77"/>
                    </a:cubicBezTo>
                    <a:cubicBezTo>
                      <a:pt x="29" y="77"/>
                      <a:pt x="33" y="75"/>
                      <a:pt x="35" y="80"/>
                    </a:cubicBezTo>
                    <a:cubicBezTo>
                      <a:pt x="36" y="82"/>
                      <a:pt x="36" y="86"/>
                      <a:pt x="37" y="89"/>
                    </a:cubicBezTo>
                    <a:cubicBezTo>
                      <a:pt x="38" y="92"/>
                      <a:pt x="40" y="95"/>
                      <a:pt x="41" y="97"/>
                    </a:cubicBezTo>
                    <a:cubicBezTo>
                      <a:pt x="42" y="98"/>
                      <a:pt x="43" y="100"/>
                      <a:pt x="44" y="100"/>
                    </a:cubicBezTo>
                    <a:close/>
                    <a:moveTo>
                      <a:pt x="21" y="41"/>
                    </a:moveTo>
                    <a:cubicBezTo>
                      <a:pt x="21" y="40"/>
                      <a:pt x="21" y="34"/>
                      <a:pt x="21" y="31"/>
                    </a:cubicBezTo>
                    <a:cubicBezTo>
                      <a:pt x="22" y="28"/>
                      <a:pt x="23" y="25"/>
                      <a:pt x="25" y="23"/>
                    </a:cubicBezTo>
                    <a:cubicBezTo>
                      <a:pt x="26" y="20"/>
                      <a:pt x="26" y="18"/>
                      <a:pt x="26" y="16"/>
                    </a:cubicBezTo>
                    <a:cubicBezTo>
                      <a:pt x="26" y="13"/>
                      <a:pt x="26" y="10"/>
                      <a:pt x="26" y="7"/>
                    </a:cubicBezTo>
                    <a:cubicBezTo>
                      <a:pt x="26" y="7"/>
                      <a:pt x="22" y="14"/>
                      <a:pt x="16" y="22"/>
                    </a:cubicBezTo>
                    <a:cubicBezTo>
                      <a:pt x="13" y="26"/>
                      <a:pt x="8" y="30"/>
                      <a:pt x="5" y="34"/>
                    </a:cubicBezTo>
                    <a:cubicBezTo>
                      <a:pt x="4" y="37"/>
                      <a:pt x="2" y="41"/>
                      <a:pt x="4" y="45"/>
                    </a:cubicBezTo>
                    <a:cubicBezTo>
                      <a:pt x="5" y="46"/>
                      <a:pt x="5" y="48"/>
                      <a:pt x="6" y="49"/>
                    </a:cubicBezTo>
                    <a:cubicBezTo>
                      <a:pt x="6" y="49"/>
                      <a:pt x="6" y="49"/>
                      <a:pt x="6" y="49"/>
                    </a:cubicBezTo>
                    <a:cubicBezTo>
                      <a:pt x="6" y="49"/>
                      <a:pt x="15" y="49"/>
                      <a:pt x="21" y="41"/>
                    </a:cubicBezTo>
                    <a:close/>
                    <a:moveTo>
                      <a:pt x="8" y="51"/>
                    </a:moveTo>
                    <a:cubicBezTo>
                      <a:pt x="13" y="56"/>
                      <a:pt x="19" y="62"/>
                      <a:pt x="20" y="69"/>
                    </a:cubicBezTo>
                    <a:cubicBezTo>
                      <a:pt x="20" y="71"/>
                      <a:pt x="19" y="80"/>
                      <a:pt x="20" y="80"/>
                    </a:cubicBezTo>
                    <a:cubicBezTo>
                      <a:pt x="20" y="81"/>
                      <a:pt x="21" y="81"/>
                      <a:pt x="22" y="80"/>
                    </a:cubicBezTo>
                    <a:cubicBezTo>
                      <a:pt x="22" y="80"/>
                      <a:pt x="24" y="79"/>
                      <a:pt x="26" y="78"/>
                    </a:cubicBezTo>
                    <a:cubicBezTo>
                      <a:pt x="26" y="76"/>
                      <a:pt x="26" y="72"/>
                      <a:pt x="26" y="67"/>
                    </a:cubicBezTo>
                    <a:cubicBezTo>
                      <a:pt x="26" y="64"/>
                      <a:pt x="24" y="59"/>
                      <a:pt x="22" y="56"/>
                    </a:cubicBezTo>
                    <a:cubicBezTo>
                      <a:pt x="20" y="53"/>
                      <a:pt x="20" y="49"/>
                      <a:pt x="20" y="46"/>
                    </a:cubicBezTo>
                    <a:cubicBezTo>
                      <a:pt x="20" y="46"/>
                      <a:pt x="14" y="50"/>
                      <a:pt x="8" y="51"/>
                    </a:cubicBezTo>
                    <a:close/>
                    <a:moveTo>
                      <a:pt x="8" y="27"/>
                    </a:moveTo>
                    <a:cubicBezTo>
                      <a:pt x="11" y="24"/>
                      <a:pt x="13" y="22"/>
                      <a:pt x="15" y="19"/>
                    </a:cubicBezTo>
                    <a:cubicBezTo>
                      <a:pt x="16" y="18"/>
                      <a:pt x="17" y="17"/>
                      <a:pt x="18" y="15"/>
                    </a:cubicBezTo>
                    <a:cubicBezTo>
                      <a:pt x="8" y="15"/>
                      <a:pt x="8" y="15"/>
                      <a:pt x="8" y="15"/>
                    </a:cubicBezTo>
                    <a:cubicBezTo>
                      <a:pt x="8" y="27"/>
                      <a:pt x="8" y="27"/>
                      <a:pt x="8" y="27"/>
                    </a:cubicBezTo>
                    <a:close/>
                    <a:moveTo>
                      <a:pt x="20" y="13"/>
                    </a:moveTo>
                    <a:cubicBezTo>
                      <a:pt x="21" y="12"/>
                      <a:pt x="22" y="10"/>
                      <a:pt x="23" y="9"/>
                    </a:cubicBezTo>
                    <a:cubicBezTo>
                      <a:pt x="22" y="6"/>
                      <a:pt x="18" y="4"/>
                      <a:pt x="13" y="4"/>
                    </a:cubicBezTo>
                    <a:cubicBezTo>
                      <a:pt x="8" y="4"/>
                      <a:pt x="4" y="6"/>
                      <a:pt x="4" y="9"/>
                    </a:cubicBezTo>
                    <a:cubicBezTo>
                      <a:pt x="4" y="11"/>
                      <a:pt x="5" y="12"/>
                      <a:pt x="7" y="13"/>
                    </a:cubicBezTo>
                    <a:cubicBezTo>
                      <a:pt x="7" y="13"/>
                      <a:pt x="8" y="13"/>
                      <a:pt x="8" y="13"/>
                    </a:cubicBezTo>
                    <a:cubicBezTo>
                      <a:pt x="19" y="13"/>
                      <a:pt x="19" y="13"/>
                      <a:pt x="19" y="13"/>
                    </a:cubicBezTo>
                    <a:cubicBezTo>
                      <a:pt x="20" y="13"/>
                      <a:pt x="20" y="13"/>
                      <a:pt x="20" y="13"/>
                    </a:cubicBezTo>
                    <a:close/>
                    <a:moveTo>
                      <a:pt x="151" y="100"/>
                    </a:moveTo>
                    <a:cubicBezTo>
                      <a:pt x="153" y="97"/>
                      <a:pt x="152" y="93"/>
                      <a:pt x="152" y="89"/>
                    </a:cubicBezTo>
                    <a:cubicBezTo>
                      <a:pt x="152" y="84"/>
                      <a:pt x="151" y="80"/>
                      <a:pt x="152" y="77"/>
                    </a:cubicBezTo>
                    <a:cubicBezTo>
                      <a:pt x="152" y="75"/>
                      <a:pt x="153" y="74"/>
                      <a:pt x="154" y="73"/>
                    </a:cubicBezTo>
                    <a:cubicBezTo>
                      <a:pt x="157" y="69"/>
                      <a:pt x="158" y="64"/>
                      <a:pt x="155" y="60"/>
                    </a:cubicBezTo>
                    <a:cubicBezTo>
                      <a:pt x="153" y="57"/>
                      <a:pt x="150" y="55"/>
                      <a:pt x="150" y="52"/>
                    </a:cubicBezTo>
                    <a:cubicBezTo>
                      <a:pt x="150" y="49"/>
                      <a:pt x="151" y="43"/>
                      <a:pt x="158" y="41"/>
                    </a:cubicBezTo>
                    <a:cubicBezTo>
                      <a:pt x="172" y="41"/>
                      <a:pt x="172" y="41"/>
                      <a:pt x="172" y="41"/>
                    </a:cubicBezTo>
                    <a:cubicBezTo>
                      <a:pt x="173" y="44"/>
                      <a:pt x="174" y="50"/>
                      <a:pt x="172" y="53"/>
                    </a:cubicBezTo>
                    <a:cubicBezTo>
                      <a:pt x="170" y="57"/>
                      <a:pt x="167" y="61"/>
                      <a:pt x="167" y="67"/>
                    </a:cubicBezTo>
                    <a:cubicBezTo>
                      <a:pt x="167" y="77"/>
                      <a:pt x="167" y="77"/>
                      <a:pt x="167" y="77"/>
                    </a:cubicBezTo>
                    <a:cubicBezTo>
                      <a:pt x="167" y="77"/>
                      <a:pt x="166" y="77"/>
                      <a:pt x="166" y="77"/>
                    </a:cubicBezTo>
                    <a:cubicBezTo>
                      <a:pt x="166" y="77"/>
                      <a:pt x="162" y="75"/>
                      <a:pt x="160" y="80"/>
                    </a:cubicBezTo>
                    <a:cubicBezTo>
                      <a:pt x="159" y="82"/>
                      <a:pt x="159" y="86"/>
                      <a:pt x="158" y="89"/>
                    </a:cubicBezTo>
                    <a:cubicBezTo>
                      <a:pt x="157" y="92"/>
                      <a:pt x="155" y="95"/>
                      <a:pt x="154" y="97"/>
                    </a:cubicBezTo>
                    <a:cubicBezTo>
                      <a:pt x="153" y="98"/>
                      <a:pt x="152" y="100"/>
                      <a:pt x="151" y="100"/>
                    </a:cubicBezTo>
                    <a:close/>
                    <a:moveTo>
                      <a:pt x="174" y="41"/>
                    </a:moveTo>
                    <a:cubicBezTo>
                      <a:pt x="174" y="40"/>
                      <a:pt x="174" y="34"/>
                      <a:pt x="174" y="31"/>
                    </a:cubicBezTo>
                    <a:cubicBezTo>
                      <a:pt x="174" y="28"/>
                      <a:pt x="172" y="25"/>
                      <a:pt x="171" y="23"/>
                    </a:cubicBezTo>
                    <a:cubicBezTo>
                      <a:pt x="170" y="20"/>
                      <a:pt x="169" y="18"/>
                      <a:pt x="169" y="16"/>
                    </a:cubicBezTo>
                    <a:cubicBezTo>
                      <a:pt x="169" y="13"/>
                      <a:pt x="169" y="10"/>
                      <a:pt x="169" y="7"/>
                    </a:cubicBezTo>
                    <a:cubicBezTo>
                      <a:pt x="169" y="7"/>
                      <a:pt x="173" y="14"/>
                      <a:pt x="179" y="22"/>
                    </a:cubicBezTo>
                    <a:cubicBezTo>
                      <a:pt x="183" y="26"/>
                      <a:pt x="187" y="30"/>
                      <a:pt x="190" y="34"/>
                    </a:cubicBezTo>
                    <a:cubicBezTo>
                      <a:pt x="192" y="37"/>
                      <a:pt x="193" y="41"/>
                      <a:pt x="191" y="45"/>
                    </a:cubicBezTo>
                    <a:cubicBezTo>
                      <a:pt x="191" y="46"/>
                      <a:pt x="190" y="48"/>
                      <a:pt x="189" y="49"/>
                    </a:cubicBezTo>
                    <a:cubicBezTo>
                      <a:pt x="189" y="49"/>
                      <a:pt x="189" y="49"/>
                      <a:pt x="189" y="49"/>
                    </a:cubicBezTo>
                    <a:cubicBezTo>
                      <a:pt x="189" y="49"/>
                      <a:pt x="180" y="49"/>
                      <a:pt x="174" y="41"/>
                    </a:cubicBezTo>
                    <a:close/>
                    <a:moveTo>
                      <a:pt x="187" y="51"/>
                    </a:moveTo>
                    <a:cubicBezTo>
                      <a:pt x="182" y="56"/>
                      <a:pt x="176" y="62"/>
                      <a:pt x="176" y="69"/>
                    </a:cubicBezTo>
                    <a:cubicBezTo>
                      <a:pt x="176" y="71"/>
                      <a:pt x="176" y="80"/>
                      <a:pt x="175" y="80"/>
                    </a:cubicBezTo>
                    <a:cubicBezTo>
                      <a:pt x="175" y="81"/>
                      <a:pt x="174" y="81"/>
                      <a:pt x="173" y="80"/>
                    </a:cubicBezTo>
                    <a:cubicBezTo>
                      <a:pt x="173" y="80"/>
                      <a:pt x="171" y="79"/>
                      <a:pt x="169" y="78"/>
                    </a:cubicBezTo>
                    <a:cubicBezTo>
                      <a:pt x="169" y="76"/>
                      <a:pt x="169" y="72"/>
                      <a:pt x="169" y="67"/>
                    </a:cubicBezTo>
                    <a:cubicBezTo>
                      <a:pt x="169" y="64"/>
                      <a:pt x="171" y="59"/>
                      <a:pt x="173" y="56"/>
                    </a:cubicBezTo>
                    <a:cubicBezTo>
                      <a:pt x="175" y="53"/>
                      <a:pt x="176" y="49"/>
                      <a:pt x="175" y="46"/>
                    </a:cubicBezTo>
                    <a:cubicBezTo>
                      <a:pt x="175" y="46"/>
                      <a:pt x="181" y="50"/>
                      <a:pt x="187" y="51"/>
                    </a:cubicBezTo>
                    <a:close/>
                    <a:moveTo>
                      <a:pt x="187" y="27"/>
                    </a:moveTo>
                    <a:cubicBezTo>
                      <a:pt x="184" y="24"/>
                      <a:pt x="182" y="22"/>
                      <a:pt x="180" y="19"/>
                    </a:cubicBezTo>
                    <a:cubicBezTo>
                      <a:pt x="179" y="18"/>
                      <a:pt x="178" y="17"/>
                      <a:pt x="177" y="15"/>
                    </a:cubicBezTo>
                    <a:cubicBezTo>
                      <a:pt x="187" y="15"/>
                      <a:pt x="187" y="15"/>
                      <a:pt x="187" y="15"/>
                    </a:cubicBezTo>
                    <a:cubicBezTo>
                      <a:pt x="187" y="27"/>
                      <a:pt x="187" y="27"/>
                      <a:pt x="187" y="27"/>
                    </a:cubicBezTo>
                    <a:close/>
                    <a:moveTo>
                      <a:pt x="175" y="13"/>
                    </a:moveTo>
                    <a:cubicBezTo>
                      <a:pt x="174" y="12"/>
                      <a:pt x="173" y="10"/>
                      <a:pt x="172" y="9"/>
                    </a:cubicBezTo>
                    <a:cubicBezTo>
                      <a:pt x="173" y="6"/>
                      <a:pt x="177" y="4"/>
                      <a:pt x="182" y="4"/>
                    </a:cubicBezTo>
                    <a:cubicBezTo>
                      <a:pt x="187" y="4"/>
                      <a:pt x="191" y="6"/>
                      <a:pt x="191" y="9"/>
                    </a:cubicBezTo>
                    <a:cubicBezTo>
                      <a:pt x="191" y="11"/>
                      <a:pt x="190" y="12"/>
                      <a:pt x="189" y="13"/>
                    </a:cubicBezTo>
                    <a:cubicBezTo>
                      <a:pt x="188" y="13"/>
                      <a:pt x="187" y="13"/>
                      <a:pt x="187" y="13"/>
                    </a:cubicBezTo>
                    <a:cubicBezTo>
                      <a:pt x="176" y="13"/>
                      <a:pt x="176" y="13"/>
                      <a:pt x="176" y="13"/>
                    </a:cubicBezTo>
                    <a:cubicBezTo>
                      <a:pt x="176" y="13"/>
                      <a:pt x="175" y="13"/>
                      <a:pt x="175"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grpSp>
      </p:grpSp>
    </p:spTree>
    <p:extLst>
      <p:ext uri="{BB962C8B-B14F-4D97-AF65-F5344CB8AC3E}">
        <p14:creationId xmlns:p14="http://schemas.microsoft.com/office/powerpoint/2010/main" val="406341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2D85EC8-1AB7-4FE1-A46A-6F574E58611F}"/>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1713" cy="5143500"/>
          </a:xfrm>
          <a:prstGeom prst="rect">
            <a:avLst/>
          </a:prstGeom>
        </p:spPr>
      </p:pic>
      <p:grpSp>
        <p:nvGrpSpPr>
          <p:cNvPr id="5" name="组合 4">
            <a:extLst>
              <a:ext uri="{FF2B5EF4-FFF2-40B4-BE49-F238E27FC236}">
                <a16:creationId xmlns:a16="http://schemas.microsoft.com/office/drawing/2014/main" id="{F58B0CF7-B905-4AC2-9214-8D2049CC8FFA}"/>
              </a:ext>
            </a:extLst>
          </p:cNvPr>
          <p:cNvGrpSpPr/>
          <p:nvPr userDrawn="1"/>
        </p:nvGrpSpPr>
        <p:grpSpPr>
          <a:xfrm>
            <a:off x="8186057" y="116187"/>
            <a:ext cx="763901" cy="645266"/>
            <a:chOff x="2992437" y="0"/>
            <a:chExt cx="2543175" cy="2148217"/>
          </a:xfrm>
          <a:solidFill>
            <a:schemeClr val="accent1"/>
          </a:solidFill>
        </p:grpSpPr>
        <p:grpSp>
          <p:nvGrpSpPr>
            <p:cNvPr id="6" name="组合 5">
              <a:extLst>
                <a:ext uri="{FF2B5EF4-FFF2-40B4-BE49-F238E27FC236}">
                  <a16:creationId xmlns:a16="http://schemas.microsoft.com/office/drawing/2014/main" id="{DD05A1D6-F778-444E-B852-273044918C05}"/>
                </a:ext>
              </a:extLst>
            </p:cNvPr>
            <p:cNvGrpSpPr/>
            <p:nvPr/>
          </p:nvGrpSpPr>
          <p:grpSpPr>
            <a:xfrm>
              <a:off x="2992437" y="1183017"/>
              <a:ext cx="2543175" cy="965200"/>
              <a:chOff x="3297238" y="2879725"/>
              <a:chExt cx="2543175" cy="965200"/>
            </a:xfrm>
            <a:grpFill/>
          </p:grpSpPr>
          <p:sp>
            <p:nvSpPr>
              <p:cNvPr id="18" name="Freeform 5">
                <a:extLst>
                  <a:ext uri="{FF2B5EF4-FFF2-40B4-BE49-F238E27FC236}">
                    <a16:creationId xmlns:a16="http://schemas.microsoft.com/office/drawing/2014/main" id="{4975129F-F4F3-477C-AEEC-AB20E975BB3E}"/>
                  </a:ext>
                </a:extLst>
              </p:cNvPr>
              <p:cNvSpPr>
                <a:spLocks/>
              </p:cNvSpPr>
              <p:nvPr/>
            </p:nvSpPr>
            <p:spPr bwMode="auto">
              <a:xfrm>
                <a:off x="3303588" y="2997200"/>
                <a:ext cx="573088" cy="647700"/>
              </a:xfrm>
              <a:custGeom>
                <a:avLst/>
                <a:gdLst>
                  <a:gd name="T0" fmla="*/ 139 w 152"/>
                  <a:gd name="T1" fmla="*/ 70 h 172"/>
                  <a:gd name="T2" fmla="*/ 120 w 152"/>
                  <a:gd name="T3" fmla="*/ 78 h 172"/>
                  <a:gd name="T4" fmla="*/ 130 w 152"/>
                  <a:gd name="T5" fmla="*/ 91 h 172"/>
                  <a:gd name="T6" fmla="*/ 124 w 152"/>
                  <a:gd name="T7" fmla="*/ 118 h 172"/>
                  <a:gd name="T8" fmla="*/ 136 w 152"/>
                  <a:gd name="T9" fmla="*/ 123 h 172"/>
                  <a:gd name="T10" fmla="*/ 140 w 152"/>
                  <a:gd name="T11" fmla="*/ 137 h 172"/>
                  <a:gd name="T12" fmla="*/ 139 w 152"/>
                  <a:gd name="T13" fmla="*/ 155 h 172"/>
                  <a:gd name="T14" fmla="*/ 119 w 152"/>
                  <a:gd name="T15" fmla="*/ 149 h 172"/>
                  <a:gd name="T16" fmla="*/ 94 w 152"/>
                  <a:gd name="T17" fmla="*/ 136 h 172"/>
                  <a:gd name="T18" fmla="*/ 73 w 152"/>
                  <a:gd name="T19" fmla="*/ 134 h 172"/>
                  <a:gd name="T20" fmla="*/ 69 w 152"/>
                  <a:gd name="T21" fmla="*/ 118 h 172"/>
                  <a:gd name="T22" fmla="*/ 93 w 152"/>
                  <a:gd name="T23" fmla="*/ 110 h 172"/>
                  <a:gd name="T24" fmla="*/ 105 w 152"/>
                  <a:gd name="T25" fmla="*/ 106 h 172"/>
                  <a:gd name="T26" fmla="*/ 110 w 152"/>
                  <a:gd name="T27" fmla="*/ 100 h 172"/>
                  <a:gd name="T28" fmla="*/ 98 w 152"/>
                  <a:gd name="T29" fmla="*/ 100 h 172"/>
                  <a:gd name="T30" fmla="*/ 86 w 152"/>
                  <a:gd name="T31" fmla="*/ 108 h 172"/>
                  <a:gd name="T32" fmla="*/ 81 w 152"/>
                  <a:gd name="T33" fmla="*/ 89 h 172"/>
                  <a:gd name="T34" fmla="*/ 100 w 152"/>
                  <a:gd name="T35" fmla="*/ 72 h 172"/>
                  <a:gd name="T36" fmla="*/ 123 w 152"/>
                  <a:gd name="T37" fmla="*/ 60 h 172"/>
                  <a:gd name="T38" fmla="*/ 110 w 152"/>
                  <a:gd name="T39" fmla="*/ 55 h 172"/>
                  <a:gd name="T40" fmla="*/ 90 w 152"/>
                  <a:gd name="T41" fmla="*/ 70 h 172"/>
                  <a:gd name="T42" fmla="*/ 79 w 152"/>
                  <a:gd name="T43" fmla="*/ 80 h 172"/>
                  <a:gd name="T44" fmla="*/ 67 w 152"/>
                  <a:gd name="T45" fmla="*/ 71 h 172"/>
                  <a:gd name="T46" fmla="*/ 73 w 152"/>
                  <a:gd name="T47" fmla="*/ 58 h 172"/>
                  <a:gd name="T48" fmla="*/ 87 w 152"/>
                  <a:gd name="T49" fmla="*/ 38 h 172"/>
                  <a:gd name="T50" fmla="*/ 91 w 152"/>
                  <a:gd name="T51" fmla="*/ 27 h 172"/>
                  <a:gd name="T52" fmla="*/ 80 w 152"/>
                  <a:gd name="T53" fmla="*/ 31 h 172"/>
                  <a:gd name="T54" fmla="*/ 59 w 152"/>
                  <a:gd name="T55" fmla="*/ 37 h 172"/>
                  <a:gd name="T56" fmla="*/ 53 w 152"/>
                  <a:gd name="T57" fmla="*/ 59 h 172"/>
                  <a:gd name="T58" fmla="*/ 49 w 152"/>
                  <a:gd name="T59" fmla="*/ 76 h 172"/>
                  <a:gd name="T60" fmla="*/ 43 w 152"/>
                  <a:gd name="T61" fmla="*/ 92 h 172"/>
                  <a:gd name="T62" fmla="*/ 40 w 152"/>
                  <a:gd name="T63" fmla="*/ 102 h 172"/>
                  <a:gd name="T64" fmla="*/ 36 w 152"/>
                  <a:gd name="T65" fmla="*/ 117 h 172"/>
                  <a:gd name="T66" fmla="*/ 32 w 152"/>
                  <a:gd name="T67" fmla="*/ 128 h 172"/>
                  <a:gd name="T68" fmla="*/ 21 w 152"/>
                  <a:gd name="T69" fmla="*/ 154 h 172"/>
                  <a:gd name="T70" fmla="*/ 12 w 152"/>
                  <a:gd name="T71" fmla="*/ 167 h 172"/>
                  <a:gd name="T72" fmla="*/ 0 w 152"/>
                  <a:gd name="T73" fmla="*/ 164 h 172"/>
                  <a:gd name="T74" fmla="*/ 11 w 152"/>
                  <a:gd name="T75" fmla="*/ 138 h 172"/>
                  <a:gd name="T76" fmla="*/ 18 w 152"/>
                  <a:gd name="T77" fmla="*/ 119 h 172"/>
                  <a:gd name="T78" fmla="*/ 24 w 152"/>
                  <a:gd name="T79" fmla="*/ 101 h 172"/>
                  <a:gd name="T80" fmla="*/ 27 w 152"/>
                  <a:gd name="T81" fmla="*/ 91 h 172"/>
                  <a:gd name="T82" fmla="*/ 31 w 152"/>
                  <a:gd name="T83" fmla="*/ 75 h 172"/>
                  <a:gd name="T84" fmla="*/ 37 w 152"/>
                  <a:gd name="T85" fmla="*/ 47 h 172"/>
                  <a:gd name="T86" fmla="*/ 42 w 152"/>
                  <a:gd name="T87" fmla="*/ 29 h 172"/>
                  <a:gd name="T88" fmla="*/ 61 w 152"/>
                  <a:gd name="T89" fmla="*/ 19 h 172"/>
                  <a:gd name="T90" fmla="*/ 79 w 152"/>
                  <a:gd name="T91" fmla="*/ 9 h 172"/>
                  <a:gd name="T92" fmla="*/ 93 w 152"/>
                  <a:gd name="T93" fmla="*/ 7 h 172"/>
                  <a:gd name="T94" fmla="*/ 104 w 152"/>
                  <a:gd name="T95" fmla="*/ 2 h 172"/>
                  <a:gd name="T96" fmla="*/ 119 w 152"/>
                  <a:gd name="T97" fmla="*/ 3 h 172"/>
                  <a:gd name="T98" fmla="*/ 132 w 152"/>
                  <a:gd name="T99" fmla="*/ 2 h 172"/>
                  <a:gd name="T100" fmla="*/ 129 w 152"/>
                  <a:gd name="T101" fmla="*/ 14 h 172"/>
                  <a:gd name="T102" fmla="*/ 112 w 152"/>
                  <a:gd name="T103" fmla="*/ 34 h 172"/>
                  <a:gd name="T104" fmla="*/ 123 w 152"/>
                  <a:gd name="T105" fmla="*/ 33 h 172"/>
                  <a:gd name="T106" fmla="*/ 150 w 152"/>
                  <a:gd name="T107" fmla="*/ 4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2" h="172">
                    <a:moveTo>
                      <a:pt x="151" y="50"/>
                    </a:moveTo>
                    <a:cubicBezTo>
                      <a:pt x="151" y="53"/>
                      <a:pt x="150" y="56"/>
                      <a:pt x="149" y="60"/>
                    </a:cubicBezTo>
                    <a:cubicBezTo>
                      <a:pt x="149" y="60"/>
                      <a:pt x="149" y="61"/>
                      <a:pt x="149" y="61"/>
                    </a:cubicBezTo>
                    <a:cubicBezTo>
                      <a:pt x="148" y="62"/>
                      <a:pt x="148" y="62"/>
                      <a:pt x="148" y="63"/>
                    </a:cubicBezTo>
                    <a:cubicBezTo>
                      <a:pt x="147" y="64"/>
                      <a:pt x="147" y="65"/>
                      <a:pt x="146" y="66"/>
                    </a:cubicBezTo>
                    <a:cubicBezTo>
                      <a:pt x="145" y="67"/>
                      <a:pt x="141" y="70"/>
                      <a:pt x="139" y="70"/>
                    </a:cubicBezTo>
                    <a:cubicBezTo>
                      <a:pt x="139" y="70"/>
                      <a:pt x="138" y="71"/>
                      <a:pt x="138" y="71"/>
                    </a:cubicBezTo>
                    <a:cubicBezTo>
                      <a:pt x="136" y="71"/>
                      <a:pt x="134" y="71"/>
                      <a:pt x="132" y="72"/>
                    </a:cubicBezTo>
                    <a:cubicBezTo>
                      <a:pt x="130" y="72"/>
                      <a:pt x="129" y="72"/>
                      <a:pt x="128" y="72"/>
                    </a:cubicBezTo>
                    <a:cubicBezTo>
                      <a:pt x="127" y="73"/>
                      <a:pt x="125" y="73"/>
                      <a:pt x="124" y="74"/>
                    </a:cubicBezTo>
                    <a:cubicBezTo>
                      <a:pt x="123" y="75"/>
                      <a:pt x="122" y="76"/>
                      <a:pt x="121" y="77"/>
                    </a:cubicBezTo>
                    <a:cubicBezTo>
                      <a:pt x="120" y="77"/>
                      <a:pt x="120" y="77"/>
                      <a:pt x="120" y="78"/>
                    </a:cubicBezTo>
                    <a:cubicBezTo>
                      <a:pt x="119" y="79"/>
                      <a:pt x="116" y="80"/>
                      <a:pt x="117" y="83"/>
                    </a:cubicBezTo>
                    <a:cubicBezTo>
                      <a:pt x="118" y="83"/>
                      <a:pt x="118" y="83"/>
                      <a:pt x="118" y="84"/>
                    </a:cubicBezTo>
                    <a:cubicBezTo>
                      <a:pt x="119" y="84"/>
                      <a:pt x="120" y="85"/>
                      <a:pt x="121" y="85"/>
                    </a:cubicBezTo>
                    <a:cubicBezTo>
                      <a:pt x="121" y="85"/>
                      <a:pt x="121" y="85"/>
                      <a:pt x="122" y="86"/>
                    </a:cubicBezTo>
                    <a:cubicBezTo>
                      <a:pt x="123" y="86"/>
                      <a:pt x="125" y="87"/>
                      <a:pt x="128" y="89"/>
                    </a:cubicBezTo>
                    <a:cubicBezTo>
                      <a:pt x="129" y="90"/>
                      <a:pt x="129" y="91"/>
                      <a:pt x="130" y="91"/>
                    </a:cubicBezTo>
                    <a:cubicBezTo>
                      <a:pt x="130" y="92"/>
                      <a:pt x="130" y="93"/>
                      <a:pt x="131" y="95"/>
                    </a:cubicBezTo>
                    <a:cubicBezTo>
                      <a:pt x="131" y="98"/>
                      <a:pt x="131" y="102"/>
                      <a:pt x="131" y="106"/>
                    </a:cubicBezTo>
                    <a:cubicBezTo>
                      <a:pt x="130" y="106"/>
                      <a:pt x="130" y="106"/>
                      <a:pt x="130" y="107"/>
                    </a:cubicBezTo>
                    <a:cubicBezTo>
                      <a:pt x="130" y="107"/>
                      <a:pt x="130" y="108"/>
                      <a:pt x="130" y="109"/>
                    </a:cubicBezTo>
                    <a:cubicBezTo>
                      <a:pt x="129" y="110"/>
                      <a:pt x="128" y="111"/>
                      <a:pt x="127" y="113"/>
                    </a:cubicBezTo>
                    <a:cubicBezTo>
                      <a:pt x="126" y="114"/>
                      <a:pt x="125" y="116"/>
                      <a:pt x="124" y="118"/>
                    </a:cubicBezTo>
                    <a:cubicBezTo>
                      <a:pt x="124" y="118"/>
                      <a:pt x="123" y="118"/>
                      <a:pt x="123" y="119"/>
                    </a:cubicBezTo>
                    <a:cubicBezTo>
                      <a:pt x="124" y="120"/>
                      <a:pt x="126" y="119"/>
                      <a:pt x="128" y="120"/>
                    </a:cubicBezTo>
                    <a:cubicBezTo>
                      <a:pt x="128" y="120"/>
                      <a:pt x="129" y="120"/>
                      <a:pt x="130" y="120"/>
                    </a:cubicBezTo>
                    <a:cubicBezTo>
                      <a:pt x="131" y="121"/>
                      <a:pt x="132" y="121"/>
                      <a:pt x="132" y="121"/>
                    </a:cubicBezTo>
                    <a:cubicBezTo>
                      <a:pt x="134" y="122"/>
                      <a:pt x="133" y="122"/>
                      <a:pt x="134" y="122"/>
                    </a:cubicBezTo>
                    <a:cubicBezTo>
                      <a:pt x="135" y="123"/>
                      <a:pt x="135" y="123"/>
                      <a:pt x="136" y="123"/>
                    </a:cubicBezTo>
                    <a:cubicBezTo>
                      <a:pt x="136" y="124"/>
                      <a:pt x="137" y="124"/>
                      <a:pt x="138" y="124"/>
                    </a:cubicBezTo>
                    <a:cubicBezTo>
                      <a:pt x="138" y="125"/>
                      <a:pt x="139" y="126"/>
                      <a:pt x="139" y="127"/>
                    </a:cubicBezTo>
                    <a:cubicBezTo>
                      <a:pt x="139" y="127"/>
                      <a:pt x="140" y="128"/>
                      <a:pt x="140" y="129"/>
                    </a:cubicBezTo>
                    <a:cubicBezTo>
                      <a:pt x="140" y="130"/>
                      <a:pt x="140" y="130"/>
                      <a:pt x="141" y="131"/>
                    </a:cubicBezTo>
                    <a:cubicBezTo>
                      <a:pt x="140" y="132"/>
                      <a:pt x="140" y="133"/>
                      <a:pt x="140" y="134"/>
                    </a:cubicBezTo>
                    <a:cubicBezTo>
                      <a:pt x="140" y="135"/>
                      <a:pt x="140" y="136"/>
                      <a:pt x="140" y="137"/>
                    </a:cubicBezTo>
                    <a:cubicBezTo>
                      <a:pt x="140" y="138"/>
                      <a:pt x="140" y="139"/>
                      <a:pt x="141" y="139"/>
                    </a:cubicBezTo>
                    <a:cubicBezTo>
                      <a:pt x="141" y="140"/>
                      <a:pt x="141" y="141"/>
                      <a:pt x="141" y="142"/>
                    </a:cubicBezTo>
                    <a:cubicBezTo>
                      <a:pt x="141" y="143"/>
                      <a:pt x="141" y="144"/>
                      <a:pt x="142" y="146"/>
                    </a:cubicBezTo>
                    <a:cubicBezTo>
                      <a:pt x="142" y="146"/>
                      <a:pt x="142" y="149"/>
                      <a:pt x="141" y="150"/>
                    </a:cubicBezTo>
                    <a:cubicBezTo>
                      <a:pt x="141" y="151"/>
                      <a:pt x="141" y="152"/>
                      <a:pt x="140" y="153"/>
                    </a:cubicBezTo>
                    <a:cubicBezTo>
                      <a:pt x="140" y="154"/>
                      <a:pt x="139" y="154"/>
                      <a:pt x="139" y="155"/>
                    </a:cubicBezTo>
                    <a:cubicBezTo>
                      <a:pt x="139" y="155"/>
                      <a:pt x="139" y="156"/>
                      <a:pt x="139" y="156"/>
                    </a:cubicBezTo>
                    <a:cubicBezTo>
                      <a:pt x="138" y="157"/>
                      <a:pt x="138" y="158"/>
                      <a:pt x="138" y="159"/>
                    </a:cubicBezTo>
                    <a:cubicBezTo>
                      <a:pt x="137" y="159"/>
                      <a:pt x="135" y="160"/>
                      <a:pt x="135" y="160"/>
                    </a:cubicBezTo>
                    <a:cubicBezTo>
                      <a:pt x="134" y="160"/>
                      <a:pt x="133" y="159"/>
                      <a:pt x="132" y="159"/>
                    </a:cubicBezTo>
                    <a:cubicBezTo>
                      <a:pt x="129" y="158"/>
                      <a:pt x="128" y="156"/>
                      <a:pt x="127" y="155"/>
                    </a:cubicBezTo>
                    <a:cubicBezTo>
                      <a:pt x="124" y="153"/>
                      <a:pt x="121" y="150"/>
                      <a:pt x="119" y="149"/>
                    </a:cubicBezTo>
                    <a:cubicBezTo>
                      <a:pt x="119" y="149"/>
                      <a:pt x="118" y="149"/>
                      <a:pt x="118" y="148"/>
                    </a:cubicBezTo>
                    <a:cubicBezTo>
                      <a:pt x="117" y="148"/>
                      <a:pt x="115" y="148"/>
                      <a:pt x="114" y="147"/>
                    </a:cubicBezTo>
                    <a:cubicBezTo>
                      <a:pt x="111" y="146"/>
                      <a:pt x="111" y="145"/>
                      <a:pt x="109" y="144"/>
                    </a:cubicBezTo>
                    <a:cubicBezTo>
                      <a:pt x="106" y="142"/>
                      <a:pt x="106" y="141"/>
                      <a:pt x="103" y="139"/>
                    </a:cubicBezTo>
                    <a:cubicBezTo>
                      <a:pt x="103" y="139"/>
                      <a:pt x="102" y="138"/>
                      <a:pt x="101" y="138"/>
                    </a:cubicBezTo>
                    <a:cubicBezTo>
                      <a:pt x="100" y="137"/>
                      <a:pt x="95" y="136"/>
                      <a:pt x="94" y="136"/>
                    </a:cubicBezTo>
                    <a:cubicBezTo>
                      <a:pt x="93" y="137"/>
                      <a:pt x="89" y="136"/>
                      <a:pt x="88" y="137"/>
                    </a:cubicBezTo>
                    <a:cubicBezTo>
                      <a:pt x="86" y="137"/>
                      <a:pt x="85" y="138"/>
                      <a:pt x="84" y="138"/>
                    </a:cubicBezTo>
                    <a:cubicBezTo>
                      <a:pt x="83" y="138"/>
                      <a:pt x="82" y="139"/>
                      <a:pt x="82" y="139"/>
                    </a:cubicBezTo>
                    <a:cubicBezTo>
                      <a:pt x="80" y="140"/>
                      <a:pt x="81" y="140"/>
                      <a:pt x="79" y="140"/>
                    </a:cubicBezTo>
                    <a:cubicBezTo>
                      <a:pt x="78" y="140"/>
                      <a:pt x="77" y="139"/>
                      <a:pt x="77" y="139"/>
                    </a:cubicBezTo>
                    <a:cubicBezTo>
                      <a:pt x="73" y="137"/>
                      <a:pt x="74" y="135"/>
                      <a:pt x="73" y="134"/>
                    </a:cubicBezTo>
                    <a:cubicBezTo>
                      <a:pt x="73" y="130"/>
                      <a:pt x="76" y="129"/>
                      <a:pt x="78" y="127"/>
                    </a:cubicBezTo>
                    <a:cubicBezTo>
                      <a:pt x="77" y="126"/>
                      <a:pt x="76" y="126"/>
                      <a:pt x="76" y="125"/>
                    </a:cubicBezTo>
                    <a:cubicBezTo>
                      <a:pt x="75" y="125"/>
                      <a:pt x="75" y="125"/>
                      <a:pt x="74" y="125"/>
                    </a:cubicBezTo>
                    <a:cubicBezTo>
                      <a:pt x="74" y="124"/>
                      <a:pt x="69" y="123"/>
                      <a:pt x="69" y="123"/>
                    </a:cubicBezTo>
                    <a:cubicBezTo>
                      <a:pt x="69" y="122"/>
                      <a:pt x="69" y="121"/>
                      <a:pt x="69" y="121"/>
                    </a:cubicBezTo>
                    <a:cubicBezTo>
                      <a:pt x="69" y="120"/>
                      <a:pt x="69" y="119"/>
                      <a:pt x="69" y="118"/>
                    </a:cubicBezTo>
                    <a:cubicBezTo>
                      <a:pt x="71" y="115"/>
                      <a:pt x="75" y="114"/>
                      <a:pt x="77" y="112"/>
                    </a:cubicBezTo>
                    <a:cubicBezTo>
                      <a:pt x="78" y="111"/>
                      <a:pt x="83" y="110"/>
                      <a:pt x="83" y="110"/>
                    </a:cubicBezTo>
                    <a:cubicBezTo>
                      <a:pt x="85" y="110"/>
                      <a:pt x="85" y="110"/>
                      <a:pt x="86" y="110"/>
                    </a:cubicBezTo>
                    <a:cubicBezTo>
                      <a:pt x="86" y="110"/>
                      <a:pt x="87" y="110"/>
                      <a:pt x="88" y="110"/>
                    </a:cubicBezTo>
                    <a:cubicBezTo>
                      <a:pt x="89" y="110"/>
                      <a:pt x="91" y="110"/>
                      <a:pt x="92" y="110"/>
                    </a:cubicBezTo>
                    <a:cubicBezTo>
                      <a:pt x="92" y="110"/>
                      <a:pt x="92" y="110"/>
                      <a:pt x="93" y="110"/>
                    </a:cubicBezTo>
                    <a:cubicBezTo>
                      <a:pt x="93" y="110"/>
                      <a:pt x="94" y="110"/>
                      <a:pt x="95" y="110"/>
                    </a:cubicBezTo>
                    <a:cubicBezTo>
                      <a:pt x="95" y="110"/>
                      <a:pt x="96" y="110"/>
                      <a:pt x="96" y="110"/>
                    </a:cubicBezTo>
                    <a:cubicBezTo>
                      <a:pt x="96" y="110"/>
                      <a:pt x="97" y="109"/>
                      <a:pt x="98" y="109"/>
                    </a:cubicBezTo>
                    <a:cubicBezTo>
                      <a:pt x="99" y="108"/>
                      <a:pt x="100" y="107"/>
                      <a:pt x="101" y="107"/>
                    </a:cubicBezTo>
                    <a:cubicBezTo>
                      <a:pt x="102" y="106"/>
                      <a:pt x="102" y="106"/>
                      <a:pt x="103" y="106"/>
                    </a:cubicBezTo>
                    <a:cubicBezTo>
                      <a:pt x="104" y="106"/>
                      <a:pt x="105" y="106"/>
                      <a:pt x="105" y="106"/>
                    </a:cubicBezTo>
                    <a:cubicBezTo>
                      <a:pt x="105" y="106"/>
                      <a:pt x="105" y="106"/>
                      <a:pt x="106" y="106"/>
                    </a:cubicBezTo>
                    <a:cubicBezTo>
                      <a:pt x="106" y="106"/>
                      <a:pt x="107" y="106"/>
                      <a:pt x="107" y="106"/>
                    </a:cubicBezTo>
                    <a:cubicBezTo>
                      <a:pt x="108" y="105"/>
                      <a:pt x="109" y="105"/>
                      <a:pt x="109" y="104"/>
                    </a:cubicBezTo>
                    <a:cubicBezTo>
                      <a:pt x="109" y="104"/>
                      <a:pt x="110" y="103"/>
                      <a:pt x="110" y="102"/>
                    </a:cubicBezTo>
                    <a:cubicBezTo>
                      <a:pt x="110" y="102"/>
                      <a:pt x="110" y="101"/>
                      <a:pt x="110" y="100"/>
                    </a:cubicBezTo>
                    <a:cubicBezTo>
                      <a:pt x="110" y="100"/>
                      <a:pt x="110" y="100"/>
                      <a:pt x="110" y="100"/>
                    </a:cubicBezTo>
                    <a:cubicBezTo>
                      <a:pt x="110" y="99"/>
                      <a:pt x="109" y="99"/>
                      <a:pt x="109" y="98"/>
                    </a:cubicBezTo>
                    <a:cubicBezTo>
                      <a:pt x="108" y="98"/>
                      <a:pt x="107" y="97"/>
                      <a:pt x="107" y="97"/>
                    </a:cubicBezTo>
                    <a:cubicBezTo>
                      <a:pt x="106" y="97"/>
                      <a:pt x="106" y="97"/>
                      <a:pt x="105" y="97"/>
                    </a:cubicBezTo>
                    <a:cubicBezTo>
                      <a:pt x="105" y="97"/>
                      <a:pt x="103" y="97"/>
                      <a:pt x="103" y="97"/>
                    </a:cubicBezTo>
                    <a:cubicBezTo>
                      <a:pt x="102" y="98"/>
                      <a:pt x="102" y="99"/>
                      <a:pt x="101" y="99"/>
                    </a:cubicBezTo>
                    <a:cubicBezTo>
                      <a:pt x="99" y="99"/>
                      <a:pt x="99" y="100"/>
                      <a:pt x="98" y="100"/>
                    </a:cubicBezTo>
                    <a:cubicBezTo>
                      <a:pt x="97" y="100"/>
                      <a:pt x="96" y="100"/>
                      <a:pt x="96" y="100"/>
                    </a:cubicBezTo>
                    <a:cubicBezTo>
                      <a:pt x="95" y="101"/>
                      <a:pt x="94" y="101"/>
                      <a:pt x="94" y="102"/>
                    </a:cubicBezTo>
                    <a:cubicBezTo>
                      <a:pt x="94" y="102"/>
                      <a:pt x="94" y="102"/>
                      <a:pt x="94" y="102"/>
                    </a:cubicBezTo>
                    <a:cubicBezTo>
                      <a:pt x="93" y="103"/>
                      <a:pt x="92" y="104"/>
                      <a:pt x="92" y="105"/>
                    </a:cubicBezTo>
                    <a:cubicBezTo>
                      <a:pt x="91" y="106"/>
                      <a:pt x="90" y="106"/>
                      <a:pt x="89" y="107"/>
                    </a:cubicBezTo>
                    <a:cubicBezTo>
                      <a:pt x="88" y="107"/>
                      <a:pt x="87" y="107"/>
                      <a:pt x="86" y="108"/>
                    </a:cubicBezTo>
                    <a:cubicBezTo>
                      <a:pt x="84" y="108"/>
                      <a:pt x="82" y="108"/>
                      <a:pt x="80" y="108"/>
                    </a:cubicBezTo>
                    <a:cubicBezTo>
                      <a:pt x="79" y="107"/>
                      <a:pt x="79" y="107"/>
                      <a:pt x="78" y="107"/>
                    </a:cubicBezTo>
                    <a:cubicBezTo>
                      <a:pt x="77" y="106"/>
                      <a:pt x="76" y="105"/>
                      <a:pt x="76" y="103"/>
                    </a:cubicBezTo>
                    <a:cubicBezTo>
                      <a:pt x="75" y="102"/>
                      <a:pt x="75" y="101"/>
                      <a:pt x="75" y="100"/>
                    </a:cubicBezTo>
                    <a:cubicBezTo>
                      <a:pt x="75" y="100"/>
                      <a:pt x="76" y="96"/>
                      <a:pt x="76" y="95"/>
                    </a:cubicBezTo>
                    <a:cubicBezTo>
                      <a:pt x="78" y="92"/>
                      <a:pt x="79" y="91"/>
                      <a:pt x="81" y="89"/>
                    </a:cubicBezTo>
                    <a:cubicBezTo>
                      <a:pt x="84" y="85"/>
                      <a:pt x="87" y="80"/>
                      <a:pt x="90" y="77"/>
                    </a:cubicBezTo>
                    <a:cubicBezTo>
                      <a:pt x="90" y="77"/>
                      <a:pt x="91" y="77"/>
                      <a:pt x="91" y="77"/>
                    </a:cubicBezTo>
                    <a:cubicBezTo>
                      <a:pt x="92" y="76"/>
                      <a:pt x="92" y="76"/>
                      <a:pt x="93" y="75"/>
                    </a:cubicBezTo>
                    <a:cubicBezTo>
                      <a:pt x="94" y="75"/>
                      <a:pt x="95" y="75"/>
                      <a:pt x="96" y="74"/>
                    </a:cubicBezTo>
                    <a:cubicBezTo>
                      <a:pt x="97" y="73"/>
                      <a:pt x="99" y="73"/>
                      <a:pt x="100" y="72"/>
                    </a:cubicBezTo>
                    <a:cubicBezTo>
                      <a:pt x="100" y="72"/>
                      <a:pt x="100" y="72"/>
                      <a:pt x="100" y="72"/>
                    </a:cubicBezTo>
                    <a:cubicBezTo>
                      <a:pt x="103" y="69"/>
                      <a:pt x="105" y="66"/>
                      <a:pt x="108" y="62"/>
                    </a:cubicBezTo>
                    <a:cubicBezTo>
                      <a:pt x="108" y="62"/>
                      <a:pt x="109" y="62"/>
                      <a:pt x="109" y="62"/>
                    </a:cubicBezTo>
                    <a:cubicBezTo>
                      <a:pt x="110" y="61"/>
                      <a:pt x="111" y="61"/>
                      <a:pt x="112" y="61"/>
                    </a:cubicBezTo>
                    <a:cubicBezTo>
                      <a:pt x="112" y="61"/>
                      <a:pt x="114" y="61"/>
                      <a:pt x="116" y="61"/>
                    </a:cubicBezTo>
                    <a:cubicBezTo>
                      <a:pt x="117" y="61"/>
                      <a:pt x="118" y="61"/>
                      <a:pt x="120" y="61"/>
                    </a:cubicBezTo>
                    <a:cubicBezTo>
                      <a:pt x="120" y="61"/>
                      <a:pt x="122" y="61"/>
                      <a:pt x="123" y="60"/>
                    </a:cubicBezTo>
                    <a:cubicBezTo>
                      <a:pt x="123" y="60"/>
                      <a:pt x="124" y="59"/>
                      <a:pt x="124" y="59"/>
                    </a:cubicBezTo>
                    <a:cubicBezTo>
                      <a:pt x="124" y="58"/>
                      <a:pt x="123" y="57"/>
                      <a:pt x="124" y="57"/>
                    </a:cubicBezTo>
                    <a:cubicBezTo>
                      <a:pt x="123" y="56"/>
                      <a:pt x="123" y="55"/>
                      <a:pt x="123" y="55"/>
                    </a:cubicBezTo>
                    <a:cubicBezTo>
                      <a:pt x="122" y="55"/>
                      <a:pt x="120" y="55"/>
                      <a:pt x="119" y="55"/>
                    </a:cubicBezTo>
                    <a:cubicBezTo>
                      <a:pt x="119" y="54"/>
                      <a:pt x="119" y="54"/>
                      <a:pt x="119" y="54"/>
                    </a:cubicBezTo>
                    <a:cubicBezTo>
                      <a:pt x="116" y="54"/>
                      <a:pt x="110" y="54"/>
                      <a:pt x="110" y="55"/>
                    </a:cubicBezTo>
                    <a:cubicBezTo>
                      <a:pt x="107" y="55"/>
                      <a:pt x="102" y="57"/>
                      <a:pt x="101" y="58"/>
                    </a:cubicBezTo>
                    <a:cubicBezTo>
                      <a:pt x="99" y="58"/>
                      <a:pt x="97" y="62"/>
                      <a:pt x="96" y="62"/>
                    </a:cubicBezTo>
                    <a:cubicBezTo>
                      <a:pt x="95" y="63"/>
                      <a:pt x="94" y="64"/>
                      <a:pt x="93" y="65"/>
                    </a:cubicBezTo>
                    <a:cubicBezTo>
                      <a:pt x="93" y="66"/>
                      <a:pt x="92" y="66"/>
                      <a:pt x="92" y="67"/>
                    </a:cubicBezTo>
                    <a:cubicBezTo>
                      <a:pt x="92" y="67"/>
                      <a:pt x="92" y="67"/>
                      <a:pt x="92" y="67"/>
                    </a:cubicBezTo>
                    <a:cubicBezTo>
                      <a:pt x="91" y="68"/>
                      <a:pt x="90" y="69"/>
                      <a:pt x="90" y="70"/>
                    </a:cubicBezTo>
                    <a:cubicBezTo>
                      <a:pt x="90" y="70"/>
                      <a:pt x="89" y="70"/>
                      <a:pt x="89" y="70"/>
                    </a:cubicBezTo>
                    <a:cubicBezTo>
                      <a:pt x="89" y="70"/>
                      <a:pt x="89" y="70"/>
                      <a:pt x="89" y="71"/>
                    </a:cubicBezTo>
                    <a:cubicBezTo>
                      <a:pt x="89" y="71"/>
                      <a:pt x="89" y="71"/>
                      <a:pt x="89" y="71"/>
                    </a:cubicBezTo>
                    <a:cubicBezTo>
                      <a:pt x="88" y="71"/>
                      <a:pt x="88" y="71"/>
                      <a:pt x="88" y="72"/>
                    </a:cubicBezTo>
                    <a:cubicBezTo>
                      <a:pt x="86" y="74"/>
                      <a:pt x="84" y="76"/>
                      <a:pt x="82" y="78"/>
                    </a:cubicBezTo>
                    <a:cubicBezTo>
                      <a:pt x="81" y="79"/>
                      <a:pt x="80" y="79"/>
                      <a:pt x="79" y="80"/>
                    </a:cubicBezTo>
                    <a:cubicBezTo>
                      <a:pt x="78" y="80"/>
                      <a:pt x="78" y="80"/>
                      <a:pt x="77" y="81"/>
                    </a:cubicBezTo>
                    <a:cubicBezTo>
                      <a:pt x="74" y="81"/>
                      <a:pt x="72" y="79"/>
                      <a:pt x="71" y="79"/>
                    </a:cubicBezTo>
                    <a:cubicBezTo>
                      <a:pt x="71" y="78"/>
                      <a:pt x="70" y="78"/>
                      <a:pt x="70" y="78"/>
                    </a:cubicBezTo>
                    <a:cubicBezTo>
                      <a:pt x="70" y="77"/>
                      <a:pt x="69" y="77"/>
                      <a:pt x="69" y="76"/>
                    </a:cubicBezTo>
                    <a:cubicBezTo>
                      <a:pt x="69" y="76"/>
                      <a:pt x="69" y="75"/>
                      <a:pt x="68" y="75"/>
                    </a:cubicBezTo>
                    <a:cubicBezTo>
                      <a:pt x="68" y="74"/>
                      <a:pt x="67" y="72"/>
                      <a:pt x="67" y="71"/>
                    </a:cubicBezTo>
                    <a:cubicBezTo>
                      <a:pt x="67" y="70"/>
                      <a:pt x="67" y="66"/>
                      <a:pt x="68" y="65"/>
                    </a:cubicBezTo>
                    <a:cubicBezTo>
                      <a:pt x="68" y="64"/>
                      <a:pt x="69" y="63"/>
                      <a:pt x="69" y="63"/>
                    </a:cubicBezTo>
                    <a:cubicBezTo>
                      <a:pt x="69" y="62"/>
                      <a:pt x="70" y="62"/>
                      <a:pt x="70" y="61"/>
                    </a:cubicBezTo>
                    <a:cubicBezTo>
                      <a:pt x="70" y="61"/>
                      <a:pt x="71" y="61"/>
                      <a:pt x="71" y="60"/>
                    </a:cubicBezTo>
                    <a:cubicBezTo>
                      <a:pt x="71" y="60"/>
                      <a:pt x="72" y="60"/>
                      <a:pt x="72" y="60"/>
                    </a:cubicBezTo>
                    <a:cubicBezTo>
                      <a:pt x="72" y="59"/>
                      <a:pt x="73" y="59"/>
                      <a:pt x="73" y="58"/>
                    </a:cubicBezTo>
                    <a:cubicBezTo>
                      <a:pt x="74" y="57"/>
                      <a:pt x="75" y="57"/>
                      <a:pt x="76" y="55"/>
                    </a:cubicBezTo>
                    <a:cubicBezTo>
                      <a:pt x="76" y="54"/>
                      <a:pt x="78" y="54"/>
                      <a:pt x="79" y="52"/>
                    </a:cubicBezTo>
                    <a:cubicBezTo>
                      <a:pt x="79" y="52"/>
                      <a:pt x="79" y="52"/>
                      <a:pt x="79" y="52"/>
                    </a:cubicBezTo>
                    <a:cubicBezTo>
                      <a:pt x="79" y="52"/>
                      <a:pt x="79" y="52"/>
                      <a:pt x="79" y="52"/>
                    </a:cubicBezTo>
                    <a:cubicBezTo>
                      <a:pt x="81" y="49"/>
                      <a:pt x="82" y="47"/>
                      <a:pt x="84" y="45"/>
                    </a:cubicBezTo>
                    <a:cubicBezTo>
                      <a:pt x="85" y="43"/>
                      <a:pt x="87" y="39"/>
                      <a:pt x="87" y="38"/>
                    </a:cubicBezTo>
                    <a:cubicBezTo>
                      <a:pt x="88" y="37"/>
                      <a:pt x="88" y="37"/>
                      <a:pt x="88" y="36"/>
                    </a:cubicBezTo>
                    <a:cubicBezTo>
                      <a:pt x="88" y="34"/>
                      <a:pt x="91" y="33"/>
                      <a:pt x="92" y="33"/>
                    </a:cubicBezTo>
                    <a:cubicBezTo>
                      <a:pt x="93" y="32"/>
                      <a:pt x="93" y="31"/>
                      <a:pt x="94" y="30"/>
                    </a:cubicBezTo>
                    <a:cubicBezTo>
                      <a:pt x="94" y="30"/>
                      <a:pt x="94" y="30"/>
                      <a:pt x="94" y="30"/>
                    </a:cubicBezTo>
                    <a:cubicBezTo>
                      <a:pt x="97" y="27"/>
                      <a:pt x="95" y="29"/>
                      <a:pt x="94" y="27"/>
                    </a:cubicBezTo>
                    <a:cubicBezTo>
                      <a:pt x="94" y="26"/>
                      <a:pt x="91" y="27"/>
                      <a:pt x="91" y="27"/>
                    </a:cubicBezTo>
                    <a:cubicBezTo>
                      <a:pt x="90" y="28"/>
                      <a:pt x="88" y="27"/>
                      <a:pt x="87" y="28"/>
                    </a:cubicBezTo>
                    <a:cubicBezTo>
                      <a:pt x="86" y="28"/>
                      <a:pt x="87" y="28"/>
                      <a:pt x="86" y="29"/>
                    </a:cubicBezTo>
                    <a:cubicBezTo>
                      <a:pt x="85" y="29"/>
                      <a:pt x="84" y="29"/>
                      <a:pt x="84" y="29"/>
                    </a:cubicBezTo>
                    <a:cubicBezTo>
                      <a:pt x="83" y="29"/>
                      <a:pt x="83" y="30"/>
                      <a:pt x="83" y="30"/>
                    </a:cubicBezTo>
                    <a:cubicBezTo>
                      <a:pt x="82" y="30"/>
                      <a:pt x="82" y="30"/>
                      <a:pt x="81" y="30"/>
                    </a:cubicBezTo>
                    <a:cubicBezTo>
                      <a:pt x="80" y="30"/>
                      <a:pt x="80" y="31"/>
                      <a:pt x="80" y="31"/>
                    </a:cubicBezTo>
                    <a:cubicBezTo>
                      <a:pt x="78" y="31"/>
                      <a:pt x="77" y="32"/>
                      <a:pt x="76" y="32"/>
                    </a:cubicBezTo>
                    <a:cubicBezTo>
                      <a:pt x="75" y="32"/>
                      <a:pt x="75" y="33"/>
                      <a:pt x="75" y="33"/>
                    </a:cubicBezTo>
                    <a:cubicBezTo>
                      <a:pt x="73" y="33"/>
                      <a:pt x="72" y="34"/>
                      <a:pt x="72" y="35"/>
                    </a:cubicBezTo>
                    <a:cubicBezTo>
                      <a:pt x="69" y="35"/>
                      <a:pt x="69" y="36"/>
                      <a:pt x="66" y="37"/>
                    </a:cubicBezTo>
                    <a:cubicBezTo>
                      <a:pt x="65" y="38"/>
                      <a:pt x="65" y="38"/>
                      <a:pt x="64" y="38"/>
                    </a:cubicBezTo>
                    <a:cubicBezTo>
                      <a:pt x="63" y="38"/>
                      <a:pt x="60" y="38"/>
                      <a:pt x="59" y="37"/>
                    </a:cubicBezTo>
                    <a:cubicBezTo>
                      <a:pt x="59" y="38"/>
                      <a:pt x="58" y="40"/>
                      <a:pt x="58" y="41"/>
                    </a:cubicBezTo>
                    <a:cubicBezTo>
                      <a:pt x="58" y="43"/>
                      <a:pt x="57" y="45"/>
                      <a:pt x="57" y="47"/>
                    </a:cubicBezTo>
                    <a:cubicBezTo>
                      <a:pt x="57" y="48"/>
                      <a:pt x="56" y="49"/>
                      <a:pt x="56" y="50"/>
                    </a:cubicBezTo>
                    <a:cubicBezTo>
                      <a:pt x="55" y="51"/>
                      <a:pt x="55" y="53"/>
                      <a:pt x="55" y="54"/>
                    </a:cubicBezTo>
                    <a:cubicBezTo>
                      <a:pt x="54" y="55"/>
                      <a:pt x="54" y="56"/>
                      <a:pt x="54" y="58"/>
                    </a:cubicBezTo>
                    <a:cubicBezTo>
                      <a:pt x="54" y="58"/>
                      <a:pt x="53" y="59"/>
                      <a:pt x="53" y="59"/>
                    </a:cubicBezTo>
                    <a:cubicBezTo>
                      <a:pt x="53" y="59"/>
                      <a:pt x="53" y="60"/>
                      <a:pt x="53" y="61"/>
                    </a:cubicBezTo>
                    <a:cubicBezTo>
                      <a:pt x="52" y="62"/>
                      <a:pt x="51" y="64"/>
                      <a:pt x="51" y="66"/>
                    </a:cubicBezTo>
                    <a:cubicBezTo>
                      <a:pt x="51" y="67"/>
                      <a:pt x="50" y="68"/>
                      <a:pt x="50" y="69"/>
                    </a:cubicBezTo>
                    <a:cubicBezTo>
                      <a:pt x="50" y="70"/>
                      <a:pt x="50" y="70"/>
                      <a:pt x="50" y="70"/>
                    </a:cubicBezTo>
                    <a:cubicBezTo>
                      <a:pt x="49" y="71"/>
                      <a:pt x="49" y="72"/>
                      <a:pt x="49" y="73"/>
                    </a:cubicBezTo>
                    <a:cubicBezTo>
                      <a:pt x="49" y="74"/>
                      <a:pt x="49" y="75"/>
                      <a:pt x="49" y="76"/>
                    </a:cubicBezTo>
                    <a:cubicBezTo>
                      <a:pt x="48" y="76"/>
                      <a:pt x="48" y="77"/>
                      <a:pt x="48" y="78"/>
                    </a:cubicBezTo>
                    <a:cubicBezTo>
                      <a:pt x="47" y="80"/>
                      <a:pt x="46" y="81"/>
                      <a:pt x="46" y="83"/>
                    </a:cubicBezTo>
                    <a:cubicBezTo>
                      <a:pt x="46" y="83"/>
                      <a:pt x="46" y="84"/>
                      <a:pt x="46" y="84"/>
                    </a:cubicBezTo>
                    <a:cubicBezTo>
                      <a:pt x="45" y="84"/>
                      <a:pt x="45" y="85"/>
                      <a:pt x="45" y="85"/>
                    </a:cubicBezTo>
                    <a:cubicBezTo>
                      <a:pt x="44" y="87"/>
                      <a:pt x="44" y="89"/>
                      <a:pt x="43" y="91"/>
                    </a:cubicBezTo>
                    <a:cubicBezTo>
                      <a:pt x="43" y="91"/>
                      <a:pt x="43" y="92"/>
                      <a:pt x="43" y="92"/>
                    </a:cubicBezTo>
                    <a:cubicBezTo>
                      <a:pt x="43" y="93"/>
                      <a:pt x="43" y="94"/>
                      <a:pt x="42" y="95"/>
                    </a:cubicBezTo>
                    <a:cubicBezTo>
                      <a:pt x="42" y="95"/>
                      <a:pt x="42" y="95"/>
                      <a:pt x="42" y="96"/>
                    </a:cubicBezTo>
                    <a:cubicBezTo>
                      <a:pt x="42" y="96"/>
                      <a:pt x="42" y="97"/>
                      <a:pt x="42" y="98"/>
                    </a:cubicBezTo>
                    <a:cubicBezTo>
                      <a:pt x="41" y="98"/>
                      <a:pt x="41" y="98"/>
                      <a:pt x="41" y="98"/>
                    </a:cubicBezTo>
                    <a:cubicBezTo>
                      <a:pt x="41" y="99"/>
                      <a:pt x="41" y="100"/>
                      <a:pt x="41" y="101"/>
                    </a:cubicBezTo>
                    <a:cubicBezTo>
                      <a:pt x="40" y="102"/>
                      <a:pt x="40" y="102"/>
                      <a:pt x="40" y="102"/>
                    </a:cubicBezTo>
                    <a:cubicBezTo>
                      <a:pt x="40" y="103"/>
                      <a:pt x="40" y="103"/>
                      <a:pt x="40" y="104"/>
                    </a:cubicBezTo>
                    <a:cubicBezTo>
                      <a:pt x="40" y="104"/>
                      <a:pt x="39" y="104"/>
                      <a:pt x="39" y="104"/>
                    </a:cubicBezTo>
                    <a:cubicBezTo>
                      <a:pt x="39" y="105"/>
                      <a:pt x="39" y="106"/>
                      <a:pt x="38" y="108"/>
                    </a:cubicBezTo>
                    <a:cubicBezTo>
                      <a:pt x="38" y="108"/>
                      <a:pt x="38" y="110"/>
                      <a:pt x="38" y="111"/>
                    </a:cubicBezTo>
                    <a:cubicBezTo>
                      <a:pt x="37" y="111"/>
                      <a:pt x="37" y="113"/>
                      <a:pt x="37" y="114"/>
                    </a:cubicBezTo>
                    <a:cubicBezTo>
                      <a:pt x="36" y="115"/>
                      <a:pt x="36" y="115"/>
                      <a:pt x="36" y="117"/>
                    </a:cubicBezTo>
                    <a:cubicBezTo>
                      <a:pt x="35" y="117"/>
                      <a:pt x="35" y="118"/>
                      <a:pt x="35" y="119"/>
                    </a:cubicBezTo>
                    <a:cubicBezTo>
                      <a:pt x="35" y="120"/>
                      <a:pt x="34" y="121"/>
                      <a:pt x="34" y="121"/>
                    </a:cubicBezTo>
                    <a:cubicBezTo>
                      <a:pt x="34" y="122"/>
                      <a:pt x="34" y="122"/>
                      <a:pt x="34" y="122"/>
                    </a:cubicBezTo>
                    <a:cubicBezTo>
                      <a:pt x="34" y="122"/>
                      <a:pt x="34" y="123"/>
                      <a:pt x="34" y="123"/>
                    </a:cubicBezTo>
                    <a:cubicBezTo>
                      <a:pt x="33" y="123"/>
                      <a:pt x="33" y="124"/>
                      <a:pt x="33" y="124"/>
                    </a:cubicBezTo>
                    <a:cubicBezTo>
                      <a:pt x="33" y="125"/>
                      <a:pt x="32" y="127"/>
                      <a:pt x="32" y="128"/>
                    </a:cubicBezTo>
                    <a:cubicBezTo>
                      <a:pt x="31" y="129"/>
                      <a:pt x="31" y="130"/>
                      <a:pt x="31" y="130"/>
                    </a:cubicBezTo>
                    <a:cubicBezTo>
                      <a:pt x="30" y="131"/>
                      <a:pt x="30" y="131"/>
                      <a:pt x="30" y="131"/>
                    </a:cubicBezTo>
                    <a:cubicBezTo>
                      <a:pt x="29" y="133"/>
                      <a:pt x="28" y="136"/>
                      <a:pt x="28" y="138"/>
                    </a:cubicBezTo>
                    <a:cubicBezTo>
                      <a:pt x="25" y="143"/>
                      <a:pt x="26" y="145"/>
                      <a:pt x="23" y="149"/>
                    </a:cubicBezTo>
                    <a:cubicBezTo>
                      <a:pt x="23" y="150"/>
                      <a:pt x="21" y="153"/>
                      <a:pt x="21" y="154"/>
                    </a:cubicBezTo>
                    <a:cubicBezTo>
                      <a:pt x="21" y="154"/>
                      <a:pt x="21" y="154"/>
                      <a:pt x="21" y="154"/>
                    </a:cubicBezTo>
                    <a:cubicBezTo>
                      <a:pt x="20" y="156"/>
                      <a:pt x="19" y="157"/>
                      <a:pt x="18" y="158"/>
                    </a:cubicBezTo>
                    <a:cubicBezTo>
                      <a:pt x="17" y="158"/>
                      <a:pt x="17" y="159"/>
                      <a:pt x="16" y="160"/>
                    </a:cubicBezTo>
                    <a:cubicBezTo>
                      <a:pt x="16" y="160"/>
                      <a:pt x="16" y="161"/>
                      <a:pt x="16" y="161"/>
                    </a:cubicBezTo>
                    <a:cubicBezTo>
                      <a:pt x="15" y="161"/>
                      <a:pt x="15" y="161"/>
                      <a:pt x="15" y="162"/>
                    </a:cubicBezTo>
                    <a:cubicBezTo>
                      <a:pt x="15" y="162"/>
                      <a:pt x="15" y="162"/>
                      <a:pt x="15" y="162"/>
                    </a:cubicBezTo>
                    <a:cubicBezTo>
                      <a:pt x="14" y="164"/>
                      <a:pt x="13" y="165"/>
                      <a:pt x="12" y="167"/>
                    </a:cubicBezTo>
                    <a:cubicBezTo>
                      <a:pt x="11" y="167"/>
                      <a:pt x="11" y="168"/>
                      <a:pt x="10" y="168"/>
                    </a:cubicBezTo>
                    <a:cubicBezTo>
                      <a:pt x="9" y="169"/>
                      <a:pt x="9" y="169"/>
                      <a:pt x="9" y="170"/>
                    </a:cubicBezTo>
                    <a:cubicBezTo>
                      <a:pt x="8" y="170"/>
                      <a:pt x="7" y="171"/>
                      <a:pt x="6" y="172"/>
                    </a:cubicBezTo>
                    <a:cubicBezTo>
                      <a:pt x="5" y="171"/>
                      <a:pt x="5" y="172"/>
                      <a:pt x="4" y="171"/>
                    </a:cubicBezTo>
                    <a:cubicBezTo>
                      <a:pt x="2" y="170"/>
                      <a:pt x="1" y="167"/>
                      <a:pt x="1" y="165"/>
                    </a:cubicBezTo>
                    <a:cubicBezTo>
                      <a:pt x="1" y="165"/>
                      <a:pt x="0" y="164"/>
                      <a:pt x="0" y="164"/>
                    </a:cubicBezTo>
                    <a:cubicBezTo>
                      <a:pt x="0" y="162"/>
                      <a:pt x="0" y="161"/>
                      <a:pt x="0" y="160"/>
                    </a:cubicBezTo>
                    <a:cubicBezTo>
                      <a:pt x="0" y="159"/>
                      <a:pt x="1" y="159"/>
                      <a:pt x="1" y="157"/>
                    </a:cubicBezTo>
                    <a:cubicBezTo>
                      <a:pt x="2" y="157"/>
                      <a:pt x="2" y="155"/>
                      <a:pt x="3" y="155"/>
                    </a:cubicBezTo>
                    <a:cubicBezTo>
                      <a:pt x="4" y="153"/>
                      <a:pt x="5" y="150"/>
                      <a:pt x="7" y="149"/>
                    </a:cubicBezTo>
                    <a:cubicBezTo>
                      <a:pt x="8" y="146"/>
                      <a:pt x="10" y="142"/>
                      <a:pt x="11" y="139"/>
                    </a:cubicBezTo>
                    <a:cubicBezTo>
                      <a:pt x="11" y="139"/>
                      <a:pt x="11" y="138"/>
                      <a:pt x="11" y="138"/>
                    </a:cubicBezTo>
                    <a:cubicBezTo>
                      <a:pt x="12" y="136"/>
                      <a:pt x="12" y="135"/>
                      <a:pt x="12" y="134"/>
                    </a:cubicBezTo>
                    <a:cubicBezTo>
                      <a:pt x="13" y="132"/>
                      <a:pt x="13" y="131"/>
                      <a:pt x="14" y="129"/>
                    </a:cubicBezTo>
                    <a:cubicBezTo>
                      <a:pt x="14" y="127"/>
                      <a:pt x="15" y="125"/>
                      <a:pt x="15" y="125"/>
                    </a:cubicBezTo>
                    <a:cubicBezTo>
                      <a:pt x="15" y="124"/>
                      <a:pt x="16" y="123"/>
                      <a:pt x="16" y="123"/>
                    </a:cubicBezTo>
                    <a:cubicBezTo>
                      <a:pt x="16" y="122"/>
                      <a:pt x="16" y="122"/>
                      <a:pt x="16" y="122"/>
                    </a:cubicBezTo>
                    <a:cubicBezTo>
                      <a:pt x="17" y="121"/>
                      <a:pt x="17" y="120"/>
                      <a:pt x="18" y="119"/>
                    </a:cubicBezTo>
                    <a:cubicBezTo>
                      <a:pt x="18" y="118"/>
                      <a:pt x="18" y="116"/>
                      <a:pt x="19" y="115"/>
                    </a:cubicBezTo>
                    <a:cubicBezTo>
                      <a:pt x="19" y="114"/>
                      <a:pt x="19" y="114"/>
                      <a:pt x="19" y="113"/>
                    </a:cubicBezTo>
                    <a:cubicBezTo>
                      <a:pt x="20" y="113"/>
                      <a:pt x="20" y="113"/>
                      <a:pt x="20" y="112"/>
                    </a:cubicBezTo>
                    <a:cubicBezTo>
                      <a:pt x="20" y="111"/>
                      <a:pt x="21" y="110"/>
                      <a:pt x="21" y="110"/>
                    </a:cubicBezTo>
                    <a:cubicBezTo>
                      <a:pt x="21" y="108"/>
                      <a:pt x="22" y="106"/>
                      <a:pt x="23" y="105"/>
                    </a:cubicBezTo>
                    <a:cubicBezTo>
                      <a:pt x="23" y="104"/>
                      <a:pt x="24" y="102"/>
                      <a:pt x="24" y="101"/>
                    </a:cubicBezTo>
                    <a:cubicBezTo>
                      <a:pt x="24" y="101"/>
                      <a:pt x="24" y="100"/>
                      <a:pt x="25" y="99"/>
                    </a:cubicBezTo>
                    <a:cubicBezTo>
                      <a:pt x="25" y="99"/>
                      <a:pt x="25" y="98"/>
                      <a:pt x="25" y="98"/>
                    </a:cubicBezTo>
                    <a:cubicBezTo>
                      <a:pt x="25" y="97"/>
                      <a:pt x="26" y="96"/>
                      <a:pt x="26" y="95"/>
                    </a:cubicBezTo>
                    <a:cubicBezTo>
                      <a:pt x="26" y="95"/>
                      <a:pt x="26" y="95"/>
                      <a:pt x="26" y="95"/>
                    </a:cubicBezTo>
                    <a:cubicBezTo>
                      <a:pt x="26" y="94"/>
                      <a:pt x="26" y="93"/>
                      <a:pt x="26" y="93"/>
                    </a:cubicBezTo>
                    <a:cubicBezTo>
                      <a:pt x="27" y="92"/>
                      <a:pt x="27" y="92"/>
                      <a:pt x="27" y="91"/>
                    </a:cubicBezTo>
                    <a:cubicBezTo>
                      <a:pt x="27" y="88"/>
                      <a:pt x="28" y="86"/>
                      <a:pt x="28" y="84"/>
                    </a:cubicBezTo>
                    <a:cubicBezTo>
                      <a:pt x="28" y="83"/>
                      <a:pt x="29" y="83"/>
                      <a:pt x="29" y="83"/>
                    </a:cubicBezTo>
                    <a:cubicBezTo>
                      <a:pt x="29" y="82"/>
                      <a:pt x="29" y="81"/>
                      <a:pt x="29" y="80"/>
                    </a:cubicBezTo>
                    <a:cubicBezTo>
                      <a:pt x="30" y="79"/>
                      <a:pt x="30" y="79"/>
                      <a:pt x="30" y="78"/>
                    </a:cubicBezTo>
                    <a:cubicBezTo>
                      <a:pt x="30" y="77"/>
                      <a:pt x="30" y="77"/>
                      <a:pt x="30" y="76"/>
                    </a:cubicBezTo>
                    <a:cubicBezTo>
                      <a:pt x="31" y="76"/>
                      <a:pt x="31" y="76"/>
                      <a:pt x="31" y="75"/>
                    </a:cubicBezTo>
                    <a:cubicBezTo>
                      <a:pt x="32" y="73"/>
                      <a:pt x="32" y="72"/>
                      <a:pt x="33" y="70"/>
                    </a:cubicBezTo>
                    <a:cubicBezTo>
                      <a:pt x="33" y="70"/>
                      <a:pt x="33" y="70"/>
                      <a:pt x="33" y="69"/>
                    </a:cubicBezTo>
                    <a:cubicBezTo>
                      <a:pt x="33" y="68"/>
                      <a:pt x="34" y="66"/>
                      <a:pt x="35" y="65"/>
                    </a:cubicBezTo>
                    <a:cubicBezTo>
                      <a:pt x="35" y="63"/>
                      <a:pt x="35" y="62"/>
                      <a:pt x="35" y="61"/>
                    </a:cubicBezTo>
                    <a:cubicBezTo>
                      <a:pt x="35" y="58"/>
                      <a:pt x="36" y="56"/>
                      <a:pt x="36" y="53"/>
                    </a:cubicBezTo>
                    <a:cubicBezTo>
                      <a:pt x="36" y="50"/>
                      <a:pt x="36" y="48"/>
                      <a:pt x="37" y="47"/>
                    </a:cubicBezTo>
                    <a:cubicBezTo>
                      <a:pt x="37" y="44"/>
                      <a:pt x="37" y="41"/>
                      <a:pt x="38" y="39"/>
                    </a:cubicBezTo>
                    <a:cubicBezTo>
                      <a:pt x="38" y="38"/>
                      <a:pt x="38" y="38"/>
                      <a:pt x="39" y="37"/>
                    </a:cubicBezTo>
                    <a:cubicBezTo>
                      <a:pt x="39" y="36"/>
                      <a:pt x="39" y="36"/>
                      <a:pt x="39" y="36"/>
                    </a:cubicBezTo>
                    <a:cubicBezTo>
                      <a:pt x="39" y="35"/>
                      <a:pt x="39" y="34"/>
                      <a:pt x="40" y="34"/>
                    </a:cubicBezTo>
                    <a:cubicBezTo>
                      <a:pt x="40" y="33"/>
                      <a:pt x="40" y="33"/>
                      <a:pt x="41" y="33"/>
                    </a:cubicBezTo>
                    <a:cubicBezTo>
                      <a:pt x="41" y="31"/>
                      <a:pt x="42" y="30"/>
                      <a:pt x="42" y="29"/>
                    </a:cubicBezTo>
                    <a:cubicBezTo>
                      <a:pt x="42" y="29"/>
                      <a:pt x="42" y="29"/>
                      <a:pt x="43" y="28"/>
                    </a:cubicBezTo>
                    <a:cubicBezTo>
                      <a:pt x="44" y="27"/>
                      <a:pt x="44" y="26"/>
                      <a:pt x="46" y="25"/>
                    </a:cubicBezTo>
                    <a:cubicBezTo>
                      <a:pt x="46" y="24"/>
                      <a:pt x="49" y="24"/>
                      <a:pt x="49" y="23"/>
                    </a:cubicBezTo>
                    <a:cubicBezTo>
                      <a:pt x="51" y="23"/>
                      <a:pt x="55" y="24"/>
                      <a:pt x="55" y="24"/>
                    </a:cubicBezTo>
                    <a:cubicBezTo>
                      <a:pt x="55" y="23"/>
                      <a:pt x="57" y="22"/>
                      <a:pt x="57" y="21"/>
                    </a:cubicBezTo>
                    <a:cubicBezTo>
                      <a:pt x="59" y="19"/>
                      <a:pt x="59" y="20"/>
                      <a:pt x="61" y="19"/>
                    </a:cubicBezTo>
                    <a:cubicBezTo>
                      <a:pt x="61" y="19"/>
                      <a:pt x="62" y="19"/>
                      <a:pt x="62" y="19"/>
                    </a:cubicBezTo>
                    <a:cubicBezTo>
                      <a:pt x="62" y="18"/>
                      <a:pt x="62" y="18"/>
                      <a:pt x="62" y="18"/>
                    </a:cubicBezTo>
                    <a:cubicBezTo>
                      <a:pt x="63" y="17"/>
                      <a:pt x="66" y="16"/>
                      <a:pt x="67" y="16"/>
                    </a:cubicBezTo>
                    <a:cubicBezTo>
                      <a:pt x="68" y="15"/>
                      <a:pt x="69" y="14"/>
                      <a:pt x="70" y="14"/>
                    </a:cubicBezTo>
                    <a:cubicBezTo>
                      <a:pt x="71" y="13"/>
                      <a:pt x="73" y="11"/>
                      <a:pt x="74" y="11"/>
                    </a:cubicBezTo>
                    <a:cubicBezTo>
                      <a:pt x="75" y="10"/>
                      <a:pt x="78" y="9"/>
                      <a:pt x="79" y="9"/>
                    </a:cubicBezTo>
                    <a:cubicBezTo>
                      <a:pt x="79" y="9"/>
                      <a:pt x="83" y="8"/>
                      <a:pt x="82" y="8"/>
                    </a:cubicBezTo>
                    <a:cubicBezTo>
                      <a:pt x="83" y="8"/>
                      <a:pt x="83" y="8"/>
                      <a:pt x="84" y="8"/>
                    </a:cubicBezTo>
                    <a:cubicBezTo>
                      <a:pt x="85" y="8"/>
                      <a:pt x="86" y="8"/>
                      <a:pt x="87" y="8"/>
                    </a:cubicBezTo>
                    <a:cubicBezTo>
                      <a:pt x="87" y="8"/>
                      <a:pt x="88" y="8"/>
                      <a:pt x="89" y="8"/>
                    </a:cubicBezTo>
                    <a:cubicBezTo>
                      <a:pt x="90" y="8"/>
                      <a:pt x="90" y="8"/>
                      <a:pt x="91" y="7"/>
                    </a:cubicBezTo>
                    <a:cubicBezTo>
                      <a:pt x="92" y="7"/>
                      <a:pt x="93" y="7"/>
                      <a:pt x="93" y="7"/>
                    </a:cubicBezTo>
                    <a:cubicBezTo>
                      <a:pt x="94" y="6"/>
                      <a:pt x="94" y="6"/>
                      <a:pt x="95" y="6"/>
                    </a:cubicBezTo>
                    <a:cubicBezTo>
                      <a:pt x="95" y="5"/>
                      <a:pt x="96" y="5"/>
                      <a:pt x="96" y="5"/>
                    </a:cubicBezTo>
                    <a:cubicBezTo>
                      <a:pt x="97" y="5"/>
                      <a:pt x="97" y="4"/>
                      <a:pt x="97" y="4"/>
                    </a:cubicBezTo>
                    <a:cubicBezTo>
                      <a:pt x="98" y="4"/>
                      <a:pt x="98" y="4"/>
                      <a:pt x="98" y="4"/>
                    </a:cubicBezTo>
                    <a:cubicBezTo>
                      <a:pt x="99" y="3"/>
                      <a:pt x="100" y="3"/>
                      <a:pt x="101" y="2"/>
                    </a:cubicBezTo>
                    <a:cubicBezTo>
                      <a:pt x="102" y="2"/>
                      <a:pt x="103" y="2"/>
                      <a:pt x="104" y="2"/>
                    </a:cubicBezTo>
                    <a:cubicBezTo>
                      <a:pt x="105" y="2"/>
                      <a:pt x="107" y="3"/>
                      <a:pt x="109" y="3"/>
                    </a:cubicBezTo>
                    <a:cubicBezTo>
                      <a:pt x="110" y="3"/>
                      <a:pt x="111" y="4"/>
                      <a:pt x="111" y="4"/>
                    </a:cubicBezTo>
                    <a:cubicBezTo>
                      <a:pt x="112" y="4"/>
                      <a:pt x="113" y="4"/>
                      <a:pt x="114" y="4"/>
                    </a:cubicBezTo>
                    <a:cubicBezTo>
                      <a:pt x="114" y="4"/>
                      <a:pt x="115" y="3"/>
                      <a:pt x="116" y="3"/>
                    </a:cubicBezTo>
                    <a:cubicBezTo>
                      <a:pt x="116" y="3"/>
                      <a:pt x="117" y="4"/>
                      <a:pt x="117" y="4"/>
                    </a:cubicBezTo>
                    <a:cubicBezTo>
                      <a:pt x="117" y="3"/>
                      <a:pt x="118" y="3"/>
                      <a:pt x="119" y="3"/>
                    </a:cubicBezTo>
                    <a:cubicBezTo>
                      <a:pt x="120" y="3"/>
                      <a:pt x="121" y="3"/>
                      <a:pt x="121" y="3"/>
                    </a:cubicBezTo>
                    <a:cubicBezTo>
                      <a:pt x="122" y="3"/>
                      <a:pt x="122" y="3"/>
                      <a:pt x="122" y="3"/>
                    </a:cubicBezTo>
                    <a:cubicBezTo>
                      <a:pt x="122" y="2"/>
                      <a:pt x="122" y="2"/>
                      <a:pt x="123" y="2"/>
                    </a:cubicBezTo>
                    <a:cubicBezTo>
                      <a:pt x="123" y="2"/>
                      <a:pt x="124" y="2"/>
                      <a:pt x="124" y="2"/>
                    </a:cubicBezTo>
                    <a:cubicBezTo>
                      <a:pt x="127" y="1"/>
                      <a:pt x="129" y="0"/>
                      <a:pt x="130" y="0"/>
                    </a:cubicBezTo>
                    <a:cubicBezTo>
                      <a:pt x="131" y="1"/>
                      <a:pt x="132" y="1"/>
                      <a:pt x="132" y="2"/>
                    </a:cubicBezTo>
                    <a:cubicBezTo>
                      <a:pt x="132" y="2"/>
                      <a:pt x="132" y="3"/>
                      <a:pt x="131" y="3"/>
                    </a:cubicBezTo>
                    <a:cubicBezTo>
                      <a:pt x="131" y="4"/>
                      <a:pt x="131" y="4"/>
                      <a:pt x="131" y="5"/>
                    </a:cubicBezTo>
                    <a:cubicBezTo>
                      <a:pt x="131" y="5"/>
                      <a:pt x="131" y="5"/>
                      <a:pt x="132" y="6"/>
                    </a:cubicBezTo>
                    <a:cubicBezTo>
                      <a:pt x="132" y="7"/>
                      <a:pt x="132" y="8"/>
                      <a:pt x="131" y="9"/>
                    </a:cubicBezTo>
                    <a:cubicBezTo>
                      <a:pt x="131" y="10"/>
                      <a:pt x="131" y="11"/>
                      <a:pt x="130" y="11"/>
                    </a:cubicBezTo>
                    <a:cubicBezTo>
                      <a:pt x="130" y="12"/>
                      <a:pt x="130" y="13"/>
                      <a:pt x="129" y="14"/>
                    </a:cubicBezTo>
                    <a:cubicBezTo>
                      <a:pt x="128" y="15"/>
                      <a:pt x="128" y="16"/>
                      <a:pt x="127" y="17"/>
                    </a:cubicBezTo>
                    <a:cubicBezTo>
                      <a:pt x="127" y="17"/>
                      <a:pt x="126" y="18"/>
                      <a:pt x="126" y="18"/>
                    </a:cubicBezTo>
                    <a:cubicBezTo>
                      <a:pt x="125" y="18"/>
                      <a:pt x="125" y="19"/>
                      <a:pt x="124" y="19"/>
                    </a:cubicBezTo>
                    <a:cubicBezTo>
                      <a:pt x="124" y="20"/>
                      <a:pt x="123" y="20"/>
                      <a:pt x="123" y="21"/>
                    </a:cubicBezTo>
                    <a:cubicBezTo>
                      <a:pt x="121" y="23"/>
                      <a:pt x="118" y="26"/>
                      <a:pt x="116" y="28"/>
                    </a:cubicBezTo>
                    <a:cubicBezTo>
                      <a:pt x="115" y="29"/>
                      <a:pt x="113" y="33"/>
                      <a:pt x="112" y="34"/>
                    </a:cubicBezTo>
                    <a:cubicBezTo>
                      <a:pt x="111" y="34"/>
                      <a:pt x="112" y="34"/>
                      <a:pt x="112" y="36"/>
                    </a:cubicBezTo>
                    <a:cubicBezTo>
                      <a:pt x="112" y="36"/>
                      <a:pt x="112" y="36"/>
                      <a:pt x="113" y="36"/>
                    </a:cubicBezTo>
                    <a:cubicBezTo>
                      <a:pt x="113" y="36"/>
                      <a:pt x="114" y="36"/>
                      <a:pt x="115" y="36"/>
                    </a:cubicBezTo>
                    <a:cubicBezTo>
                      <a:pt x="116" y="36"/>
                      <a:pt x="117" y="36"/>
                      <a:pt x="118" y="35"/>
                    </a:cubicBezTo>
                    <a:cubicBezTo>
                      <a:pt x="119" y="35"/>
                      <a:pt x="119" y="34"/>
                      <a:pt x="120" y="34"/>
                    </a:cubicBezTo>
                    <a:cubicBezTo>
                      <a:pt x="121" y="34"/>
                      <a:pt x="122" y="33"/>
                      <a:pt x="123" y="33"/>
                    </a:cubicBezTo>
                    <a:cubicBezTo>
                      <a:pt x="126" y="32"/>
                      <a:pt x="128" y="32"/>
                      <a:pt x="132" y="32"/>
                    </a:cubicBezTo>
                    <a:cubicBezTo>
                      <a:pt x="133" y="32"/>
                      <a:pt x="135" y="34"/>
                      <a:pt x="137" y="34"/>
                    </a:cubicBezTo>
                    <a:cubicBezTo>
                      <a:pt x="138" y="36"/>
                      <a:pt x="139" y="35"/>
                      <a:pt x="141" y="36"/>
                    </a:cubicBezTo>
                    <a:cubicBezTo>
                      <a:pt x="142" y="36"/>
                      <a:pt x="144" y="38"/>
                      <a:pt x="145" y="39"/>
                    </a:cubicBezTo>
                    <a:cubicBezTo>
                      <a:pt x="146" y="39"/>
                      <a:pt x="148" y="41"/>
                      <a:pt x="149" y="41"/>
                    </a:cubicBezTo>
                    <a:cubicBezTo>
                      <a:pt x="149" y="42"/>
                      <a:pt x="150" y="42"/>
                      <a:pt x="150" y="42"/>
                    </a:cubicBezTo>
                    <a:cubicBezTo>
                      <a:pt x="152" y="46"/>
                      <a:pt x="151" y="47"/>
                      <a:pt x="151"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19" name="Freeform 6">
                <a:extLst>
                  <a:ext uri="{FF2B5EF4-FFF2-40B4-BE49-F238E27FC236}">
                    <a16:creationId xmlns:a16="http://schemas.microsoft.com/office/drawing/2014/main" id="{589593E4-99F6-4A95-AC54-C5C25120EE1E}"/>
                  </a:ext>
                </a:extLst>
              </p:cNvPr>
              <p:cNvSpPr>
                <a:spLocks/>
              </p:cNvSpPr>
              <p:nvPr/>
            </p:nvSpPr>
            <p:spPr bwMode="auto">
              <a:xfrm>
                <a:off x="4068763" y="3132138"/>
                <a:ext cx="161925" cy="384175"/>
              </a:xfrm>
              <a:custGeom>
                <a:avLst/>
                <a:gdLst>
                  <a:gd name="T0" fmla="*/ 4 w 43"/>
                  <a:gd name="T1" fmla="*/ 101 h 102"/>
                  <a:gd name="T2" fmla="*/ 2 w 43"/>
                  <a:gd name="T3" fmla="*/ 100 h 102"/>
                  <a:gd name="T4" fmla="*/ 1 w 43"/>
                  <a:gd name="T5" fmla="*/ 97 h 102"/>
                  <a:gd name="T6" fmla="*/ 1 w 43"/>
                  <a:gd name="T7" fmla="*/ 89 h 102"/>
                  <a:gd name="T8" fmla="*/ 4 w 43"/>
                  <a:gd name="T9" fmla="*/ 75 h 102"/>
                  <a:gd name="T10" fmla="*/ 9 w 43"/>
                  <a:gd name="T11" fmla="*/ 65 h 102"/>
                  <a:gd name="T12" fmla="*/ 15 w 43"/>
                  <a:gd name="T13" fmla="*/ 52 h 102"/>
                  <a:gd name="T14" fmla="*/ 17 w 43"/>
                  <a:gd name="T15" fmla="*/ 45 h 102"/>
                  <a:gd name="T16" fmla="*/ 16 w 43"/>
                  <a:gd name="T17" fmla="*/ 42 h 102"/>
                  <a:gd name="T18" fmla="*/ 15 w 43"/>
                  <a:gd name="T19" fmla="*/ 40 h 102"/>
                  <a:gd name="T20" fmla="*/ 13 w 43"/>
                  <a:gd name="T21" fmla="*/ 37 h 102"/>
                  <a:gd name="T22" fmla="*/ 13 w 43"/>
                  <a:gd name="T23" fmla="*/ 27 h 102"/>
                  <a:gd name="T24" fmla="*/ 13 w 43"/>
                  <a:gd name="T25" fmla="*/ 23 h 102"/>
                  <a:gd name="T26" fmla="*/ 15 w 43"/>
                  <a:gd name="T27" fmla="*/ 16 h 102"/>
                  <a:gd name="T28" fmla="*/ 16 w 43"/>
                  <a:gd name="T29" fmla="*/ 13 h 102"/>
                  <a:gd name="T30" fmla="*/ 17 w 43"/>
                  <a:gd name="T31" fmla="*/ 10 h 102"/>
                  <a:gd name="T32" fmla="*/ 19 w 43"/>
                  <a:gd name="T33" fmla="*/ 8 h 102"/>
                  <a:gd name="T34" fmla="*/ 20 w 43"/>
                  <a:gd name="T35" fmla="*/ 6 h 102"/>
                  <a:gd name="T36" fmla="*/ 24 w 43"/>
                  <a:gd name="T37" fmla="*/ 3 h 102"/>
                  <a:gd name="T38" fmla="*/ 29 w 43"/>
                  <a:gd name="T39" fmla="*/ 0 h 102"/>
                  <a:gd name="T40" fmla="*/ 34 w 43"/>
                  <a:gd name="T41" fmla="*/ 1 h 102"/>
                  <a:gd name="T42" fmla="*/ 39 w 43"/>
                  <a:gd name="T43" fmla="*/ 8 h 102"/>
                  <a:gd name="T44" fmla="*/ 42 w 43"/>
                  <a:gd name="T45" fmla="*/ 16 h 102"/>
                  <a:gd name="T46" fmla="*/ 42 w 43"/>
                  <a:gd name="T47" fmla="*/ 22 h 102"/>
                  <a:gd name="T48" fmla="*/ 39 w 43"/>
                  <a:gd name="T49" fmla="*/ 26 h 102"/>
                  <a:gd name="T50" fmla="*/ 35 w 43"/>
                  <a:gd name="T51" fmla="*/ 31 h 102"/>
                  <a:gd name="T52" fmla="*/ 34 w 43"/>
                  <a:gd name="T53" fmla="*/ 42 h 102"/>
                  <a:gd name="T54" fmla="*/ 32 w 43"/>
                  <a:gd name="T55" fmla="*/ 52 h 102"/>
                  <a:gd name="T56" fmla="*/ 31 w 43"/>
                  <a:gd name="T57" fmla="*/ 57 h 102"/>
                  <a:gd name="T58" fmla="*/ 30 w 43"/>
                  <a:gd name="T59" fmla="*/ 63 h 102"/>
                  <a:gd name="T60" fmla="*/ 26 w 43"/>
                  <a:gd name="T61" fmla="*/ 75 h 102"/>
                  <a:gd name="T62" fmla="*/ 25 w 43"/>
                  <a:gd name="T63" fmla="*/ 77 h 102"/>
                  <a:gd name="T64" fmla="*/ 21 w 43"/>
                  <a:gd name="T65" fmla="*/ 86 h 102"/>
                  <a:gd name="T66" fmla="*/ 6 w 43"/>
                  <a:gd name="T6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3" h="102">
                    <a:moveTo>
                      <a:pt x="6" y="102"/>
                    </a:moveTo>
                    <a:cubicBezTo>
                      <a:pt x="5" y="102"/>
                      <a:pt x="5" y="102"/>
                      <a:pt x="4" y="101"/>
                    </a:cubicBezTo>
                    <a:cubicBezTo>
                      <a:pt x="4" y="101"/>
                      <a:pt x="3" y="101"/>
                      <a:pt x="3" y="101"/>
                    </a:cubicBezTo>
                    <a:cubicBezTo>
                      <a:pt x="2" y="101"/>
                      <a:pt x="2" y="100"/>
                      <a:pt x="2" y="100"/>
                    </a:cubicBezTo>
                    <a:cubicBezTo>
                      <a:pt x="2" y="100"/>
                      <a:pt x="1" y="99"/>
                      <a:pt x="1" y="98"/>
                    </a:cubicBezTo>
                    <a:cubicBezTo>
                      <a:pt x="1" y="98"/>
                      <a:pt x="1" y="97"/>
                      <a:pt x="1" y="97"/>
                    </a:cubicBezTo>
                    <a:cubicBezTo>
                      <a:pt x="1" y="96"/>
                      <a:pt x="1" y="95"/>
                      <a:pt x="1" y="95"/>
                    </a:cubicBezTo>
                    <a:cubicBezTo>
                      <a:pt x="1" y="94"/>
                      <a:pt x="0" y="92"/>
                      <a:pt x="1" y="89"/>
                    </a:cubicBezTo>
                    <a:cubicBezTo>
                      <a:pt x="1" y="87"/>
                      <a:pt x="2" y="86"/>
                      <a:pt x="2" y="84"/>
                    </a:cubicBezTo>
                    <a:cubicBezTo>
                      <a:pt x="3" y="81"/>
                      <a:pt x="3" y="77"/>
                      <a:pt x="4" y="75"/>
                    </a:cubicBezTo>
                    <a:cubicBezTo>
                      <a:pt x="5" y="72"/>
                      <a:pt x="7" y="68"/>
                      <a:pt x="8" y="65"/>
                    </a:cubicBezTo>
                    <a:cubicBezTo>
                      <a:pt x="8" y="65"/>
                      <a:pt x="9" y="65"/>
                      <a:pt x="9" y="65"/>
                    </a:cubicBezTo>
                    <a:cubicBezTo>
                      <a:pt x="9" y="64"/>
                      <a:pt x="10" y="63"/>
                      <a:pt x="10" y="62"/>
                    </a:cubicBezTo>
                    <a:cubicBezTo>
                      <a:pt x="12" y="59"/>
                      <a:pt x="14" y="56"/>
                      <a:pt x="15" y="52"/>
                    </a:cubicBezTo>
                    <a:cubicBezTo>
                      <a:pt x="15" y="51"/>
                      <a:pt x="17" y="50"/>
                      <a:pt x="17" y="48"/>
                    </a:cubicBezTo>
                    <a:cubicBezTo>
                      <a:pt x="17" y="47"/>
                      <a:pt x="17" y="46"/>
                      <a:pt x="17" y="45"/>
                    </a:cubicBezTo>
                    <a:cubicBezTo>
                      <a:pt x="17" y="45"/>
                      <a:pt x="17" y="44"/>
                      <a:pt x="17" y="44"/>
                    </a:cubicBezTo>
                    <a:cubicBezTo>
                      <a:pt x="17" y="43"/>
                      <a:pt x="17" y="42"/>
                      <a:pt x="16" y="42"/>
                    </a:cubicBezTo>
                    <a:cubicBezTo>
                      <a:pt x="16" y="41"/>
                      <a:pt x="16" y="41"/>
                      <a:pt x="16" y="41"/>
                    </a:cubicBezTo>
                    <a:cubicBezTo>
                      <a:pt x="16" y="41"/>
                      <a:pt x="15" y="40"/>
                      <a:pt x="15" y="40"/>
                    </a:cubicBezTo>
                    <a:cubicBezTo>
                      <a:pt x="15" y="39"/>
                      <a:pt x="14" y="39"/>
                      <a:pt x="14" y="39"/>
                    </a:cubicBezTo>
                    <a:cubicBezTo>
                      <a:pt x="14" y="38"/>
                      <a:pt x="14" y="38"/>
                      <a:pt x="13" y="37"/>
                    </a:cubicBezTo>
                    <a:cubicBezTo>
                      <a:pt x="13" y="37"/>
                      <a:pt x="13" y="36"/>
                      <a:pt x="13" y="34"/>
                    </a:cubicBezTo>
                    <a:cubicBezTo>
                      <a:pt x="13" y="32"/>
                      <a:pt x="13" y="29"/>
                      <a:pt x="13" y="27"/>
                    </a:cubicBezTo>
                    <a:cubicBezTo>
                      <a:pt x="13" y="26"/>
                      <a:pt x="13" y="25"/>
                      <a:pt x="13" y="25"/>
                    </a:cubicBezTo>
                    <a:cubicBezTo>
                      <a:pt x="13" y="24"/>
                      <a:pt x="13" y="24"/>
                      <a:pt x="13" y="23"/>
                    </a:cubicBezTo>
                    <a:cubicBezTo>
                      <a:pt x="13" y="23"/>
                      <a:pt x="14" y="23"/>
                      <a:pt x="14" y="22"/>
                    </a:cubicBezTo>
                    <a:cubicBezTo>
                      <a:pt x="14" y="21"/>
                      <a:pt x="15" y="17"/>
                      <a:pt x="15" y="16"/>
                    </a:cubicBezTo>
                    <a:cubicBezTo>
                      <a:pt x="15" y="16"/>
                      <a:pt x="15" y="15"/>
                      <a:pt x="16" y="15"/>
                    </a:cubicBezTo>
                    <a:cubicBezTo>
                      <a:pt x="16" y="14"/>
                      <a:pt x="16" y="14"/>
                      <a:pt x="16" y="13"/>
                    </a:cubicBezTo>
                    <a:cubicBezTo>
                      <a:pt x="16" y="12"/>
                      <a:pt x="17" y="12"/>
                      <a:pt x="17" y="11"/>
                    </a:cubicBezTo>
                    <a:cubicBezTo>
                      <a:pt x="17" y="11"/>
                      <a:pt x="17" y="10"/>
                      <a:pt x="17" y="10"/>
                    </a:cubicBezTo>
                    <a:cubicBezTo>
                      <a:pt x="18" y="10"/>
                      <a:pt x="18" y="10"/>
                      <a:pt x="18" y="10"/>
                    </a:cubicBezTo>
                    <a:cubicBezTo>
                      <a:pt x="18" y="9"/>
                      <a:pt x="18" y="9"/>
                      <a:pt x="19" y="8"/>
                    </a:cubicBezTo>
                    <a:cubicBezTo>
                      <a:pt x="19" y="8"/>
                      <a:pt x="19" y="7"/>
                      <a:pt x="19" y="7"/>
                    </a:cubicBezTo>
                    <a:cubicBezTo>
                      <a:pt x="19" y="7"/>
                      <a:pt x="19" y="7"/>
                      <a:pt x="20" y="6"/>
                    </a:cubicBezTo>
                    <a:cubicBezTo>
                      <a:pt x="21" y="5"/>
                      <a:pt x="21" y="5"/>
                      <a:pt x="22" y="4"/>
                    </a:cubicBezTo>
                    <a:cubicBezTo>
                      <a:pt x="22" y="4"/>
                      <a:pt x="23" y="3"/>
                      <a:pt x="24" y="3"/>
                    </a:cubicBezTo>
                    <a:cubicBezTo>
                      <a:pt x="24" y="2"/>
                      <a:pt x="25" y="1"/>
                      <a:pt x="26" y="1"/>
                    </a:cubicBezTo>
                    <a:cubicBezTo>
                      <a:pt x="27" y="1"/>
                      <a:pt x="29" y="0"/>
                      <a:pt x="29" y="0"/>
                    </a:cubicBezTo>
                    <a:cubicBezTo>
                      <a:pt x="30" y="0"/>
                      <a:pt x="31" y="0"/>
                      <a:pt x="31" y="0"/>
                    </a:cubicBezTo>
                    <a:cubicBezTo>
                      <a:pt x="33" y="1"/>
                      <a:pt x="33" y="1"/>
                      <a:pt x="34" y="1"/>
                    </a:cubicBezTo>
                    <a:cubicBezTo>
                      <a:pt x="35" y="2"/>
                      <a:pt x="38" y="4"/>
                      <a:pt x="38" y="6"/>
                    </a:cubicBezTo>
                    <a:cubicBezTo>
                      <a:pt x="38" y="8"/>
                      <a:pt x="39" y="8"/>
                      <a:pt x="39" y="8"/>
                    </a:cubicBezTo>
                    <a:cubicBezTo>
                      <a:pt x="39" y="9"/>
                      <a:pt x="39" y="9"/>
                      <a:pt x="40" y="11"/>
                    </a:cubicBezTo>
                    <a:cubicBezTo>
                      <a:pt x="40" y="12"/>
                      <a:pt x="41" y="15"/>
                      <a:pt x="42" y="16"/>
                    </a:cubicBezTo>
                    <a:cubicBezTo>
                      <a:pt x="43" y="17"/>
                      <a:pt x="42" y="18"/>
                      <a:pt x="43" y="19"/>
                    </a:cubicBezTo>
                    <a:cubicBezTo>
                      <a:pt x="43" y="22"/>
                      <a:pt x="43" y="18"/>
                      <a:pt x="42" y="22"/>
                    </a:cubicBezTo>
                    <a:cubicBezTo>
                      <a:pt x="42" y="22"/>
                      <a:pt x="42" y="23"/>
                      <a:pt x="42" y="24"/>
                    </a:cubicBezTo>
                    <a:cubicBezTo>
                      <a:pt x="41" y="25"/>
                      <a:pt x="40" y="25"/>
                      <a:pt x="39" y="26"/>
                    </a:cubicBezTo>
                    <a:cubicBezTo>
                      <a:pt x="38" y="27"/>
                      <a:pt x="37" y="28"/>
                      <a:pt x="36" y="29"/>
                    </a:cubicBezTo>
                    <a:cubicBezTo>
                      <a:pt x="35" y="30"/>
                      <a:pt x="35" y="30"/>
                      <a:pt x="35" y="31"/>
                    </a:cubicBezTo>
                    <a:cubicBezTo>
                      <a:pt x="35" y="32"/>
                      <a:pt x="34" y="33"/>
                      <a:pt x="34" y="34"/>
                    </a:cubicBezTo>
                    <a:cubicBezTo>
                      <a:pt x="34" y="37"/>
                      <a:pt x="34" y="41"/>
                      <a:pt x="34" y="42"/>
                    </a:cubicBezTo>
                    <a:cubicBezTo>
                      <a:pt x="33" y="44"/>
                      <a:pt x="33" y="46"/>
                      <a:pt x="33" y="49"/>
                    </a:cubicBezTo>
                    <a:cubicBezTo>
                      <a:pt x="33" y="50"/>
                      <a:pt x="32" y="51"/>
                      <a:pt x="32" y="52"/>
                    </a:cubicBezTo>
                    <a:cubicBezTo>
                      <a:pt x="32" y="54"/>
                      <a:pt x="32" y="55"/>
                      <a:pt x="31" y="57"/>
                    </a:cubicBezTo>
                    <a:cubicBezTo>
                      <a:pt x="31" y="57"/>
                      <a:pt x="31" y="57"/>
                      <a:pt x="31" y="57"/>
                    </a:cubicBezTo>
                    <a:cubicBezTo>
                      <a:pt x="31" y="58"/>
                      <a:pt x="31" y="58"/>
                      <a:pt x="31" y="59"/>
                    </a:cubicBezTo>
                    <a:cubicBezTo>
                      <a:pt x="30" y="60"/>
                      <a:pt x="30" y="62"/>
                      <a:pt x="30" y="63"/>
                    </a:cubicBezTo>
                    <a:cubicBezTo>
                      <a:pt x="29" y="67"/>
                      <a:pt x="27" y="71"/>
                      <a:pt x="26" y="74"/>
                    </a:cubicBezTo>
                    <a:cubicBezTo>
                      <a:pt x="26" y="74"/>
                      <a:pt x="26" y="74"/>
                      <a:pt x="26" y="75"/>
                    </a:cubicBezTo>
                    <a:cubicBezTo>
                      <a:pt x="26" y="75"/>
                      <a:pt x="26" y="75"/>
                      <a:pt x="26" y="75"/>
                    </a:cubicBezTo>
                    <a:cubicBezTo>
                      <a:pt x="26" y="76"/>
                      <a:pt x="25" y="77"/>
                      <a:pt x="25" y="77"/>
                    </a:cubicBezTo>
                    <a:cubicBezTo>
                      <a:pt x="25" y="79"/>
                      <a:pt x="24" y="80"/>
                      <a:pt x="23" y="82"/>
                    </a:cubicBezTo>
                    <a:cubicBezTo>
                      <a:pt x="22" y="83"/>
                      <a:pt x="21" y="84"/>
                      <a:pt x="21" y="86"/>
                    </a:cubicBezTo>
                    <a:cubicBezTo>
                      <a:pt x="17" y="90"/>
                      <a:pt x="15" y="99"/>
                      <a:pt x="10" y="102"/>
                    </a:cubicBezTo>
                    <a:cubicBezTo>
                      <a:pt x="9" y="102"/>
                      <a:pt x="7" y="102"/>
                      <a:pt x="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0" name="Freeform 7">
                <a:extLst>
                  <a:ext uri="{FF2B5EF4-FFF2-40B4-BE49-F238E27FC236}">
                    <a16:creationId xmlns:a16="http://schemas.microsoft.com/office/drawing/2014/main" id="{D915307D-90A4-477E-9DDF-8A139A8F39E9}"/>
                  </a:ext>
                </a:extLst>
              </p:cNvPr>
              <p:cNvSpPr>
                <a:spLocks/>
              </p:cNvSpPr>
              <p:nvPr/>
            </p:nvSpPr>
            <p:spPr bwMode="auto">
              <a:xfrm>
                <a:off x="4254501" y="3016250"/>
                <a:ext cx="458788" cy="481013"/>
              </a:xfrm>
              <a:custGeom>
                <a:avLst/>
                <a:gdLst>
                  <a:gd name="T0" fmla="*/ 82 w 122"/>
                  <a:gd name="T1" fmla="*/ 4 h 128"/>
                  <a:gd name="T2" fmla="*/ 89 w 122"/>
                  <a:gd name="T3" fmla="*/ 10 h 128"/>
                  <a:gd name="T4" fmla="*/ 94 w 122"/>
                  <a:gd name="T5" fmla="*/ 15 h 128"/>
                  <a:gd name="T6" fmla="*/ 99 w 122"/>
                  <a:gd name="T7" fmla="*/ 19 h 128"/>
                  <a:gd name="T8" fmla="*/ 108 w 122"/>
                  <a:gd name="T9" fmla="*/ 28 h 128"/>
                  <a:gd name="T10" fmla="*/ 116 w 122"/>
                  <a:gd name="T11" fmla="*/ 36 h 128"/>
                  <a:gd name="T12" fmla="*/ 120 w 122"/>
                  <a:gd name="T13" fmla="*/ 42 h 128"/>
                  <a:gd name="T14" fmla="*/ 122 w 122"/>
                  <a:gd name="T15" fmla="*/ 60 h 128"/>
                  <a:gd name="T16" fmla="*/ 122 w 122"/>
                  <a:gd name="T17" fmla="*/ 68 h 128"/>
                  <a:gd name="T18" fmla="*/ 120 w 122"/>
                  <a:gd name="T19" fmla="*/ 79 h 128"/>
                  <a:gd name="T20" fmla="*/ 118 w 122"/>
                  <a:gd name="T21" fmla="*/ 87 h 128"/>
                  <a:gd name="T22" fmla="*/ 116 w 122"/>
                  <a:gd name="T23" fmla="*/ 96 h 128"/>
                  <a:gd name="T24" fmla="*/ 111 w 122"/>
                  <a:gd name="T25" fmla="*/ 108 h 128"/>
                  <a:gd name="T26" fmla="*/ 104 w 122"/>
                  <a:gd name="T27" fmla="*/ 114 h 128"/>
                  <a:gd name="T28" fmla="*/ 88 w 122"/>
                  <a:gd name="T29" fmla="*/ 125 h 128"/>
                  <a:gd name="T30" fmla="*/ 83 w 122"/>
                  <a:gd name="T31" fmla="*/ 128 h 128"/>
                  <a:gd name="T32" fmla="*/ 78 w 122"/>
                  <a:gd name="T33" fmla="*/ 128 h 128"/>
                  <a:gd name="T34" fmla="*/ 71 w 122"/>
                  <a:gd name="T35" fmla="*/ 124 h 128"/>
                  <a:gd name="T36" fmla="*/ 69 w 122"/>
                  <a:gd name="T37" fmla="*/ 118 h 128"/>
                  <a:gd name="T38" fmla="*/ 70 w 122"/>
                  <a:gd name="T39" fmla="*/ 115 h 128"/>
                  <a:gd name="T40" fmla="*/ 78 w 122"/>
                  <a:gd name="T41" fmla="*/ 107 h 128"/>
                  <a:gd name="T42" fmla="*/ 81 w 122"/>
                  <a:gd name="T43" fmla="*/ 105 h 128"/>
                  <a:gd name="T44" fmla="*/ 87 w 122"/>
                  <a:gd name="T45" fmla="*/ 101 h 128"/>
                  <a:gd name="T46" fmla="*/ 92 w 122"/>
                  <a:gd name="T47" fmla="*/ 93 h 128"/>
                  <a:gd name="T48" fmla="*/ 97 w 122"/>
                  <a:gd name="T49" fmla="*/ 78 h 128"/>
                  <a:gd name="T50" fmla="*/ 94 w 122"/>
                  <a:gd name="T51" fmla="*/ 48 h 128"/>
                  <a:gd name="T52" fmla="*/ 88 w 122"/>
                  <a:gd name="T53" fmla="*/ 41 h 128"/>
                  <a:gd name="T54" fmla="*/ 81 w 122"/>
                  <a:gd name="T55" fmla="*/ 34 h 128"/>
                  <a:gd name="T56" fmla="*/ 76 w 122"/>
                  <a:gd name="T57" fmla="*/ 29 h 128"/>
                  <a:gd name="T58" fmla="*/ 63 w 122"/>
                  <a:gd name="T59" fmla="*/ 25 h 128"/>
                  <a:gd name="T60" fmla="*/ 57 w 122"/>
                  <a:gd name="T61" fmla="*/ 27 h 128"/>
                  <a:gd name="T62" fmla="*/ 45 w 122"/>
                  <a:gd name="T63" fmla="*/ 34 h 128"/>
                  <a:gd name="T64" fmla="*/ 42 w 122"/>
                  <a:gd name="T65" fmla="*/ 36 h 128"/>
                  <a:gd name="T66" fmla="*/ 31 w 122"/>
                  <a:gd name="T67" fmla="*/ 45 h 128"/>
                  <a:gd name="T68" fmla="*/ 25 w 122"/>
                  <a:gd name="T69" fmla="*/ 48 h 128"/>
                  <a:gd name="T70" fmla="*/ 16 w 122"/>
                  <a:gd name="T71" fmla="*/ 49 h 128"/>
                  <a:gd name="T72" fmla="*/ 8 w 122"/>
                  <a:gd name="T73" fmla="*/ 46 h 128"/>
                  <a:gd name="T74" fmla="*/ 5 w 122"/>
                  <a:gd name="T75" fmla="*/ 44 h 128"/>
                  <a:gd name="T76" fmla="*/ 0 w 122"/>
                  <a:gd name="T77" fmla="*/ 36 h 128"/>
                  <a:gd name="T78" fmla="*/ 14 w 122"/>
                  <a:gd name="T79" fmla="*/ 23 h 128"/>
                  <a:gd name="T80" fmla="*/ 22 w 122"/>
                  <a:gd name="T81" fmla="*/ 23 h 128"/>
                  <a:gd name="T82" fmla="*/ 36 w 122"/>
                  <a:gd name="T83" fmla="*/ 16 h 128"/>
                  <a:gd name="T84" fmla="*/ 49 w 122"/>
                  <a:gd name="T85" fmla="*/ 9 h 128"/>
                  <a:gd name="T86" fmla="*/ 57 w 122"/>
                  <a:gd name="T87" fmla="*/ 5 h 128"/>
                  <a:gd name="T88" fmla="*/ 62 w 122"/>
                  <a:gd name="T89" fmla="*/ 2 h 128"/>
                  <a:gd name="T90" fmla="*/ 65 w 122"/>
                  <a:gd name="T91" fmla="*/ 1 h 128"/>
                  <a:gd name="T92" fmla="*/ 68 w 122"/>
                  <a:gd name="T93" fmla="*/ 1 h 128"/>
                  <a:gd name="T94" fmla="*/ 77 w 122"/>
                  <a:gd name="T95" fmla="*/ 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2" h="128">
                    <a:moveTo>
                      <a:pt x="77" y="1"/>
                    </a:moveTo>
                    <a:cubicBezTo>
                      <a:pt x="78" y="1"/>
                      <a:pt x="79" y="3"/>
                      <a:pt x="81" y="3"/>
                    </a:cubicBezTo>
                    <a:cubicBezTo>
                      <a:pt x="82" y="3"/>
                      <a:pt x="81" y="4"/>
                      <a:pt x="82" y="4"/>
                    </a:cubicBezTo>
                    <a:cubicBezTo>
                      <a:pt x="83" y="5"/>
                      <a:pt x="84" y="6"/>
                      <a:pt x="85" y="6"/>
                    </a:cubicBezTo>
                    <a:cubicBezTo>
                      <a:pt x="86" y="7"/>
                      <a:pt x="86" y="7"/>
                      <a:pt x="87" y="8"/>
                    </a:cubicBezTo>
                    <a:cubicBezTo>
                      <a:pt x="88" y="8"/>
                      <a:pt x="88" y="8"/>
                      <a:pt x="89" y="10"/>
                    </a:cubicBezTo>
                    <a:cubicBezTo>
                      <a:pt x="90" y="11"/>
                      <a:pt x="91" y="11"/>
                      <a:pt x="92" y="12"/>
                    </a:cubicBezTo>
                    <a:cubicBezTo>
                      <a:pt x="92" y="12"/>
                      <a:pt x="93" y="13"/>
                      <a:pt x="94" y="14"/>
                    </a:cubicBezTo>
                    <a:cubicBezTo>
                      <a:pt x="94" y="14"/>
                      <a:pt x="94" y="14"/>
                      <a:pt x="94" y="15"/>
                    </a:cubicBezTo>
                    <a:cubicBezTo>
                      <a:pt x="95" y="15"/>
                      <a:pt x="95" y="15"/>
                      <a:pt x="96" y="16"/>
                    </a:cubicBezTo>
                    <a:cubicBezTo>
                      <a:pt x="96" y="16"/>
                      <a:pt x="96" y="16"/>
                      <a:pt x="96" y="17"/>
                    </a:cubicBezTo>
                    <a:cubicBezTo>
                      <a:pt x="97" y="17"/>
                      <a:pt x="98" y="18"/>
                      <a:pt x="99" y="19"/>
                    </a:cubicBezTo>
                    <a:cubicBezTo>
                      <a:pt x="100" y="20"/>
                      <a:pt x="100" y="21"/>
                      <a:pt x="102" y="22"/>
                    </a:cubicBezTo>
                    <a:cubicBezTo>
                      <a:pt x="103" y="23"/>
                      <a:pt x="104" y="24"/>
                      <a:pt x="105" y="25"/>
                    </a:cubicBezTo>
                    <a:cubicBezTo>
                      <a:pt x="106" y="25"/>
                      <a:pt x="107" y="27"/>
                      <a:pt x="108" y="28"/>
                    </a:cubicBezTo>
                    <a:cubicBezTo>
                      <a:pt x="109" y="29"/>
                      <a:pt x="110" y="30"/>
                      <a:pt x="111" y="32"/>
                    </a:cubicBezTo>
                    <a:cubicBezTo>
                      <a:pt x="112" y="32"/>
                      <a:pt x="113" y="33"/>
                      <a:pt x="114" y="34"/>
                    </a:cubicBezTo>
                    <a:cubicBezTo>
                      <a:pt x="114" y="35"/>
                      <a:pt x="115" y="35"/>
                      <a:pt x="116" y="36"/>
                    </a:cubicBezTo>
                    <a:cubicBezTo>
                      <a:pt x="116" y="37"/>
                      <a:pt x="117" y="37"/>
                      <a:pt x="117" y="38"/>
                    </a:cubicBezTo>
                    <a:cubicBezTo>
                      <a:pt x="117" y="38"/>
                      <a:pt x="118" y="39"/>
                      <a:pt x="118" y="39"/>
                    </a:cubicBezTo>
                    <a:cubicBezTo>
                      <a:pt x="119" y="40"/>
                      <a:pt x="119" y="41"/>
                      <a:pt x="120" y="42"/>
                    </a:cubicBezTo>
                    <a:cubicBezTo>
                      <a:pt x="121" y="43"/>
                      <a:pt x="121" y="45"/>
                      <a:pt x="122" y="46"/>
                    </a:cubicBezTo>
                    <a:cubicBezTo>
                      <a:pt x="122" y="48"/>
                      <a:pt x="122" y="49"/>
                      <a:pt x="122" y="50"/>
                    </a:cubicBezTo>
                    <a:cubicBezTo>
                      <a:pt x="122" y="53"/>
                      <a:pt x="122" y="57"/>
                      <a:pt x="122" y="60"/>
                    </a:cubicBezTo>
                    <a:cubicBezTo>
                      <a:pt x="122" y="60"/>
                      <a:pt x="122" y="61"/>
                      <a:pt x="122" y="62"/>
                    </a:cubicBezTo>
                    <a:cubicBezTo>
                      <a:pt x="122" y="63"/>
                      <a:pt x="122" y="64"/>
                      <a:pt x="122" y="66"/>
                    </a:cubicBezTo>
                    <a:cubicBezTo>
                      <a:pt x="122" y="67"/>
                      <a:pt x="122" y="67"/>
                      <a:pt x="122" y="68"/>
                    </a:cubicBezTo>
                    <a:cubicBezTo>
                      <a:pt x="121" y="69"/>
                      <a:pt x="121" y="70"/>
                      <a:pt x="121" y="72"/>
                    </a:cubicBezTo>
                    <a:cubicBezTo>
                      <a:pt x="120" y="74"/>
                      <a:pt x="120" y="75"/>
                      <a:pt x="120" y="77"/>
                    </a:cubicBezTo>
                    <a:cubicBezTo>
                      <a:pt x="120" y="78"/>
                      <a:pt x="120" y="78"/>
                      <a:pt x="120" y="79"/>
                    </a:cubicBezTo>
                    <a:cubicBezTo>
                      <a:pt x="120" y="79"/>
                      <a:pt x="120" y="80"/>
                      <a:pt x="120" y="81"/>
                    </a:cubicBezTo>
                    <a:cubicBezTo>
                      <a:pt x="119" y="81"/>
                      <a:pt x="119" y="82"/>
                      <a:pt x="119" y="82"/>
                    </a:cubicBezTo>
                    <a:cubicBezTo>
                      <a:pt x="119" y="84"/>
                      <a:pt x="119" y="86"/>
                      <a:pt x="118" y="87"/>
                    </a:cubicBezTo>
                    <a:cubicBezTo>
                      <a:pt x="118" y="87"/>
                      <a:pt x="118" y="88"/>
                      <a:pt x="118" y="88"/>
                    </a:cubicBezTo>
                    <a:cubicBezTo>
                      <a:pt x="118" y="90"/>
                      <a:pt x="118" y="91"/>
                      <a:pt x="117" y="93"/>
                    </a:cubicBezTo>
                    <a:cubicBezTo>
                      <a:pt x="117" y="94"/>
                      <a:pt x="117" y="95"/>
                      <a:pt x="116" y="96"/>
                    </a:cubicBezTo>
                    <a:cubicBezTo>
                      <a:pt x="116" y="97"/>
                      <a:pt x="116" y="98"/>
                      <a:pt x="116" y="99"/>
                    </a:cubicBezTo>
                    <a:cubicBezTo>
                      <a:pt x="115" y="100"/>
                      <a:pt x="114" y="102"/>
                      <a:pt x="114" y="103"/>
                    </a:cubicBezTo>
                    <a:cubicBezTo>
                      <a:pt x="113" y="105"/>
                      <a:pt x="112" y="106"/>
                      <a:pt x="111" y="108"/>
                    </a:cubicBezTo>
                    <a:cubicBezTo>
                      <a:pt x="111" y="108"/>
                      <a:pt x="110" y="109"/>
                      <a:pt x="110" y="110"/>
                    </a:cubicBezTo>
                    <a:cubicBezTo>
                      <a:pt x="107" y="112"/>
                      <a:pt x="107" y="112"/>
                      <a:pt x="105" y="114"/>
                    </a:cubicBezTo>
                    <a:cubicBezTo>
                      <a:pt x="104" y="114"/>
                      <a:pt x="104" y="114"/>
                      <a:pt x="104" y="114"/>
                    </a:cubicBezTo>
                    <a:cubicBezTo>
                      <a:pt x="103" y="114"/>
                      <a:pt x="99" y="118"/>
                      <a:pt x="97" y="119"/>
                    </a:cubicBezTo>
                    <a:cubicBezTo>
                      <a:pt x="95" y="121"/>
                      <a:pt x="92" y="121"/>
                      <a:pt x="91" y="123"/>
                    </a:cubicBezTo>
                    <a:cubicBezTo>
                      <a:pt x="89" y="124"/>
                      <a:pt x="89" y="124"/>
                      <a:pt x="88" y="125"/>
                    </a:cubicBezTo>
                    <a:cubicBezTo>
                      <a:pt x="87" y="125"/>
                      <a:pt x="87" y="126"/>
                      <a:pt x="87" y="126"/>
                    </a:cubicBezTo>
                    <a:cubicBezTo>
                      <a:pt x="87" y="126"/>
                      <a:pt x="85" y="127"/>
                      <a:pt x="85" y="128"/>
                    </a:cubicBezTo>
                    <a:cubicBezTo>
                      <a:pt x="84" y="128"/>
                      <a:pt x="83" y="128"/>
                      <a:pt x="83" y="128"/>
                    </a:cubicBezTo>
                    <a:cubicBezTo>
                      <a:pt x="83" y="128"/>
                      <a:pt x="82" y="128"/>
                      <a:pt x="82" y="128"/>
                    </a:cubicBezTo>
                    <a:cubicBezTo>
                      <a:pt x="81" y="128"/>
                      <a:pt x="80" y="128"/>
                      <a:pt x="80" y="128"/>
                    </a:cubicBezTo>
                    <a:cubicBezTo>
                      <a:pt x="79" y="128"/>
                      <a:pt x="78" y="128"/>
                      <a:pt x="78" y="128"/>
                    </a:cubicBezTo>
                    <a:cubicBezTo>
                      <a:pt x="76" y="128"/>
                      <a:pt x="76" y="127"/>
                      <a:pt x="74" y="127"/>
                    </a:cubicBezTo>
                    <a:cubicBezTo>
                      <a:pt x="73" y="127"/>
                      <a:pt x="72" y="126"/>
                      <a:pt x="71" y="125"/>
                    </a:cubicBezTo>
                    <a:cubicBezTo>
                      <a:pt x="71" y="124"/>
                      <a:pt x="71" y="124"/>
                      <a:pt x="71" y="124"/>
                    </a:cubicBezTo>
                    <a:cubicBezTo>
                      <a:pt x="69" y="124"/>
                      <a:pt x="70" y="123"/>
                      <a:pt x="70" y="122"/>
                    </a:cubicBezTo>
                    <a:cubicBezTo>
                      <a:pt x="70" y="122"/>
                      <a:pt x="70" y="121"/>
                      <a:pt x="70" y="121"/>
                    </a:cubicBezTo>
                    <a:cubicBezTo>
                      <a:pt x="70" y="119"/>
                      <a:pt x="69" y="119"/>
                      <a:pt x="69" y="118"/>
                    </a:cubicBezTo>
                    <a:cubicBezTo>
                      <a:pt x="69" y="118"/>
                      <a:pt x="69" y="118"/>
                      <a:pt x="69" y="117"/>
                    </a:cubicBezTo>
                    <a:cubicBezTo>
                      <a:pt x="69" y="117"/>
                      <a:pt x="69" y="117"/>
                      <a:pt x="70" y="116"/>
                    </a:cubicBezTo>
                    <a:cubicBezTo>
                      <a:pt x="70" y="116"/>
                      <a:pt x="70" y="115"/>
                      <a:pt x="70" y="115"/>
                    </a:cubicBezTo>
                    <a:cubicBezTo>
                      <a:pt x="71" y="114"/>
                      <a:pt x="71" y="113"/>
                      <a:pt x="72" y="112"/>
                    </a:cubicBezTo>
                    <a:cubicBezTo>
                      <a:pt x="73" y="110"/>
                      <a:pt x="75" y="110"/>
                      <a:pt x="76" y="108"/>
                    </a:cubicBezTo>
                    <a:cubicBezTo>
                      <a:pt x="77" y="108"/>
                      <a:pt x="77" y="107"/>
                      <a:pt x="78" y="107"/>
                    </a:cubicBezTo>
                    <a:cubicBezTo>
                      <a:pt x="79" y="106"/>
                      <a:pt x="79" y="106"/>
                      <a:pt x="80" y="106"/>
                    </a:cubicBezTo>
                    <a:cubicBezTo>
                      <a:pt x="80" y="106"/>
                      <a:pt x="80" y="105"/>
                      <a:pt x="80" y="105"/>
                    </a:cubicBezTo>
                    <a:cubicBezTo>
                      <a:pt x="81" y="105"/>
                      <a:pt x="81" y="105"/>
                      <a:pt x="81" y="105"/>
                    </a:cubicBezTo>
                    <a:cubicBezTo>
                      <a:pt x="82" y="104"/>
                      <a:pt x="82" y="104"/>
                      <a:pt x="83" y="104"/>
                    </a:cubicBezTo>
                    <a:cubicBezTo>
                      <a:pt x="83" y="104"/>
                      <a:pt x="84" y="103"/>
                      <a:pt x="84" y="103"/>
                    </a:cubicBezTo>
                    <a:cubicBezTo>
                      <a:pt x="85" y="102"/>
                      <a:pt x="86" y="102"/>
                      <a:pt x="87" y="101"/>
                    </a:cubicBezTo>
                    <a:cubicBezTo>
                      <a:pt x="87" y="100"/>
                      <a:pt x="88" y="99"/>
                      <a:pt x="89" y="99"/>
                    </a:cubicBezTo>
                    <a:cubicBezTo>
                      <a:pt x="89" y="98"/>
                      <a:pt x="89" y="98"/>
                      <a:pt x="89" y="98"/>
                    </a:cubicBezTo>
                    <a:cubicBezTo>
                      <a:pt x="90" y="96"/>
                      <a:pt x="92" y="95"/>
                      <a:pt x="92" y="93"/>
                    </a:cubicBezTo>
                    <a:cubicBezTo>
                      <a:pt x="93" y="90"/>
                      <a:pt x="95" y="88"/>
                      <a:pt x="96" y="84"/>
                    </a:cubicBezTo>
                    <a:cubicBezTo>
                      <a:pt x="96" y="84"/>
                      <a:pt x="96" y="83"/>
                      <a:pt x="96" y="83"/>
                    </a:cubicBezTo>
                    <a:cubicBezTo>
                      <a:pt x="96" y="81"/>
                      <a:pt x="97" y="80"/>
                      <a:pt x="97" y="78"/>
                    </a:cubicBezTo>
                    <a:cubicBezTo>
                      <a:pt x="98" y="77"/>
                      <a:pt x="98" y="76"/>
                      <a:pt x="98" y="75"/>
                    </a:cubicBezTo>
                    <a:cubicBezTo>
                      <a:pt x="99" y="68"/>
                      <a:pt x="101" y="63"/>
                      <a:pt x="98" y="55"/>
                    </a:cubicBezTo>
                    <a:cubicBezTo>
                      <a:pt x="97" y="52"/>
                      <a:pt x="96" y="51"/>
                      <a:pt x="94" y="48"/>
                    </a:cubicBezTo>
                    <a:cubicBezTo>
                      <a:pt x="93" y="47"/>
                      <a:pt x="92" y="46"/>
                      <a:pt x="91" y="44"/>
                    </a:cubicBezTo>
                    <a:cubicBezTo>
                      <a:pt x="90" y="43"/>
                      <a:pt x="90" y="42"/>
                      <a:pt x="89" y="42"/>
                    </a:cubicBezTo>
                    <a:cubicBezTo>
                      <a:pt x="89" y="41"/>
                      <a:pt x="89" y="41"/>
                      <a:pt x="88" y="41"/>
                    </a:cubicBezTo>
                    <a:cubicBezTo>
                      <a:pt x="88" y="40"/>
                      <a:pt x="87" y="40"/>
                      <a:pt x="87" y="40"/>
                    </a:cubicBezTo>
                    <a:cubicBezTo>
                      <a:pt x="84" y="38"/>
                      <a:pt x="84" y="36"/>
                      <a:pt x="82" y="35"/>
                    </a:cubicBezTo>
                    <a:cubicBezTo>
                      <a:pt x="82" y="34"/>
                      <a:pt x="81" y="34"/>
                      <a:pt x="81" y="34"/>
                    </a:cubicBezTo>
                    <a:cubicBezTo>
                      <a:pt x="81" y="33"/>
                      <a:pt x="81" y="33"/>
                      <a:pt x="81" y="33"/>
                    </a:cubicBezTo>
                    <a:cubicBezTo>
                      <a:pt x="79" y="32"/>
                      <a:pt x="78" y="30"/>
                      <a:pt x="78" y="29"/>
                    </a:cubicBezTo>
                    <a:cubicBezTo>
                      <a:pt x="77" y="29"/>
                      <a:pt x="76" y="29"/>
                      <a:pt x="76" y="29"/>
                    </a:cubicBezTo>
                    <a:cubicBezTo>
                      <a:pt x="75" y="28"/>
                      <a:pt x="74" y="27"/>
                      <a:pt x="73" y="27"/>
                    </a:cubicBezTo>
                    <a:cubicBezTo>
                      <a:pt x="72" y="26"/>
                      <a:pt x="72" y="25"/>
                      <a:pt x="71" y="25"/>
                    </a:cubicBezTo>
                    <a:cubicBezTo>
                      <a:pt x="69" y="24"/>
                      <a:pt x="65" y="24"/>
                      <a:pt x="63" y="25"/>
                    </a:cubicBezTo>
                    <a:cubicBezTo>
                      <a:pt x="62" y="25"/>
                      <a:pt x="59" y="26"/>
                      <a:pt x="59" y="26"/>
                    </a:cubicBezTo>
                    <a:cubicBezTo>
                      <a:pt x="58" y="26"/>
                      <a:pt x="58" y="26"/>
                      <a:pt x="58" y="27"/>
                    </a:cubicBezTo>
                    <a:cubicBezTo>
                      <a:pt x="58" y="27"/>
                      <a:pt x="57" y="27"/>
                      <a:pt x="57" y="27"/>
                    </a:cubicBezTo>
                    <a:cubicBezTo>
                      <a:pt x="56" y="28"/>
                      <a:pt x="55" y="28"/>
                      <a:pt x="55" y="28"/>
                    </a:cubicBezTo>
                    <a:cubicBezTo>
                      <a:pt x="54" y="29"/>
                      <a:pt x="51" y="30"/>
                      <a:pt x="50" y="31"/>
                    </a:cubicBezTo>
                    <a:cubicBezTo>
                      <a:pt x="48" y="32"/>
                      <a:pt x="47" y="32"/>
                      <a:pt x="45" y="34"/>
                    </a:cubicBezTo>
                    <a:cubicBezTo>
                      <a:pt x="45" y="34"/>
                      <a:pt x="44" y="34"/>
                      <a:pt x="44" y="34"/>
                    </a:cubicBezTo>
                    <a:cubicBezTo>
                      <a:pt x="44" y="34"/>
                      <a:pt x="43" y="35"/>
                      <a:pt x="42" y="35"/>
                    </a:cubicBezTo>
                    <a:cubicBezTo>
                      <a:pt x="42" y="35"/>
                      <a:pt x="42" y="35"/>
                      <a:pt x="42" y="36"/>
                    </a:cubicBezTo>
                    <a:cubicBezTo>
                      <a:pt x="39" y="38"/>
                      <a:pt x="36" y="39"/>
                      <a:pt x="34" y="42"/>
                    </a:cubicBezTo>
                    <a:cubicBezTo>
                      <a:pt x="34" y="42"/>
                      <a:pt x="33" y="43"/>
                      <a:pt x="32" y="43"/>
                    </a:cubicBezTo>
                    <a:cubicBezTo>
                      <a:pt x="32" y="44"/>
                      <a:pt x="31" y="44"/>
                      <a:pt x="31" y="45"/>
                    </a:cubicBezTo>
                    <a:cubicBezTo>
                      <a:pt x="30" y="46"/>
                      <a:pt x="29" y="46"/>
                      <a:pt x="28" y="47"/>
                    </a:cubicBezTo>
                    <a:cubicBezTo>
                      <a:pt x="27" y="47"/>
                      <a:pt x="27" y="47"/>
                      <a:pt x="27" y="48"/>
                    </a:cubicBezTo>
                    <a:cubicBezTo>
                      <a:pt x="26" y="48"/>
                      <a:pt x="25" y="48"/>
                      <a:pt x="25" y="48"/>
                    </a:cubicBezTo>
                    <a:cubicBezTo>
                      <a:pt x="24" y="48"/>
                      <a:pt x="22" y="49"/>
                      <a:pt x="21" y="49"/>
                    </a:cubicBezTo>
                    <a:cubicBezTo>
                      <a:pt x="19" y="49"/>
                      <a:pt x="19" y="49"/>
                      <a:pt x="19" y="49"/>
                    </a:cubicBezTo>
                    <a:cubicBezTo>
                      <a:pt x="18" y="49"/>
                      <a:pt x="16" y="49"/>
                      <a:pt x="16" y="49"/>
                    </a:cubicBezTo>
                    <a:cubicBezTo>
                      <a:pt x="15" y="48"/>
                      <a:pt x="15" y="49"/>
                      <a:pt x="14" y="48"/>
                    </a:cubicBezTo>
                    <a:cubicBezTo>
                      <a:pt x="12" y="47"/>
                      <a:pt x="12" y="47"/>
                      <a:pt x="10" y="47"/>
                    </a:cubicBezTo>
                    <a:cubicBezTo>
                      <a:pt x="10" y="46"/>
                      <a:pt x="9" y="46"/>
                      <a:pt x="8" y="46"/>
                    </a:cubicBezTo>
                    <a:cubicBezTo>
                      <a:pt x="8" y="46"/>
                      <a:pt x="7" y="45"/>
                      <a:pt x="7" y="45"/>
                    </a:cubicBezTo>
                    <a:cubicBezTo>
                      <a:pt x="7" y="45"/>
                      <a:pt x="7" y="45"/>
                      <a:pt x="7" y="45"/>
                    </a:cubicBezTo>
                    <a:cubicBezTo>
                      <a:pt x="7" y="45"/>
                      <a:pt x="5" y="44"/>
                      <a:pt x="5" y="44"/>
                    </a:cubicBezTo>
                    <a:cubicBezTo>
                      <a:pt x="4" y="42"/>
                      <a:pt x="3" y="43"/>
                      <a:pt x="2" y="42"/>
                    </a:cubicBezTo>
                    <a:cubicBezTo>
                      <a:pt x="2" y="40"/>
                      <a:pt x="1" y="41"/>
                      <a:pt x="1" y="40"/>
                    </a:cubicBezTo>
                    <a:cubicBezTo>
                      <a:pt x="1" y="38"/>
                      <a:pt x="0" y="37"/>
                      <a:pt x="0" y="36"/>
                    </a:cubicBezTo>
                    <a:cubicBezTo>
                      <a:pt x="0" y="31"/>
                      <a:pt x="1" y="28"/>
                      <a:pt x="3" y="26"/>
                    </a:cubicBezTo>
                    <a:cubicBezTo>
                      <a:pt x="5" y="24"/>
                      <a:pt x="6" y="23"/>
                      <a:pt x="10" y="23"/>
                    </a:cubicBezTo>
                    <a:cubicBezTo>
                      <a:pt x="11" y="23"/>
                      <a:pt x="13" y="23"/>
                      <a:pt x="14" y="23"/>
                    </a:cubicBezTo>
                    <a:cubicBezTo>
                      <a:pt x="15" y="23"/>
                      <a:pt x="15" y="23"/>
                      <a:pt x="16" y="23"/>
                    </a:cubicBezTo>
                    <a:cubicBezTo>
                      <a:pt x="18" y="24"/>
                      <a:pt x="19" y="24"/>
                      <a:pt x="20" y="24"/>
                    </a:cubicBezTo>
                    <a:cubicBezTo>
                      <a:pt x="20" y="24"/>
                      <a:pt x="21" y="24"/>
                      <a:pt x="22" y="23"/>
                    </a:cubicBezTo>
                    <a:cubicBezTo>
                      <a:pt x="23" y="22"/>
                      <a:pt x="25" y="22"/>
                      <a:pt x="26" y="22"/>
                    </a:cubicBezTo>
                    <a:cubicBezTo>
                      <a:pt x="27" y="21"/>
                      <a:pt x="28" y="20"/>
                      <a:pt x="30" y="20"/>
                    </a:cubicBezTo>
                    <a:cubicBezTo>
                      <a:pt x="31" y="18"/>
                      <a:pt x="34" y="18"/>
                      <a:pt x="36" y="16"/>
                    </a:cubicBezTo>
                    <a:cubicBezTo>
                      <a:pt x="36" y="16"/>
                      <a:pt x="36" y="16"/>
                      <a:pt x="37" y="16"/>
                    </a:cubicBezTo>
                    <a:cubicBezTo>
                      <a:pt x="37" y="16"/>
                      <a:pt x="37" y="16"/>
                      <a:pt x="37" y="15"/>
                    </a:cubicBezTo>
                    <a:cubicBezTo>
                      <a:pt x="41" y="13"/>
                      <a:pt x="45" y="11"/>
                      <a:pt x="49" y="9"/>
                    </a:cubicBezTo>
                    <a:cubicBezTo>
                      <a:pt x="50" y="8"/>
                      <a:pt x="52" y="7"/>
                      <a:pt x="53" y="6"/>
                    </a:cubicBezTo>
                    <a:cubicBezTo>
                      <a:pt x="54" y="6"/>
                      <a:pt x="54" y="6"/>
                      <a:pt x="55" y="6"/>
                    </a:cubicBezTo>
                    <a:cubicBezTo>
                      <a:pt x="56" y="6"/>
                      <a:pt x="56" y="5"/>
                      <a:pt x="57" y="5"/>
                    </a:cubicBezTo>
                    <a:cubicBezTo>
                      <a:pt x="58" y="4"/>
                      <a:pt x="58" y="4"/>
                      <a:pt x="60" y="4"/>
                    </a:cubicBezTo>
                    <a:cubicBezTo>
                      <a:pt x="60" y="3"/>
                      <a:pt x="61" y="3"/>
                      <a:pt x="61" y="3"/>
                    </a:cubicBezTo>
                    <a:cubicBezTo>
                      <a:pt x="62" y="3"/>
                      <a:pt x="62" y="2"/>
                      <a:pt x="62" y="2"/>
                    </a:cubicBezTo>
                    <a:cubicBezTo>
                      <a:pt x="63" y="2"/>
                      <a:pt x="63" y="2"/>
                      <a:pt x="64" y="2"/>
                    </a:cubicBezTo>
                    <a:cubicBezTo>
                      <a:pt x="64" y="2"/>
                      <a:pt x="64" y="1"/>
                      <a:pt x="64" y="1"/>
                    </a:cubicBezTo>
                    <a:cubicBezTo>
                      <a:pt x="65" y="1"/>
                      <a:pt x="65" y="1"/>
                      <a:pt x="65" y="1"/>
                    </a:cubicBezTo>
                    <a:cubicBezTo>
                      <a:pt x="65" y="1"/>
                      <a:pt x="65" y="1"/>
                      <a:pt x="66" y="1"/>
                    </a:cubicBezTo>
                    <a:cubicBezTo>
                      <a:pt x="66" y="1"/>
                      <a:pt x="66" y="1"/>
                      <a:pt x="67" y="1"/>
                    </a:cubicBezTo>
                    <a:cubicBezTo>
                      <a:pt x="67" y="1"/>
                      <a:pt x="67" y="1"/>
                      <a:pt x="68" y="1"/>
                    </a:cubicBezTo>
                    <a:cubicBezTo>
                      <a:pt x="68" y="0"/>
                      <a:pt x="68" y="1"/>
                      <a:pt x="69" y="1"/>
                    </a:cubicBezTo>
                    <a:cubicBezTo>
                      <a:pt x="69" y="1"/>
                      <a:pt x="71" y="0"/>
                      <a:pt x="73" y="0"/>
                    </a:cubicBezTo>
                    <a:cubicBezTo>
                      <a:pt x="74" y="0"/>
                      <a:pt x="76" y="1"/>
                      <a:pt x="7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1" name="Freeform 8">
                <a:extLst>
                  <a:ext uri="{FF2B5EF4-FFF2-40B4-BE49-F238E27FC236}">
                    <a16:creationId xmlns:a16="http://schemas.microsoft.com/office/drawing/2014/main" id="{2967338B-1843-46B3-8ECB-290F4ECBE4C3}"/>
                  </a:ext>
                </a:extLst>
              </p:cNvPr>
              <p:cNvSpPr>
                <a:spLocks/>
              </p:cNvSpPr>
              <p:nvPr/>
            </p:nvSpPr>
            <p:spPr bwMode="auto">
              <a:xfrm>
                <a:off x="5497513" y="3151188"/>
                <a:ext cx="241300" cy="433388"/>
              </a:xfrm>
              <a:custGeom>
                <a:avLst/>
                <a:gdLst>
                  <a:gd name="T0" fmla="*/ 20 w 64"/>
                  <a:gd name="T1" fmla="*/ 44 h 115"/>
                  <a:gd name="T2" fmla="*/ 20 w 64"/>
                  <a:gd name="T3" fmla="*/ 35 h 115"/>
                  <a:gd name="T4" fmla="*/ 22 w 64"/>
                  <a:gd name="T5" fmla="*/ 32 h 115"/>
                  <a:gd name="T6" fmla="*/ 22 w 64"/>
                  <a:gd name="T7" fmla="*/ 25 h 115"/>
                  <a:gd name="T8" fmla="*/ 15 w 64"/>
                  <a:gd name="T9" fmla="*/ 24 h 115"/>
                  <a:gd name="T10" fmla="*/ 9 w 64"/>
                  <a:gd name="T11" fmla="*/ 23 h 115"/>
                  <a:gd name="T12" fmla="*/ 2 w 64"/>
                  <a:gd name="T13" fmla="*/ 18 h 115"/>
                  <a:gd name="T14" fmla="*/ 0 w 64"/>
                  <a:gd name="T15" fmla="*/ 12 h 115"/>
                  <a:gd name="T16" fmla="*/ 1 w 64"/>
                  <a:gd name="T17" fmla="*/ 10 h 115"/>
                  <a:gd name="T18" fmla="*/ 10 w 64"/>
                  <a:gd name="T19" fmla="*/ 8 h 115"/>
                  <a:gd name="T20" fmla="*/ 14 w 64"/>
                  <a:gd name="T21" fmla="*/ 7 h 115"/>
                  <a:gd name="T22" fmla="*/ 20 w 64"/>
                  <a:gd name="T23" fmla="*/ 3 h 115"/>
                  <a:gd name="T24" fmla="*/ 27 w 64"/>
                  <a:gd name="T25" fmla="*/ 0 h 115"/>
                  <a:gd name="T26" fmla="*/ 35 w 64"/>
                  <a:gd name="T27" fmla="*/ 0 h 115"/>
                  <a:gd name="T28" fmla="*/ 42 w 64"/>
                  <a:gd name="T29" fmla="*/ 6 h 115"/>
                  <a:gd name="T30" fmla="*/ 46 w 64"/>
                  <a:gd name="T31" fmla="*/ 12 h 115"/>
                  <a:gd name="T32" fmla="*/ 46 w 64"/>
                  <a:gd name="T33" fmla="*/ 17 h 115"/>
                  <a:gd name="T34" fmla="*/ 45 w 64"/>
                  <a:gd name="T35" fmla="*/ 25 h 115"/>
                  <a:gd name="T36" fmla="*/ 41 w 64"/>
                  <a:gd name="T37" fmla="*/ 39 h 115"/>
                  <a:gd name="T38" fmla="*/ 40 w 64"/>
                  <a:gd name="T39" fmla="*/ 42 h 115"/>
                  <a:gd name="T40" fmla="*/ 41 w 64"/>
                  <a:gd name="T41" fmla="*/ 49 h 115"/>
                  <a:gd name="T42" fmla="*/ 50 w 64"/>
                  <a:gd name="T43" fmla="*/ 48 h 115"/>
                  <a:gd name="T44" fmla="*/ 55 w 64"/>
                  <a:gd name="T45" fmla="*/ 48 h 115"/>
                  <a:gd name="T46" fmla="*/ 62 w 64"/>
                  <a:gd name="T47" fmla="*/ 55 h 115"/>
                  <a:gd name="T48" fmla="*/ 64 w 64"/>
                  <a:gd name="T49" fmla="*/ 58 h 115"/>
                  <a:gd name="T50" fmla="*/ 63 w 64"/>
                  <a:gd name="T51" fmla="*/ 62 h 115"/>
                  <a:gd name="T52" fmla="*/ 61 w 64"/>
                  <a:gd name="T53" fmla="*/ 70 h 115"/>
                  <a:gd name="T54" fmla="*/ 62 w 64"/>
                  <a:gd name="T55" fmla="*/ 75 h 115"/>
                  <a:gd name="T56" fmla="*/ 60 w 64"/>
                  <a:gd name="T57" fmla="*/ 82 h 115"/>
                  <a:gd name="T58" fmla="*/ 56 w 64"/>
                  <a:gd name="T59" fmla="*/ 84 h 115"/>
                  <a:gd name="T60" fmla="*/ 50 w 64"/>
                  <a:gd name="T61" fmla="*/ 97 h 115"/>
                  <a:gd name="T62" fmla="*/ 49 w 64"/>
                  <a:gd name="T63" fmla="*/ 100 h 115"/>
                  <a:gd name="T64" fmla="*/ 47 w 64"/>
                  <a:gd name="T65" fmla="*/ 104 h 115"/>
                  <a:gd name="T66" fmla="*/ 43 w 64"/>
                  <a:gd name="T67" fmla="*/ 110 h 115"/>
                  <a:gd name="T68" fmla="*/ 38 w 64"/>
                  <a:gd name="T69" fmla="*/ 114 h 115"/>
                  <a:gd name="T70" fmla="*/ 31 w 64"/>
                  <a:gd name="T71" fmla="*/ 115 h 115"/>
                  <a:gd name="T72" fmla="*/ 26 w 64"/>
                  <a:gd name="T73" fmla="*/ 113 h 115"/>
                  <a:gd name="T74" fmla="*/ 20 w 64"/>
                  <a:gd name="T75" fmla="*/ 111 h 115"/>
                  <a:gd name="T76" fmla="*/ 17 w 64"/>
                  <a:gd name="T77" fmla="*/ 110 h 115"/>
                  <a:gd name="T78" fmla="*/ 15 w 64"/>
                  <a:gd name="T79" fmla="*/ 110 h 115"/>
                  <a:gd name="T80" fmla="*/ 7 w 64"/>
                  <a:gd name="T81" fmla="*/ 109 h 115"/>
                  <a:gd name="T82" fmla="*/ 5 w 64"/>
                  <a:gd name="T83" fmla="*/ 102 h 115"/>
                  <a:gd name="T84" fmla="*/ 8 w 64"/>
                  <a:gd name="T85" fmla="*/ 96 h 115"/>
                  <a:gd name="T86" fmla="*/ 15 w 64"/>
                  <a:gd name="T87" fmla="*/ 92 h 115"/>
                  <a:gd name="T88" fmla="*/ 21 w 64"/>
                  <a:gd name="T89" fmla="*/ 88 h 115"/>
                  <a:gd name="T90" fmla="*/ 24 w 64"/>
                  <a:gd name="T91" fmla="*/ 86 h 115"/>
                  <a:gd name="T92" fmla="*/ 24 w 64"/>
                  <a:gd name="T93" fmla="*/ 84 h 115"/>
                  <a:gd name="T94" fmla="*/ 20 w 64"/>
                  <a:gd name="T95" fmla="*/ 82 h 115"/>
                  <a:gd name="T96" fmla="*/ 18 w 64"/>
                  <a:gd name="T97" fmla="*/ 79 h 115"/>
                  <a:gd name="T98" fmla="*/ 13 w 64"/>
                  <a:gd name="T99" fmla="*/ 76 h 115"/>
                  <a:gd name="T100" fmla="*/ 9 w 64"/>
                  <a:gd name="T101" fmla="*/ 76 h 115"/>
                  <a:gd name="T102" fmla="*/ 6 w 64"/>
                  <a:gd name="T103" fmla="*/ 72 h 115"/>
                  <a:gd name="T104" fmla="*/ 6 w 64"/>
                  <a:gd name="T105" fmla="*/ 68 h 115"/>
                  <a:gd name="T106" fmla="*/ 9 w 64"/>
                  <a:gd name="T107" fmla="*/ 62 h 115"/>
                  <a:gd name="T108" fmla="*/ 10 w 64"/>
                  <a:gd name="T109" fmla="*/ 60 h 115"/>
                  <a:gd name="T110" fmla="*/ 14 w 64"/>
                  <a:gd name="T111" fmla="*/ 57 h 115"/>
                  <a:gd name="T112" fmla="*/ 21 w 64"/>
                  <a:gd name="T113" fmla="*/ 56 h 115"/>
                  <a:gd name="T114" fmla="*/ 21 w 64"/>
                  <a:gd name="T115" fmla="*/ 52 h 115"/>
                  <a:gd name="T116" fmla="*/ 20 w 64"/>
                  <a:gd name="T117" fmla="*/ 4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4" h="115">
                    <a:moveTo>
                      <a:pt x="20" y="45"/>
                    </a:moveTo>
                    <a:cubicBezTo>
                      <a:pt x="20" y="45"/>
                      <a:pt x="20" y="44"/>
                      <a:pt x="20" y="44"/>
                    </a:cubicBezTo>
                    <a:cubicBezTo>
                      <a:pt x="20" y="41"/>
                      <a:pt x="20" y="41"/>
                      <a:pt x="20" y="38"/>
                    </a:cubicBezTo>
                    <a:cubicBezTo>
                      <a:pt x="20" y="37"/>
                      <a:pt x="20" y="36"/>
                      <a:pt x="20" y="35"/>
                    </a:cubicBezTo>
                    <a:cubicBezTo>
                      <a:pt x="21" y="35"/>
                      <a:pt x="21" y="34"/>
                      <a:pt x="21" y="33"/>
                    </a:cubicBezTo>
                    <a:cubicBezTo>
                      <a:pt x="21" y="33"/>
                      <a:pt x="21" y="32"/>
                      <a:pt x="22" y="32"/>
                    </a:cubicBezTo>
                    <a:cubicBezTo>
                      <a:pt x="22" y="30"/>
                      <a:pt x="23" y="29"/>
                      <a:pt x="23" y="28"/>
                    </a:cubicBezTo>
                    <a:cubicBezTo>
                      <a:pt x="23" y="27"/>
                      <a:pt x="23" y="25"/>
                      <a:pt x="22" y="25"/>
                    </a:cubicBezTo>
                    <a:cubicBezTo>
                      <a:pt x="21" y="24"/>
                      <a:pt x="20" y="24"/>
                      <a:pt x="19" y="24"/>
                    </a:cubicBezTo>
                    <a:cubicBezTo>
                      <a:pt x="19" y="23"/>
                      <a:pt x="16" y="24"/>
                      <a:pt x="15" y="24"/>
                    </a:cubicBezTo>
                    <a:cubicBezTo>
                      <a:pt x="15" y="24"/>
                      <a:pt x="13" y="24"/>
                      <a:pt x="13" y="24"/>
                    </a:cubicBezTo>
                    <a:cubicBezTo>
                      <a:pt x="11" y="24"/>
                      <a:pt x="10" y="23"/>
                      <a:pt x="9" y="23"/>
                    </a:cubicBezTo>
                    <a:cubicBezTo>
                      <a:pt x="8" y="23"/>
                      <a:pt x="4" y="20"/>
                      <a:pt x="4" y="20"/>
                    </a:cubicBezTo>
                    <a:cubicBezTo>
                      <a:pt x="3" y="19"/>
                      <a:pt x="3" y="18"/>
                      <a:pt x="2" y="18"/>
                    </a:cubicBezTo>
                    <a:cubicBezTo>
                      <a:pt x="2" y="17"/>
                      <a:pt x="1" y="17"/>
                      <a:pt x="1" y="16"/>
                    </a:cubicBezTo>
                    <a:cubicBezTo>
                      <a:pt x="1" y="15"/>
                      <a:pt x="0" y="13"/>
                      <a:pt x="0" y="12"/>
                    </a:cubicBezTo>
                    <a:cubicBezTo>
                      <a:pt x="0" y="12"/>
                      <a:pt x="0" y="11"/>
                      <a:pt x="0" y="11"/>
                    </a:cubicBezTo>
                    <a:cubicBezTo>
                      <a:pt x="0" y="10"/>
                      <a:pt x="0" y="10"/>
                      <a:pt x="1" y="10"/>
                    </a:cubicBezTo>
                    <a:cubicBezTo>
                      <a:pt x="1" y="9"/>
                      <a:pt x="1" y="9"/>
                      <a:pt x="1" y="9"/>
                    </a:cubicBezTo>
                    <a:cubicBezTo>
                      <a:pt x="5" y="9"/>
                      <a:pt x="7" y="8"/>
                      <a:pt x="10" y="8"/>
                    </a:cubicBezTo>
                    <a:cubicBezTo>
                      <a:pt x="11" y="7"/>
                      <a:pt x="13" y="7"/>
                      <a:pt x="13" y="7"/>
                    </a:cubicBezTo>
                    <a:cubicBezTo>
                      <a:pt x="14" y="7"/>
                      <a:pt x="14" y="7"/>
                      <a:pt x="14" y="7"/>
                    </a:cubicBezTo>
                    <a:cubicBezTo>
                      <a:pt x="15" y="6"/>
                      <a:pt x="15" y="6"/>
                      <a:pt x="16" y="6"/>
                    </a:cubicBezTo>
                    <a:cubicBezTo>
                      <a:pt x="17" y="4"/>
                      <a:pt x="18" y="4"/>
                      <a:pt x="20" y="3"/>
                    </a:cubicBezTo>
                    <a:cubicBezTo>
                      <a:pt x="21" y="3"/>
                      <a:pt x="22" y="2"/>
                      <a:pt x="23" y="2"/>
                    </a:cubicBezTo>
                    <a:cubicBezTo>
                      <a:pt x="24" y="1"/>
                      <a:pt x="26" y="0"/>
                      <a:pt x="27" y="0"/>
                    </a:cubicBezTo>
                    <a:cubicBezTo>
                      <a:pt x="29" y="0"/>
                      <a:pt x="30" y="0"/>
                      <a:pt x="33" y="0"/>
                    </a:cubicBezTo>
                    <a:cubicBezTo>
                      <a:pt x="33" y="0"/>
                      <a:pt x="35" y="0"/>
                      <a:pt x="35" y="0"/>
                    </a:cubicBezTo>
                    <a:cubicBezTo>
                      <a:pt x="36" y="1"/>
                      <a:pt x="38" y="2"/>
                      <a:pt x="39" y="2"/>
                    </a:cubicBezTo>
                    <a:cubicBezTo>
                      <a:pt x="40" y="3"/>
                      <a:pt x="41" y="6"/>
                      <a:pt x="42" y="6"/>
                    </a:cubicBezTo>
                    <a:cubicBezTo>
                      <a:pt x="43" y="7"/>
                      <a:pt x="44" y="9"/>
                      <a:pt x="45" y="9"/>
                    </a:cubicBezTo>
                    <a:cubicBezTo>
                      <a:pt x="45" y="10"/>
                      <a:pt x="45" y="11"/>
                      <a:pt x="46" y="12"/>
                    </a:cubicBezTo>
                    <a:cubicBezTo>
                      <a:pt x="46" y="12"/>
                      <a:pt x="46" y="13"/>
                      <a:pt x="46" y="14"/>
                    </a:cubicBezTo>
                    <a:cubicBezTo>
                      <a:pt x="46" y="15"/>
                      <a:pt x="46" y="16"/>
                      <a:pt x="46" y="17"/>
                    </a:cubicBezTo>
                    <a:cubicBezTo>
                      <a:pt x="46" y="18"/>
                      <a:pt x="46" y="19"/>
                      <a:pt x="46" y="21"/>
                    </a:cubicBezTo>
                    <a:cubicBezTo>
                      <a:pt x="46" y="22"/>
                      <a:pt x="45" y="24"/>
                      <a:pt x="45" y="25"/>
                    </a:cubicBezTo>
                    <a:cubicBezTo>
                      <a:pt x="44" y="28"/>
                      <a:pt x="43" y="32"/>
                      <a:pt x="42" y="34"/>
                    </a:cubicBezTo>
                    <a:cubicBezTo>
                      <a:pt x="41" y="35"/>
                      <a:pt x="41" y="37"/>
                      <a:pt x="41" y="39"/>
                    </a:cubicBezTo>
                    <a:cubicBezTo>
                      <a:pt x="40" y="39"/>
                      <a:pt x="40" y="40"/>
                      <a:pt x="40" y="40"/>
                    </a:cubicBezTo>
                    <a:cubicBezTo>
                      <a:pt x="40" y="42"/>
                      <a:pt x="40" y="40"/>
                      <a:pt x="40" y="42"/>
                    </a:cubicBezTo>
                    <a:cubicBezTo>
                      <a:pt x="40" y="44"/>
                      <a:pt x="40" y="43"/>
                      <a:pt x="40" y="45"/>
                    </a:cubicBezTo>
                    <a:cubicBezTo>
                      <a:pt x="41" y="46"/>
                      <a:pt x="40" y="47"/>
                      <a:pt x="41" y="49"/>
                    </a:cubicBezTo>
                    <a:cubicBezTo>
                      <a:pt x="41" y="49"/>
                      <a:pt x="41" y="51"/>
                      <a:pt x="41" y="50"/>
                    </a:cubicBezTo>
                    <a:cubicBezTo>
                      <a:pt x="43" y="50"/>
                      <a:pt x="48" y="48"/>
                      <a:pt x="50" y="48"/>
                    </a:cubicBezTo>
                    <a:cubicBezTo>
                      <a:pt x="50" y="48"/>
                      <a:pt x="50" y="48"/>
                      <a:pt x="50" y="48"/>
                    </a:cubicBezTo>
                    <a:cubicBezTo>
                      <a:pt x="52" y="48"/>
                      <a:pt x="53" y="48"/>
                      <a:pt x="55" y="48"/>
                    </a:cubicBezTo>
                    <a:cubicBezTo>
                      <a:pt x="57" y="48"/>
                      <a:pt x="57" y="49"/>
                      <a:pt x="60" y="51"/>
                    </a:cubicBezTo>
                    <a:cubicBezTo>
                      <a:pt x="61" y="52"/>
                      <a:pt x="62" y="54"/>
                      <a:pt x="62" y="55"/>
                    </a:cubicBezTo>
                    <a:cubicBezTo>
                      <a:pt x="62" y="55"/>
                      <a:pt x="62" y="55"/>
                      <a:pt x="63" y="55"/>
                    </a:cubicBezTo>
                    <a:cubicBezTo>
                      <a:pt x="63" y="56"/>
                      <a:pt x="63" y="57"/>
                      <a:pt x="64" y="58"/>
                    </a:cubicBezTo>
                    <a:cubicBezTo>
                      <a:pt x="64" y="59"/>
                      <a:pt x="64" y="59"/>
                      <a:pt x="64" y="60"/>
                    </a:cubicBezTo>
                    <a:cubicBezTo>
                      <a:pt x="64" y="61"/>
                      <a:pt x="63" y="61"/>
                      <a:pt x="63" y="62"/>
                    </a:cubicBezTo>
                    <a:cubicBezTo>
                      <a:pt x="62" y="64"/>
                      <a:pt x="63" y="64"/>
                      <a:pt x="62" y="66"/>
                    </a:cubicBezTo>
                    <a:cubicBezTo>
                      <a:pt x="61" y="66"/>
                      <a:pt x="61" y="70"/>
                      <a:pt x="61" y="70"/>
                    </a:cubicBezTo>
                    <a:cubicBezTo>
                      <a:pt x="61" y="70"/>
                      <a:pt x="61" y="70"/>
                      <a:pt x="61" y="71"/>
                    </a:cubicBezTo>
                    <a:cubicBezTo>
                      <a:pt x="61" y="72"/>
                      <a:pt x="62" y="73"/>
                      <a:pt x="62" y="75"/>
                    </a:cubicBezTo>
                    <a:cubicBezTo>
                      <a:pt x="63" y="77"/>
                      <a:pt x="62" y="79"/>
                      <a:pt x="61" y="80"/>
                    </a:cubicBezTo>
                    <a:cubicBezTo>
                      <a:pt x="60" y="81"/>
                      <a:pt x="60" y="81"/>
                      <a:pt x="60" y="82"/>
                    </a:cubicBezTo>
                    <a:cubicBezTo>
                      <a:pt x="58" y="82"/>
                      <a:pt x="58" y="83"/>
                      <a:pt x="58" y="83"/>
                    </a:cubicBezTo>
                    <a:cubicBezTo>
                      <a:pt x="57" y="83"/>
                      <a:pt x="56" y="83"/>
                      <a:pt x="56" y="84"/>
                    </a:cubicBezTo>
                    <a:cubicBezTo>
                      <a:pt x="54" y="84"/>
                      <a:pt x="51" y="84"/>
                      <a:pt x="50" y="85"/>
                    </a:cubicBezTo>
                    <a:cubicBezTo>
                      <a:pt x="50" y="89"/>
                      <a:pt x="50" y="93"/>
                      <a:pt x="50" y="97"/>
                    </a:cubicBezTo>
                    <a:cubicBezTo>
                      <a:pt x="50" y="97"/>
                      <a:pt x="49" y="98"/>
                      <a:pt x="49" y="99"/>
                    </a:cubicBezTo>
                    <a:cubicBezTo>
                      <a:pt x="49" y="99"/>
                      <a:pt x="49" y="100"/>
                      <a:pt x="49" y="100"/>
                    </a:cubicBezTo>
                    <a:cubicBezTo>
                      <a:pt x="49" y="101"/>
                      <a:pt x="48" y="102"/>
                      <a:pt x="48" y="102"/>
                    </a:cubicBezTo>
                    <a:cubicBezTo>
                      <a:pt x="48" y="103"/>
                      <a:pt x="48" y="103"/>
                      <a:pt x="47" y="104"/>
                    </a:cubicBezTo>
                    <a:cubicBezTo>
                      <a:pt x="47" y="105"/>
                      <a:pt x="46" y="107"/>
                      <a:pt x="45" y="108"/>
                    </a:cubicBezTo>
                    <a:cubicBezTo>
                      <a:pt x="44" y="109"/>
                      <a:pt x="44" y="109"/>
                      <a:pt x="43" y="110"/>
                    </a:cubicBezTo>
                    <a:cubicBezTo>
                      <a:pt x="42" y="111"/>
                      <a:pt x="41" y="111"/>
                      <a:pt x="41" y="112"/>
                    </a:cubicBezTo>
                    <a:cubicBezTo>
                      <a:pt x="40" y="113"/>
                      <a:pt x="39" y="113"/>
                      <a:pt x="38" y="114"/>
                    </a:cubicBezTo>
                    <a:cubicBezTo>
                      <a:pt x="37" y="114"/>
                      <a:pt x="35" y="114"/>
                      <a:pt x="34" y="115"/>
                    </a:cubicBezTo>
                    <a:cubicBezTo>
                      <a:pt x="33" y="115"/>
                      <a:pt x="32" y="115"/>
                      <a:pt x="31" y="115"/>
                    </a:cubicBezTo>
                    <a:cubicBezTo>
                      <a:pt x="30" y="114"/>
                      <a:pt x="29" y="114"/>
                      <a:pt x="28" y="114"/>
                    </a:cubicBezTo>
                    <a:cubicBezTo>
                      <a:pt x="27" y="114"/>
                      <a:pt x="26" y="113"/>
                      <a:pt x="26" y="113"/>
                    </a:cubicBezTo>
                    <a:cubicBezTo>
                      <a:pt x="25" y="112"/>
                      <a:pt x="25" y="112"/>
                      <a:pt x="24" y="112"/>
                    </a:cubicBezTo>
                    <a:cubicBezTo>
                      <a:pt x="23" y="111"/>
                      <a:pt x="22" y="111"/>
                      <a:pt x="20" y="111"/>
                    </a:cubicBezTo>
                    <a:cubicBezTo>
                      <a:pt x="20" y="111"/>
                      <a:pt x="20" y="110"/>
                      <a:pt x="19" y="110"/>
                    </a:cubicBezTo>
                    <a:cubicBezTo>
                      <a:pt x="18" y="110"/>
                      <a:pt x="18" y="110"/>
                      <a:pt x="17" y="110"/>
                    </a:cubicBezTo>
                    <a:cubicBezTo>
                      <a:pt x="16" y="110"/>
                      <a:pt x="15" y="110"/>
                      <a:pt x="15" y="110"/>
                    </a:cubicBezTo>
                    <a:cubicBezTo>
                      <a:pt x="15" y="110"/>
                      <a:pt x="15" y="110"/>
                      <a:pt x="15" y="110"/>
                    </a:cubicBezTo>
                    <a:cubicBezTo>
                      <a:pt x="13" y="110"/>
                      <a:pt x="11" y="110"/>
                      <a:pt x="10" y="110"/>
                    </a:cubicBezTo>
                    <a:cubicBezTo>
                      <a:pt x="9" y="110"/>
                      <a:pt x="8" y="109"/>
                      <a:pt x="7" y="109"/>
                    </a:cubicBezTo>
                    <a:cubicBezTo>
                      <a:pt x="7" y="109"/>
                      <a:pt x="6" y="108"/>
                      <a:pt x="6" y="108"/>
                    </a:cubicBezTo>
                    <a:cubicBezTo>
                      <a:pt x="4" y="105"/>
                      <a:pt x="5" y="104"/>
                      <a:pt x="5" y="102"/>
                    </a:cubicBezTo>
                    <a:cubicBezTo>
                      <a:pt x="5" y="101"/>
                      <a:pt x="5" y="100"/>
                      <a:pt x="6" y="100"/>
                    </a:cubicBezTo>
                    <a:cubicBezTo>
                      <a:pt x="6" y="98"/>
                      <a:pt x="7" y="97"/>
                      <a:pt x="8" y="96"/>
                    </a:cubicBezTo>
                    <a:cubicBezTo>
                      <a:pt x="9" y="94"/>
                      <a:pt x="11" y="94"/>
                      <a:pt x="12" y="93"/>
                    </a:cubicBezTo>
                    <a:cubicBezTo>
                      <a:pt x="14" y="92"/>
                      <a:pt x="13" y="92"/>
                      <a:pt x="15" y="92"/>
                    </a:cubicBezTo>
                    <a:cubicBezTo>
                      <a:pt x="16" y="91"/>
                      <a:pt x="18" y="90"/>
                      <a:pt x="19" y="89"/>
                    </a:cubicBezTo>
                    <a:cubicBezTo>
                      <a:pt x="20" y="89"/>
                      <a:pt x="20" y="88"/>
                      <a:pt x="21" y="88"/>
                    </a:cubicBezTo>
                    <a:cubicBezTo>
                      <a:pt x="21" y="87"/>
                      <a:pt x="22" y="87"/>
                      <a:pt x="22" y="87"/>
                    </a:cubicBezTo>
                    <a:cubicBezTo>
                      <a:pt x="23" y="86"/>
                      <a:pt x="23" y="86"/>
                      <a:pt x="24" y="86"/>
                    </a:cubicBezTo>
                    <a:cubicBezTo>
                      <a:pt x="24" y="86"/>
                      <a:pt x="24" y="86"/>
                      <a:pt x="24" y="86"/>
                    </a:cubicBezTo>
                    <a:cubicBezTo>
                      <a:pt x="24" y="85"/>
                      <a:pt x="24" y="85"/>
                      <a:pt x="24" y="84"/>
                    </a:cubicBezTo>
                    <a:cubicBezTo>
                      <a:pt x="24" y="84"/>
                      <a:pt x="24" y="84"/>
                      <a:pt x="24" y="83"/>
                    </a:cubicBezTo>
                    <a:cubicBezTo>
                      <a:pt x="22" y="83"/>
                      <a:pt x="21" y="82"/>
                      <a:pt x="20" y="82"/>
                    </a:cubicBezTo>
                    <a:cubicBezTo>
                      <a:pt x="20" y="81"/>
                      <a:pt x="19" y="81"/>
                      <a:pt x="18" y="81"/>
                    </a:cubicBezTo>
                    <a:cubicBezTo>
                      <a:pt x="18" y="81"/>
                      <a:pt x="18" y="79"/>
                      <a:pt x="18" y="79"/>
                    </a:cubicBezTo>
                    <a:cubicBezTo>
                      <a:pt x="16" y="79"/>
                      <a:pt x="16" y="77"/>
                      <a:pt x="15" y="77"/>
                    </a:cubicBezTo>
                    <a:cubicBezTo>
                      <a:pt x="14" y="77"/>
                      <a:pt x="14" y="77"/>
                      <a:pt x="13" y="76"/>
                    </a:cubicBezTo>
                    <a:cubicBezTo>
                      <a:pt x="13" y="76"/>
                      <a:pt x="12" y="76"/>
                      <a:pt x="11" y="76"/>
                    </a:cubicBezTo>
                    <a:cubicBezTo>
                      <a:pt x="11" y="76"/>
                      <a:pt x="10" y="76"/>
                      <a:pt x="9" y="76"/>
                    </a:cubicBezTo>
                    <a:cubicBezTo>
                      <a:pt x="7" y="75"/>
                      <a:pt x="8" y="75"/>
                      <a:pt x="7" y="74"/>
                    </a:cubicBezTo>
                    <a:cubicBezTo>
                      <a:pt x="6" y="74"/>
                      <a:pt x="6" y="73"/>
                      <a:pt x="6" y="72"/>
                    </a:cubicBezTo>
                    <a:cubicBezTo>
                      <a:pt x="6" y="71"/>
                      <a:pt x="6" y="70"/>
                      <a:pt x="6" y="69"/>
                    </a:cubicBezTo>
                    <a:cubicBezTo>
                      <a:pt x="6" y="68"/>
                      <a:pt x="6" y="68"/>
                      <a:pt x="6" y="68"/>
                    </a:cubicBezTo>
                    <a:cubicBezTo>
                      <a:pt x="6" y="66"/>
                      <a:pt x="8" y="64"/>
                      <a:pt x="8" y="63"/>
                    </a:cubicBezTo>
                    <a:cubicBezTo>
                      <a:pt x="8" y="63"/>
                      <a:pt x="9" y="62"/>
                      <a:pt x="9" y="62"/>
                    </a:cubicBezTo>
                    <a:cubicBezTo>
                      <a:pt x="9" y="62"/>
                      <a:pt x="9" y="62"/>
                      <a:pt x="9" y="62"/>
                    </a:cubicBezTo>
                    <a:cubicBezTo>
                      <a:pt x="9" y="61"/>
                      <a:pt x="10" y="61"/>
                      <a:pt x="10" y="60"/>
                    </a:cubicBezTo>
                    <a:cubicBezTo>
                      <a:pt x="11" y="59"/>
                      <a:pt x="11" y="58"/>
                      <a:pt x="12" y="58"/>
                    </a:cubicBezTo>
                    <a:cubicBezTo>
                      <a:pt x="13" y="57"/>
                      <a:pt x="13" y="57"/>
                      <a:pt x="14" y="57"/>
                    </a:cubicBezTo>
                    <a:cubicBezTo>
                      <a:pt x="16" y="57"/>
                      <a:pt x="17" y="57"/>
                      <a:pt x="18" y="57"/>
                    </a:cubicBezTo>
                    <a:cubicBezTo>
                      <a:pt x="19" y="56"/>
                      <a:pt x="20" y="56"/>
                      <a:pt x="21" y="56"/>
                    </a:cubicBezTo>
                    <a:cubicBezTo>
                      <a:pt x="21" y="55"/>
                      <a:pt x="20" y="54"/>
                      <a:pt x="21" y="54"/>
                    </a:cubicBezTo>
                    <a:cubicBezTo>
                      <a:pt x="21" y="53"/>
                      <a:pt x="20" y="53"/>
                      <a:pt x="21" y="52"/>
                    </a:cubicBezTo>
                    <a:cubicBezTo>
                      <a:pt x="20" y="51"/>
                      <a:pt x="20" y="51"/>
                      <a:pt x="20" y="50"/>
                    </a:cubicBezTo>
                    <a:cubicBezTo>
                      <a:pt x="20" y="49"/>
                      <a:pt x="20" y="46"/>
                      <a:pt x="20"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2" name="Freeform 9">
                <a:extLst>
                  <a:ext uri="{FF2B5EF4-FFF2-40B4-BE49-F238E27FC236}">
                    <a16:creationId xmlns:a16="http://schemas.microsoft.com/office/drawing/2014/main" id="{DB22D4E7-F066-428E-AF49-0A08045F7B01}"/>
                  </a:ext>
                </a:extLst>
              </p:cNvPr>
              <p:cNvSpPr>
                <a:spLocks/>
              </p:cNvSpPr>
              <p:nvPr/>
            </p:nvSpPr>
            <p:spPr bwMode="auto">
              <a:xfrm>
                <a:off x="5576888" y="2940050"/>
                <a:ext cx="255588" cy="192088"/>
              </a:xfrm>
              <a:custGeom>
                <a:avLst/>
                <a:gdLst>
                  <a:gd name="T0" fmla="*/ 11 w 68"/>
                  <a:gd name="T1" fmla="*/ 42 h 51"/>
                  <a:gd name="T2" fmla="*/ 16 w 68"/>
                  <a:gd name="T3" fmla="*/ 36 h 51"/>
                  <a:gd name="T4" fmla="*/ 21 w 68"/>
                  <a:gd name="T5" fmla="*/ 30 h 51"/>
                  <a:gd name="T6" fmla="*/ 22 w 68"/>
                  <a:gd name="T7" fmla="*/ 28 h 51"/>
                  <a:gd name="T8" fmla="*/ 23 w 68"/>
                  <a:gd name="T9" fmla="*/ 26 h 51"/>
                  <a:gd name="T10" fmla="*/ 20 w 68"/>
                  <a:gd name="T11" fmla="*/ 26 h 51"/>
                  <a:gd name="T12" fmla="*/ 17 w 68"/>
                  <a:gd name="T13" fmla="*/ 27 h 51"/>
                  <a:gd name="T14" fmla="*/ 15 w 68"/>
                  <a:gd name="T15" fmla="*/ 28 h 51"/>
                  <a:gd name="T16" fmla="*/ 10 w 68"/>
                  <a:gd name="T17" fmla="*/ 30 h 51"/>
                  <a:gd name="T18" fmla="*/ 6 w 68"/>
                  <a:gd name="T19" fmla="*/ 32 h 51"/>
                  <a:gd name="T20" fmla="*/ 2 w 68"/>
                  <a:gd name="T21" fmla="*/ 27 h 51"/>
                  <a:gd name="T22" fmla="*/ 1 w 68"/>
                  <a:gd name="T23" fmla="*/ 22 h 51"/>
                  <a:gd name="T24" fmla="*/ 0 w 68"/>
                  <a:gd name="T25" fmla="*/ 17 h 51"/>
                  <a:gd name="T26" fmla="*/ 4 w 68"/>
                  <a:gd name="T27" fmla="*/ 11 h 51"/>
                  <a:gd name="T28" fmla="*/ 5 w 68"/>
                  <a:gd name="T29" fmla="*/ 10 h 51"/>
                  <a:gd name="T30" fmla="*/ 7 w 68"/>
                  <a:gd name="T31" fmla="*/ 9 h 51"/>
                  <a:gd name="T32" fmla="*/ 15 w 68"/>
                  <a:gd name="T33" fmla="*/ 6 h 51"/>
                  <a:gd name="T34" fmla="*/ 29 w 68"/>
                  <a:gd name="T35" fmla="*/ 2 h 51"/>
                  <a:gd name="T36" fmla="*/ 35 w 68"/>
                  <a:gd name="T37" fmla="*/ 2 h 51"/>
                  <a:gd name="T38" fmla="*/ 44 w 68"/>
                  <a:gd name="T39" fmla="*/ 1 h 51"/>
                  <a:gd name="T40" fmla="*/ 57 w 68"/>
                  <a:gd name="T41" fmla="*/ 1 h 51"/>
                  <a:gd name="T42" fmla="*/ 59 w 68"/>
                  <a:gd name="T43" fmla="*/ 3 h 51"/>
                  <a:gd name="T44" fmla="*/ 60 w 68"/>
                  <a:gd name="T45" fmla="*/ 3 h 51"/>
                  <a:gd name="T46" fmla="*/ 64 w 68"/>
                  <a:gd name="T47" fmla="*/ 4 h 51"/>
                  <a:gd name="T48" fmla="*/ 68 w 68"/>
                  <a:gd name="T49" fmla="*/ 10 h 51"/>
                  <a:gd name="T50" fmla="*/ 68 w 68"/>
                  <a:gd name="T51" fmla="*/ 16 h 51"/>
                  <a:gd name="T52" fmla="*/ 66 w 68"/>
                  <a:gd name="T53" fmla="*/ 20 h 51"/>
                  <a:gd name="T54" fmla="*/ 64 w 68"/>
                  <a:gd name="T55" fmla="*/ 24 h 51"/>
                  <a:gd name="T56" fmla="*/ 61 w 68"/>
                  <a:gd name="T57" fmla="*/ 26 h 51"/>
                  <a:gd name="T58" fmla="*/ 56 w 68"/>
                  <a:gd name="T59" fmla="*/ 26 h 51"/>
                  <a:gd name="T60" fmla="*/ 53 w 68"/>
                  <a:gd name="T61" fmla="*/ 27 h 51"/>
                  <a:gd name="T62" fmla="*/ 46 w 68"/>
                  <a:gd name="T63" fmla="*/ 28 h 51"/>
                  <a:gd name="T64" fmla="*/ 43 w 68"/>
                  <a:gd name="T65" fmla="*/ 31 h 51"/>
                  <a:gd name="T66" fmla="*/ 37 w 68"/>
                  <a:gd name="T67" fmla="*/ 35 h 51"/>
                  <a:gd name="T68" fmla="*/ 31 w 68"/>
                  <a:gd name="T69" fmla="*/ 39 h 51"/>
                  <a:gd name="T70" fmla="*/ 28 w 68"/>
                  <a:gd name="T71" fmla="*/ 43 h 51"/>
                  <a:gd name="T72" fmla="*/ 23 w 68"/>
                  <a:gd name="T73" fmla="*/ 46 h 51"/>
                  <a:gd name="T74" fmla="*/ 21 w 68"/>
                  <a:gd name="T75" fmla="*/ 48 h 51"/>
                  <a:gd name="T76" fmla="*/ 17 w 68"/>
                  <a:gd name="T77" fmla="*/ 50 h 51"/>
                  <a:gd name="T78" fmla="*/ 11 w 68"/>
                  <a:gd name="T79" fmla="*/ 49 h 51"/>
                  <a:gd name="T80" fmla="*/ 10 w 68"/>
                  <a:gd name="T81" fmla="*/ 4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8" h="51">
                    <a:moveTo>
                      <a:pt x="10" y="44"/>
                    </a:moveTo>
                    <a:cubicBezTo>
                      <a:pt x="11" y="43"/>
                      <a:pt x="10" y="43"/>
                      <a:pt x="11" y="42"/>
                    </a:cubicBezTo>
                    <a:cubicBezTo>
                      <a:pt x="13" y="40"/>
                      <a:pt x="13" y="39"/>
                      <a:pt x="13" y="39"/>
                    </a:cubicBezTo>
                    <a:cubicBezTo>
                      <a:pt x="15" y="38"/>
                      <a:pt x="15" y="37"/>
                      <a:pt x="16" y="36"/>
                    </a:cubicBezTo>
                    <a:cubicBezTo>
                      <a:pt x="17" y="35"/>
                      <a:pt x="18" y="34"/>
                      <a:pt x="20" y="32"/>
                    </a:cubicBezTo>
                    <a:cubicBezTo>
                      <a:pt x="20" y="31"/>
                      <a:pt x="21" y="30"/>
                      <a:pt x="21" y="30"/>
                    </a:cubicBezTo>
                    <a:cubicBezTo>
                      <a:pt x="21" y="29"/>
                      <a:pt x="21" y="29"/>
                      <a:pt x="21" y="29"/>
                    </a:cubicBezTo>
                    <a:cubicBezTo>
                      <a:pt x="22" y="29"/>
                      <a:pt x="22" y="28"/>
                      <a:pt x="22" y="28"/>
                    </a:cubicBezTo>
                    <a:cubicBezTo>
                      <a:pt x="22" y="28"/>
                      <a:pt x="22" y="28"/>
                      <a:pt x="22" y="28"/>
                    </a:cubicBezTo>
                    <a:cubicBezTo>
                      <a:pt x="23" y="27"/>
                      <a:pt x="23" y="27"/>
                      <a:pt x="23" y="26"/>
                    </a:cubicBezTo>
                    <a:cubicBezTo>
                      <a:pt x="24" y="25"/>
                      <a:pt x="25" y="25"/>
                      <a:pt x="25" y="25"/>
                    </a:cubicBezTo>
                    <a:cubicBezTo>
                      <a:pt x="24" y="25"/>
                      <a:pt x="21" y="25"/>
                      <a:pt x="20" y="26"/>
                    </a:cubicBezTo>
                    <a:cubicBezTo>
                      <a:pt x="20" y="26"/>
                      <a:pt x="20" y="26"/>
                      <a:pt x="19" y="26"/>
                    </a:cubicBezTo>
                    <a:cubicBezTo>
                      <a:pt x="18" y="27"/>
                      <a:pt x="18" y="27"/>
                      <a:pt x="17" y="27"/>
                    </a:cubicBezTo>
                    <a:cubicBezTo>
                      <a:pt x="16" y="27"/>
                      <a:pt x="16" y="27"/>
                      <a:pt x="16" y="27"/>
                    </a:cubicBezTo>
                    <a:cubicBezTo>
                      <a:pt x="15" y="27"/>
                      <a:pt x="15" y="28"/>
                      <a:pt x="15" y="28"/>
                    </a:cubicBezTo>
                    <a:cubicBezTo>
                      <a:pt x="14" y="28"/>
                      <a:pt x="13" y="29"/>
                      <a:pt x="12" y="29"/>
                    </a:cubicBezTo>
                    <a:cubicBezTo>
                      <a:pt x="12" y="30"/>
                      <a:pt x="10" y="30"/>
                      <a:pt x="10" y="30"/>
                    </a:cubicBezTo>
                    <a:cubicBezTo>
                      <a:pt x="9" y="31"/>
                      <a:pt x="9" y="31"/>
                      <a:pt x="8" y="32"/>
                    </a:cubicBezTo>
                    <a:cubicBezTo>
                      <a:pt x="7" y="32"/>
                      <a:pt x="6" y="32"/>
                      <a:pt x="6" y="32"/>
                    </a:cubicBezTo>
                    <a:cubicBezTo>
                      <a:pt x="4" y="31"/>
                      <a:pt x="5" y="31"/>
                      <a:pt x="4" y="31"/>
                    </a:cubicBezTo>
                    <a:cubicBezTo>
                      <a:pt x="3" y="29"/>
                      <a:pt x="3" y="28"/>
                      <a:pt x="2" y="27"/>
                    </a:cubicBezTo>
                    <a:cubicBezTo>
                      <a:pt x="2" y="27"/>
                      <a:pt x="2" y="26"/>
                      <a:pt x="2" y="25"/>
                    </a:cubicBezTo>
                    <a:cubicBezTo>
                      <a:pt x="1" y="24"/>
                      <a:pt x="1" y="23"/>
                      <a:pt x="1" y="22"/>
                    </a:cubicBezTo>
                    <a:cubicBezTo>
                      <a:pt x="1" y="22"/>
                      <a:pt x="0" y="21"/>
                      <a:pt x="0" y="20"/>
                    </a:cubicBezTo>
                    <a:cubicBezTo>
                      <a:pt x="0" y="19"/>
                      <a:pt x="0" y="18"/>
                      <a:pt x="0" y="17"/>
                    </a:cubicBezTo>
                    <a:cubicBezTo>
                      <a:pt x="1" y="17"/>
                      <a:pt x="1" y="16"/>
                      <a:pt x="1" y="16"/>
                    </a:cubicBezTo>
                    <a:cubicBezTo>
                      <a:pt x="1" y="14"/>
                      <a:pt x="3" y="13"/>
                      <a:pt x="4" y="11"/>
                    </a:cubicBezTo>
                    <a:cubicBezTo>
                      <a:pt x="4" y="11"/>
                      <a:pt x="4" y="11"/>
                      <a:pt x="4" y="11"/>
                    </a:cubicBezTo>
                    <a:cubicBezTo>
                      <a:pt x="4" y="10"/>
                      <a:pt x="5" y="10"/>
                      <a:pt x="5" y="10"/>
                    </a:cubicBezTo>
                    <a:cubicBezTo>
                      <a:pt x="6" y="10"/>
                      <a:pt x="6" y="10"/>
                      <a:pt x="6" y="9"/>
                    </a:cubicBezTo>
                    <a:cubicBezTo>
                      <a:pt x="7" y="9"/>
                      <a:pt x="7" y="10"/>
                      <a:pt x="7" y="9"/>
                    </a:cubicBezTo>
                    <a:cubicBezTo>
                      <a:pt x="9" y="9"/>
                      <a:pt x="11" y="7"/>
                      <a:pt x="14" y="7"/>
                    </a:cubicBezTo>
                    <a:cubicBezTo>
                      <a:pt x="14" y="6"/>
                      <a:pt x="15" y="6"/>
                      <a:pt x="15" y="6"/>
                    </a:cubicBezTo>
                    <a:cubicBezTo>
                      <a:pt x="16" y="6"/>
                      <a:pt x="17" y="5"/>
                      <a:pt x="18" y="5"/>
                    </a:cubicBezTo>
                    <a:cubicBezTo>
                      <a:pt x="21" y="3"/>
                      <a:pt x="25" y="2"/>
                      <a:pt x="29" y="2"/>
                    </a:cubicBezTo>
                    <a:cubicBezTo>
                      <a:pt x="30" y="2"/>
                      <a:pt x="31" y="2"/>
                      <a:pt x="31" y="2"/>
                    </a:cubicBezTo>
                    <a:cubicBezTo>
                      <a:pt x="33" y="2"/>
                      <a:pt x="34" y="2"/>
                      <a:pt x="35" y="2"/>
                    </a:cubicBezTo>
                    <a:cubicBezTo>
                      <a:pt x="36" y="2"/>
                      <a:pt x="36" y="1"/>
                      <a:pt x="37" y="1"/>
                    </a:cubicBezTo>
                    <a:cubicBezTo>
                      <a:pt x="39" y="1"/>
                      <a:pt x="42" y="1"/>
                      <a:pt x="44" y="1"/>
                    </a:cubicBezTo>
                    <a:cubicBezTo>
                      <a:pt x="45" y="0"/>
                      <a:pt x="51" y="0"/>
                      <a:pt x="54" y="0"/>
                    </a:cubicBezTo>
                    <a:cubicBezTo>
                      <a:pt x="55" y="0"/>
                      <a:pt x="56" y="0"/>
                      <a:pt x="57" y="1"/>
                    </a:cubicBezTo>
                    <a:cubicBezTo>
                      <a:pt x="57" y="1"/>
                      <a:pt x="58" y="2"/>
                      <a:pt x="59" y="2"/>
                    </a:cubicBezTo>
                    <a:cubicBezTo>
                      <a:pt x="59" y="3"/>
                      <a:pt x="59" y="3"/>
                      <a:pt x="59" y="3"/>
                    </a:cubicBezTo>
                    <a:cubicBezTo>
                      <a:pt x="59" y="3"/>
                      <a:pt x="59" y="3"/>
                      <a:pt x="59" y="3"/>
                    </a:cubicBezTo>
                    <a:cubicBezTo>
                      <a:pt x="59" y="3"/>
                      <a:pt x="60" y="3"/>
                      <a:pt x="60" y="3"/>
                    </a:cubicBezTo>
                    <a:cubicBezTo>
                      <a:pt x="60" y="3"/>
                      <a:pt x="60" y="3"/>
                      <a:pt x="60" y="3"/>
                    </a:cubicBezTo>
                    <a:cubicBezTo>
                      <a:pt x="61" y="3"/>
                      <a:pt x="62" y="4"/>
                      <a:pt x="64" y="4"/>
                    </a:cubicBezTo>
                    <a:cubicBezTo>
                      <a:pt x="64" y="5"/>
                      <a:pt x="65" y="5"/>
                      <a:pt x="65" y="5"/>
                    </a:cubicBezTo>
                    <a:cubicBezTo>
                      <a:pt x="66" y="7"/>
                      <a:pt x="67" y="9"/>
                      <a:pt x="68" y="10"/>
                    </a:cubicBezTo>
                    <a:cubicBezTo>
                      <a:pt x="68" y="11"/>
                      <a:pt x="68" y="12"/>
                      <a:pt x="68" y="12"/>
                    </a:cubicBezTo>
                    <a:cubicBezTo>
                      <a:pt x="68" y="14"/>
                      <a:pt x="68" y="15"/>
                      <a:pt x="68" y="16"/>
                    </a:cubicBezTo>
                    <a:cubicBezTo>
                      <a:pt x="68" y="17"/>
                      <a:pt x="68" y="17"/>
                      <a:pt x="68" y="18"/>
                    </a:cubicBezTo>
                    <a:cubicBezTo>
                      <a:pt x="68" y="18"/>
                      <a:pt x="67" y="19"/>
                      <a:pt x="66" y="20"/>
                    </a:cubicBezTo>
                    <a:cubicBezTo>
                      <a:pt x="66" y="21"/>
                      <a:pt x="65" y="21"/>
                      <a:pt x="65" y="22"/>
                    </a:cubicBezTo>
                    <a:cubicBezTo>
                      <a:pt x="64" y="23"/>
                      <a:pt x="64" y="23"/>
                      <a:pt x="64" y="24"/>
                    </a:cubicBezTo>
                    <a:cubicBezTo>
                      <a:pt x="63" y="24"/>
                      <a:pt x="63" y="25"/>
                      <a:pt x="63" y="25"/>
                    </a:cubicBezTo>
                    <a:cubicBezTo>
                      <a:pt x="62" y="26"/>
                      <a:pt x="61" y="26"/>
                      <a:pt x="61" y="26"/>
                    </a:cubicBezTo>
                    <a:cubicBezTo>
                      <a:pt x="59" y="26"/>
                      <a:pt x="59" y="26"/>
                      <a:pt x="58" y="26"/>
                    </a:cubicBezTo>
                    <a:cubicBezTo>
                      <a:pt x="57" y="26"/>
                      <a:pt x="57" y="26"/>
                      <a:pt x="56" y="26"/>
                    </a:cubicBezTo>
                    <a:cubicBezTo>
                      <a:pt x="56" y="26"/>
                      <a:pt x="55" y="26"/>
                      <a:pt x="55" y="26"/>
                    </a:cubicBezTo>
                    <a:cubicBezTo>
                      <a:pt x="54" y="26"/>
                      <a:pt x="53" y="26"/>
                      <a:pt x="53" y="27"/>
                    </a:cubicBezTo>
                    <a:cubicBezTo>
                      <a:pt x="52" y="27"/>
                      <a:pt x="51" y="27"/>
                      <a:pt x="49" y="27"/>
                    </a:cubicBezTo>
                    <a:cubicBezTo>
                      <a:pt x="48" y="27"/>
                      <a:pt x="47" y="28"/>
                      <a:pt x="46" y="28"/>
                    </a:cubicBezTo>
                    <a:cubicBezTo>
                      <a:pt x="46" y="29"/>
                      <a:pt x="45" y="29"/>
                      <a:pt x="45" y="29"/>
                    </a:cubicBezTo>
                    <a:cubicBezTo>
                      <a:pt x="44" y="30"/>
                      <a:pt x="44" y="30"/>
                      <a:pt x="43" y="31"/>
                    </a:cubicBezTo>
                    <a:cubicBezTo>
                      <a:pt x="42" y="31"/>
                      <a:pt x="42" y="31"/>
                      <a:pt x="41" y="32"/>
                    </a:cubicBezTo>
                    <a:cubicBezTo>
                      <a:pt x="41" y="33"/>
                      <a:pt x="38" y="34"/>
                      <a:pt x="37" y="35"/>
                    </a:cubicBezTo>
                    <a:cubicBezTo>
                      <a:pt x="36" y="35"/>
                      <a:pt x="36" y="36"/>
                      <a:pt x="34" y="37"/>
                    </a:cubicBezTo>
                    <a:cubicBezTo>
                      <a:pt x="33" y="38"/>
                      <a:pt x="32" y="39"/>
                      <a:pt x="31" y="39"/>
                    </a:cubicBezTo>
                    <a:cubicBezTo>
                      <a:pt x="31" y="40"/>
                      <a:pt x="30" y="40"/>
                      <a:pt x="29" y="41"/>
                    </a:cubicBezTo>
                    <a:cubicBezTo>
                      <a:pt x="29" y="41"/>
                      <a:pt x="28" y="43"/>
                      <a:pt x="28" y="43"/>
                    </a:cubicBezTo>
                    <a:cubicBezTo>
                      <a:pt x="27" y="43"/>
                      <a:pt x="25" y="44"/>
                      <a:pt x="25" y="44"/>
                    </a:cubicBezTo>
                    <a:cubicBezTo>
                      <a:pt x="24" y="45"/>
                      <a:pt x="24" y="45"/>
                      <a:pt x="23" y="46"/>
                    </a:cubicBezTo>
                    <a:cubicBezTo>
                      <a:pt x="23" y="46"/>
                      <a:pt x="22" y="47"/>
                      <a:pt x="22" y="47"/>
                    </a:cubicBezTo>
                    <a:cubicBezTo>
                      <a:pt x="22" y="47"/>
                      <a:pt x="21" y="47"/>
                      <a:pt x="21" y="48"/>
                    </a:cubicBezTo>
                    <a:cubicBezTo>
                      <a:pt x="20" y="48"/>
                      <a:pt x="19" y="49"/>
                      <a:pt x="19" y="49"/>
                    </a:cubicBezTo>
                    <a:cubicBezTo>
                      <a:pt x="17" y="50"/>
                      <a:pt x="17" y="50"/>
                      <a:pt x="17" y="50"/>
                    </a:cubicBezTo>
                    <a:cubicBezTo>
                      <a:pt x="16" y="51"/>
                      <a:pt x="16" y="51"/>
                      <a:pt x="14" y="50"/>
                    </a:cubicBezTo>
                    <a:cubicBezTo>
                      <a:pt x="13" y="50"/>
                      <a:pt x="12" y="50"/>
                      <a:pt x="11" y="49"/>
                    </a:cubicBezTo>
                    <a:cubicBezTo>
                      <a:pt x="11" y="49"/>
                      <a:pt x="11" y="48"/>
                      <a:pt x="10" y="48"/>
                    </a:cubicBezTo>
                    <a:cubicBezTo>
                      <a:pt x="9" y="47"/>
                      <a:pt x="9" y="45"/>
                      <a:pt x="10"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3" name="Freeform 10">
                <a:extLst>
                  <a:ext uri="{FF2B5EF4-FFF2-40B4-BE49-F238E27FC236}">
                    <a16:creationId xmlns:a16="http://schemas.microsoft.com/office/drawing/2014/main" id="{0F1DCB6A-110E-4FF6-B120-850E1F6C0EA6}"/>
                  </a:ext>
                </a:extLst>
              </p:cNvPr>
              <p:cNvSpPr>
                <a:spLocks/>
              </p:cNvSpPr>
              <p:nvPr/>
            </p:nvSpPr>
            <p:spPr bwMode="auto">
              <a:xfrm>
                <a:off x="5456238" y="2997200"/>
                <a:ext cx="120650" cy="109538"/>
              </a:xfrm>
              <a:custGeom>
                <a:avLst/>
                <a:gdLst>
                  <a:gd name="T0" fmla="*/ 13 w 32"/>
                  <a:gd name="T1" fmla="*/ 29 h 29"/>
                  <a:gd name="T2" fmla="*/ 10 w 32"/>
                  <a:gd name="T3" fmla="*/ 28 h 29"/>
                  <a:gd name="T4" fmla="*/ 4 w 32"/>
                  <a:gd name="T5" fmla="*/ 25 h 29"/>
                  <a:gd name="T6" fmla="*/ 3 w 32"/>
                  <a:gd name="T7" fmla="*/ 23 h 29"/>
                  <a:gd name="T8" fmla="*/ 1 w 32"/>
                  <a:gd name="T9" fmla="*/ 19 h 29"/>
                  <a:gd name="T10" fmla="*/ 1 w 32"/>
                  <a:gd name="T11" fmla="*/ 19 h 29"/>
                  <a:gd name="T12" fmla="*/ 0 w 32"/>
                  <a:gd name="T13" fmla="*/ 12 h 29"/>
                  <a:gd name="T14" fmla="*/ 1 w 32"/>
                  <a:gd name="T15" fmla="*/ 10 h 29"/>
                  <a:gd name="T16" fmla="*/ 1 w 32"/>
                  <a:gd name="T17" fmla="*/ 9 h 29"/>
                  <a:gd name="T18" fmla="*/ 2 w 32"/>
                  <a:gd name="T19" fmla="*/ 6 h 29"/>
                  <a:gd name="T20" fmla="*/ 9 w 32"/>
                  <a:gd name="T21" fmla="*/ 1 h 29"/>
                  <a:gd name="T22" fmla="*/ 10 w 32"/>
                  <a:gd name="T23" fmla="*/ 0 h 29"/>
                  <a:gd name="T24" fmla="*/ 11 w 32"/>
                  <a:gd name="T25" fmla="*/ 0 h 29"/>
                  <a:gd name="T26" fmla="*/ 14 w 32"/>
                  <a:gd name="T27" fmla="*/ 0 h 29"/>
                  <a:gd name="T28" fmla="*/ 15 w 32"/>
                  <a:gd name="T29" fmla="*/ 0 h 29"/>
                  <a:gd name="T30" fmla="*/ 20 w 32"/>
                  <a:gd name="T31" fmla="*/ 2 h 29"/>
                  <a:gd name="T32" fmla="*/ 25 w 32"/>
                  <a:gd name="T33" fmla="*/ 7 h 29"/>
                  <a:gd name="T34" fmla="*/ 27 w 32"/>
                  <a:gd name="T35" fmla="*/ 9 h 29"/>
                  <a:gd name="T36" fmla="*/ 27 w 32"/>
                  <a:gd name="T37" fmla="*/ 9 h 29"/>
                  <a:gd name="T38" fmla="*/ 29 w 32"/>
                  <a:gd name="T39" fmla="*/ 12 h 29"/>
                  <a:gd name="T40" fmla="*/ 30 w 32"/>
                  <a:gd name="T41" fmla="*/ 13 h 29"/>
                  <a:gd name="T42" fmla="*/ 32 w 32"/>
                  <a:gd name="T43" fmla="*/ 17 h 29"/>
                  <a:gd name="T44" fmla="*/ 32 w 32"/>
                  <a:gd name="T45" fmla="*/ 19 h 29"/>
                  <a:gd name="T46" fmla="*/ 29 w 32"/>
                  <a:gd name="T47" fmla="*/ 23 h 29"/>
                  <a:gd name="T48" fmla="*/ 20 w 32"/>
                  <a:gd name="T49" fmla="*/ 28 h 29"/>
                  <a:gd name="T50" fmla="*/ 16 w 32"/>
                  <a:gd name="T51" fmla="*/ 29 h 29"/>
                  <a:gd name="T52" fmla="*/ 13 w 32"/>
                  <a:gd name="T53"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 h="29">
                    <a:moveTo>
                      <a:pt x="13" y="29"/>
                    </a:moveTo>
                    <a:cubicBezTo>
                      <a:pt x="11" y="29"/>
                      <a:pt x="10" y="29"/>
                      <a:pt x="10" y="28"/>
                    </a:cubicBezTo>
                    <a:cubicBezTo>
                      <a:pt x="8" y="27"/>
                      <a:pt x="6" y="26"/>
                      <a:pt x="4" y="25"/>
                    </a:cubicBezTo>
                    <a:cubicBezTo>
                      <a:pt x="4" y="25"/>
                      <a:pt x="3" y="24"/>
                      <a:pt x="3" y="23"/>
                    </a:cubicBezTo>
                    <a:cubicBezTo>
                      <a:pt x="2" y="22"/>
                      <a:pt x="1" y="20"/>
                      <a:pt x="1" y="19"/>
                    </a:cubicBezTo>
                    <a:cubicBezTo>
                      <a:pt x="1" y="19"/>
                      <a:pt x="1" y="19"/>
                      <a:pt x="1" y="19"/>
                    </a:cubicBezTo>
                    <a:cubicBezTo>
                      <a:pt x="1" y="17"/>
                      <a:pt x="0" y="13"/>
                      <a:pt x="0" y="12"/>
                    </a:cubicBezTo>
                    <a:cubicBezTo>
                      <a:pt x="0" y="11"/>
                      <a:pt x="0" y="10"/>
                      <a:pt x="1" y="10"/>
                    </a:cubicBezTo>
                    <a:cubicBezTo>
                      <a:pt x="1" y="10"/>
                      <a:pt x="1" y="9"/>
                      <a:pt x="1" y="9"/>
                    </a:cubicBezTo>
                    <a:cubicBezTo>
                      <a:pt x="1" y="8"/>
                      <a:pt x="2" y="7"/>
                      <a:pt x="2" y="6"/>
                    </a:cubicBezTo>
                    <a:cubicBezTo>
                      <a:pt x="4" y="3"/>
                      <a:pt x="6" y="3"/>
                      <a:pt x="9" y="1"/>
                    </a:cubicBezTo>
                    <a:cubicBezTo>
                      <a:pt x="9" y="1"/>
                      <a:pt x="10" y="0"/>
                      <a:pt x="10" y="0"/>
                    </a:cubicBezTo>
                    <a:cubicBezTo>
                      <a:pt x="10" y="0"/>
                      <a:pt x="10" y="0"/>
                      <a:pt x="11" y="0"/>
                    </a:cubicBezTo>
                    <a:cubicBezTo>
                      <a:pt x="12" y="0"/>
                      <a:pt x="13" y="0"/>
                      <a:pt x="14" y="0"/>
                    </a:cubicBezTo>
                    <a:cubicBezTo>
                      <a:pt x="15" y="0"/>
                      <a:pt x="15" y="0"/>
                      <a:pt x="15" y="0"/>
                    </a:cubicBezTo>
                    <a:cubicBezTo>
                      <a:pt x="17" y="0"/>
                      <a:pt x="18" y="1"/>
                      <a:pt x="20" y="2"/>
                    </a:cubicBezTo>
                    <a:cubicBezTo>
                      <a:pt x="22" y="4"/>
                      <a:pt x="23" y="5"/>
                      <a:pt x="25" y="7"/>
                    </a:cubicBezTo>
                    <a:cubicBezTo>
                      <a:pt x="25" y="7"/>
                      <a:pt x="26" y="8"/>
                      <a:pt x="27" y="9"/>
                    </a:cubicBezTo>
                    <a:cubicBezTo>
                      <a:pt x="27" y="9"/>
                      <a:pt x="27" y="9"/>
                      <a:pt x="27" y="9"/>
                    </a:cubicBezTo>
                    <a:cubicBezTo>
                      <a:pt x="28" y="10"/>
                      <a:pt x="28" y="11"/>
                      <a:pt x="29" y="12"/>
                    </a:cubicBezTo>
                    <a:cubicBezTo>
                      <a:pt x="29" y="13"/>
                      <a:pt x="29" y="13"/>
                      <a:pt x="30" y="13"/>
                    </a:cubicBezTo>
                    <a:cubicBezTo>
                      <a:pt x="30" y="14"/>
                      <a:pt x="31" y="14"/>
                      <a:pt x="32" y="17"/>
                    </a:cubicBezTo>
                    <a:cubicBezTo>
                      <a:pt x="31" y="17"/>
                      <a:pt x="32" y="18"/>
                      <a:pt x="32" y="19"/>
                    </a:cubicBezTo>
                    <a:cubicBezTo>
                      <a:pt x="31" y="19"/>
                      <a:pt x="32" y="22"/>
                      <a:pt x="29" y="23"/>
                    </a:cubicBezTo>
                    <a:cubicBezTo>
                      <a:pt x="26" y="23"/>
                      <a:pt x="22" y="27"/>
                      <a:pt x="20" y="28"/>
                    </a:cubicBezTo>
                    <a:cubicBezTo>
                      <a:pt x="18" y="29"/>
                      <a:pt x="17" y="29"/>
                      <a:pt x="16" y="29"/>
                    </a:cubicBezTo>
                    <a:cubicBezTo>
                      <a:pt x="15" y="29"/>
                      <a:pt x="14" y="29"/>
                      <a:pt x="13"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4" name="Freeform 11">
                <a:extLst>
                  <a:ext uri="{FF2B5EF4-FFF2-40B4-BE49-F238E27FC236}">
                    <a16:creationId xmlns:a16="http://schemas.microsoft.com/office/drawing/2014/main" id="{BEF3B62B-31A6-4E51-B0E2-0E340AC1CF43}"/>
                  </a:ext>
                </a:extLst>
              </p:cNvPr>
              <p:cNvSpPr>
                <a:spLocks/>
              </p:cNvSpPr>
              <p:nvPr/>
            </p:nvSpPr>
            <p:spPr bwMode="auto">
              <a:xfrm>
                <a:off x="3522663" y="2879725"/>
                <a:ext cx="282575" cy="101600"/>
              </a:xfrm>
              <a:custGeom>
                <a:avLst/>
                <a:gdLst>
                  <a:gd name="T0" fmla="*/ 44 w 75"/>
                  <a:gd name="T1" fmla="*/ 27 h 27"/>
                  <a:gd name="T2" fmla="*/ 41 w 75"/>
                  <a:gd name="T3" fmla="*/ 27 h 27"/>
                  <a:gd name="T4" fmla="*/ 39 w 75"/>
                  <a:gd name="T5" fmla="*/ 26 h 27"/>
                  <a:gd name="T6" fmla="*/ 36 w 75"/>
                  <a:gd name="T7" fmla="*/ 26 h 27"/>
                  <a:gd name="T8" fmla="*/ 35 w 75"/>
                  <a:gd name="T9" fmla="*/ 25 h 27"/>
                  <a:gd name="T10" fmla="*/ 33 w 75"/>
                  <a:gd name="T11" fmla="*/ 25 h 27"/>
                  <a:gd name="T12" fmla="*/ 30 w 75"/>
                  <a:gd name="T13" fmla="*/ 25 h 27"/>
                  <a:gd name="T14" fmla="*/ 25 w 75"/>
                  <a:gd name="T15" fmla="*/ 26 h 27"/>
                  <a:gd name="T16" fmla="*/ 17 w 75"/>
                  <a:gd name="T17" fmla="*/ 26 h 27"/>
                  <a:gd name="T18" fmla="*/ 15 w 75"/>
                  <a:gd name="T19" fmla="*/ 27 h 27"/>
                  <a:gd name="T20" fmla="*/ 12 w 75"/>
                  <a:gd name="T21" fmla="*/ 26 h 27"/>
                  <a:gd name="T22" fmla="*/ 9 w 75"/>
                  <a:gd name="T23" fmla="*/ 25 h 27"/>
                  <a:gd name="T24" fmla="*/ 5 w 75"/>
                  <a:gd name="T25" fmla="*/ 24 h 27"/>
                  <a:gd name="T26" fmla="*/ 5 w 75"/>
                  <a:gd name="T27" fmla="*/ 24 h 27"/>
                  <a:gd name="T28" fmla="*/ 3 w 75"/>
                  <a:gd name="T29" fmla="*/ 23 h 27"/>
                  <a:gd name="T30" fmla="*/ 1 w 75"/>
                  <a:gd name="T31" fmla="*/ 21 h 27"/>
                  <a:gd name="T32" fmla="*/ 0 w 75"/>
                  <a:gd name="T33" fmla="*/ 18 h 27"/>
                  <a:gd name="T34" fmla="*/ 0 w 75"/>
                  <a:gd name="T35" fmla="*/ 16 h 27"/>
                  <a:gd name="T36" fmla="*/ 1 w 75"/>
                  <a:gd name="T37" fmla="*/ 14 h 27"/>
                  <a:gd name="T38" fmla="*/ 5 w 75"/>
                  <a:gd name="T39" fmla="*/ 10 h 27"/>
                  <a:gd name="T40" fmla="*/ 6 w 75"/>
                  <a:gd name="T41" fmla="*/ 9 h 27"/>
                  <a:gd name="T42" fmla="*/ 6 w 75"/>
                  <a:gd name="T43" fmla="*/ 9 h 27"/>
                  <a:gd name="T44" fmla="*/ 11 w 75"/>
                  <a:gd name="T45" fmla="*/ 7 h 27"/>
                  <a:gd name="T46" fmla="*/ 11 w 75"/>
                  <a:gd name="T47" fmla="*/ 7 h 27"/>
                  <a:gd name="T48" fmla="*/ 14 w 75"/>
                  <a:gd name="T49" fmla="*/ 6 h 27"/>
                  <a:gd name="T50" fmla="*/ 16 w 75"/>
                  <a:gd name="T51" fmla="*/ 5 h 27"/>
                  <a:gd name="T52" fmla="*/ 18 w 75"/>
                  <a:gd name="T53" fmla="*/ 5 h 27"/>
                  <a:gd name="T54" fmla="*/ 21 w 75"/>
                  <a:gd name="T55" fmla="*/ 4 h 27"/>
                  <a:gd name="T56" fmla="*/ 23 w 75"/>
                  <a:gd name="T57" fmla="*/ 4 h 27"/>
                  <a:gd name="T58" fmla="*/ 25 w 75"/>
                  <a:gd name="T59" fmla="*/ 3 h 27"/>
                  <a:gd name="T60" fmla="*/ 26 w 75"/>
                  <a:gd name="T61" fmla="*/ 3 h 27"/>
                  <a:gd name="T62" fmla="*/ 35 w 75"/>
                  <a:gd name="T63" fmla="*/ 3 h 27"/>
                  <a:gd name="T64" fmla="*/ 35 w 75"/>
                  <a:gd name="T65" fmla="*/ 3 h 27"/>
                  <a:gd name="T66" fmla="*/ 44 w 75"/>
                  <a:gd name="T67" fmla="*/ 2 h 27"/>
                  <a:gd name="T68" fmla="*/ 48 w 75"/>
                  <a:gd name="T69" fmla="*/ 1 h 27"/>
                  <a:gd name="T70" fmla="*/ 60 w 75"/>
                  <a:gd name="T71" fmla="*/ 0 h 27"/>
                  <a:gd name="T72" fmla="*/ 62 w 75"/>
                  <a:gd name="T73" fmla="*/ 1 h 27"/>
                  <a:gd name="T74" fmla="*/ 64 w 75"/>
                  <a:gd name="T75" fmla="*/ 1 h 27"/>
                  <a:gd name="T76" fmla="*/ 65 w 75"/>
                  <a:gd name="T77" fmla="*/ 1 h 27"/>
                  <a:gd name="T78" fmla="*/ 66 w 75"/>
                  <a:gd name="T79" fmla="*/ 1 h 27"/>
                  <a:gd name="T80" fmla="*/ 69 w 75"/>
                  <a:gd name="T81" fmla="*/ 2 h 27"/>
                  <a:gd name="T82" fmla="*/ 72 w 75"/>
                  <a:gd name="T83" fmla="*/ 4 h 27"/>
                  <a:gd name="T84" fmla="*/ 74 w 75"/>
                  <a:gd name="T85" fmla="*/ 6 h 27"/>
                  <a:gd name="T86" fmla="*/ 74 w 75"/>
                  <a:gd name="T87" fmla="*/ 9 h 27"/>
                  <a:gd name="T88" fmla="*/ 75 w 75"/>
                  <a:gd name="T89" fmla="*/ 12 h 27"/>
                  <a:gd name="T90" fmla="*/ 74 w 75"/>
                  <a:gd name="T91" fmla="*/ 14 h 27"/>
                  <a:gd name="T92" fmla="*/ 74 w 75"/>
                  <a:gd name="T93" fmla="*/ 15 h 27"/>
                  <a:gd name="T94" fmla="*/ 74 w 75"/>
                  <a:gd name="T95" fmla="*/ 16 h 27"/>
                  <a:gd name="T96" fmla="*/ 73 w 75"/>
                  <a:gd name="T97" fmla="*/ 17 h 27"/>
                  <a:gd name="T98" fmla="*/ 71 w 75"/>
                  <a:gd name="T99" fmla="*/ 19 h 27"/>
                  <a:gd name="T100" fmla="*/ 69 w 75"/>
                  <a:gd name="T101" fmla="*/ 21 h 27"/>
                  <a:gd name="T102" fmla="*/ 63 w 75"/>
                  <a:gd name="T103" fmla="*/ 22 h 27"/>
                  <a:gd name="T104" fmla="*/ 62 w 75"/>
                  <a:gd name="T105" fmla="*/ 23 h 27"/>
                  <a:gd name="T106" fmla="*/ 58 w 75"/>
                  <a:gd name="T107" fmla="*/ 24 h 27"/>
                  <a:gd name="T108" fmla="*/ 55 w 75"/>
                  <a:gd name="T109" fmla="*/ 25 h 27"/>
                  <a:gd name="T110" fmla="*/ 53 w 75"/>
                  <a:gd name="T111" fmla="*/ 26 h 27"/>
                  <a:gd name="T112" fmla="*/ 52 w 75"/>
                  <a:gd name="T113" fmla="*/ 26 h 27"/>
                  <a:gd name="T114" fmla="*/ 47 w 75"/>
                  <a:gd name="T115" fmla="*/ 27 h 27"/>
                  <a:gd name="T116" fmla="*/ 44 w 75"/>
                  <a:gd name="T1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5" h="27">
                    <a:moveTo>
                      <a:pt x="44" y="27"/>
                    </a:moveTo>
                    <a:cubicBezTo>
                      <a:pt x="43" y="27"/>
                      <a:pt x="42" y="27"/>
                      <a:pt x="41" y="27"/>
                    </a:cubicBezTo>
                    <a:cubicBezTo>
                      <a:pt x="40" y="27"/>
                      <a:pt x="40" y="26"/>
                      <a:pt x="39" y="26"/>
                    </a:cubicBezTo>
                    <a:cubicBezTo>
                      <a:pt x="38" y="26"/>
                      <a:pt x="37" y="26"/>
                      <a:pt x="36" y="26"/>
                    </a:cubicBezTo>
                    <a:cubicBezTo>
                      <a:pt x="36" y="26"/>
                      <a:pt x="35" y="26"/>
                      <a:pt x="35" y="25"/>
                    </a:cubicBezTo>
                    <a:cubicBezTo>
                      <a:pt x="34" y="25"/>
                      <a:pt x="34" y="25"/>
                      <a:pt x="33" y="25"/>
                    </a:cubicBezTo>
                    <a:cubicBezTo>
                      <a:pt x="33" y="25"/>
                      <a:pt x="31" y="25"/>
                      <a:pt x="30" y="25"/>
                    </a:cubicBezTo>
                    <a:cubicBezTo>
                      <a:pt x="28" y="25"/>
                      <a:pt x="27" y="25"/>
                      <a:pt x="25" y="26"/>
                    </a:cubicBezTo>
                    <a:cubicBezTo>
                      <a:pt x="22" y="26"/>
                      <a:pt x="21" y="26"/>
                      <a:pt x="17" y="26"/>
                    </a:cubicBezTo>
                    <a:cubicBezTo>
                      <a:pt x="16" y="27"/>
                      <a:pt x="15" y="27"/>
                      <a:pt x="15" y="27"/>
                    </a:cubicBezTo>
                    <a:cubicBezTo>
                      <a:pt x="14" y="27"/>
                      <a:pt x="13" y="26"/>
                      <a:pt x="12" y="26"/>
                    </a:cubicBezTo>
                    <a:cubicBezTo>
                      <a:pt x="11" y="26"/>
                      <a:pt x="10" y="25"/>
                      <a:pt x="9" y="25"/>
                    </a:cubicBezTo>
                    <a:cubicBezTo>
                      <a:pt x="8" y="25"/>
                      <a:pt x="6" y="25"/>
                      <a:pt x="5" y="24"/>
                    </a:cubicBezTo>
                    <a:cubicBezTo>
                      <a:pt x="5" y="24"/>
                      <a:pt x="5" y="24"/>
                      <a:pt x="5" y="24"/>
                    </a:cubicBezTo>
                    <a:cubicBezTo>
                      <a:pt x="4" y="23"/>
                      <a:pt x="3" y="23"/>
                      <a:pt x="3" y="23"/>
                    </a:cubicBezTo>
                    <a:cubicBezTo>
                      <a:pt x="2" y="21"/>
                      <a:pt x="2" y="22"/>
                      <a:pt x="1" y="21"/>
                    </a:cubicBezTo>
                    <a:cubicBezTo>
                      <a:pt x="1" y="20"/>
                      <a:pt x="0" y="19"/>
                      <a:pt x="0" y="18"/>
                    </a:cubicBezTo>
                    <a:cubicBezTo>
                      <a:pt x="0" y="17"/>
                      <a:pt x="0" y="17"/>
                      <a:pt x="0" y="16"/>
                    </a:cubicBezTo>
                    <a:cubicBezTo>
                      <a:pt x="1" y="15"/>
                      <a:pt x="1" y="14"/>
                      <a:pt x="1" y="14"/>
                    </a:cubicBezTo>
                    <a:cubicBezTo>
                      <a:pt x="2" y="12"/>
                      <a:pt x="4" y="11"/>
                      <a:pt x="5" y="10"/>
                    </a:cubicBezTo>
                    <a:cubicBezTo>
                      <a:pt x="5" y="10"/>
                      <a:pt x="6" y="9"/>
                      <a:pt x="6" y="9"/>
                    </a:cubicBezTo>
                    <a:cubicBezTo>
                      <a:pt x="6" y="9"/>
                      <a:pt x="6" y="9"/>
                      <a:pt x="6" y="9"/>
                    </a:cubicBezTo>
                    <a:cubicBezTo>
                      <a:pt x="8" y="8"/>
                      <a:pt x="9" y="8"/>
                      <a:pt x="11" y="7"/>
                    </a:cubicBezTo>
                    <a:cubicBezTo>
                      <a:pt x="11" y="7"/>
                      <a:pt x="11" y="7"/>
                      <a:pt x="11" y="7"/>
                    </a:cubicBezTo>
                    <a:cubicBezTo>
                      <a:pt x="12" y="7"/>
                      <a:pt x="13" y="6"/>
                      <a:pt x="14" y="6"/>
                    </a:cubicBezTo>
                    <a:cubicBezTo>
                      <a:pt x="14" y="6"/>
                      <a:pt x="15" y="6"/>
                      <a:pt x="16" y="5"/>
                    </a:cubicBezTo>
                    <a:cubicBezTo>
                      <a:pt x="16" y="5"/>
                      <a:pt x="17" y="5"/>
                      <a:pt x="18" y="5"/>
                    </a:cubicBezTo>
                    <a:cubicBezTo>
                      <a:pt x="19" y="5"/>
                      <a:pt x="20" y="4"/>
                      <a:pt x="21" y="4"/>
                    </a:cubicBezTo>
                    <a:cubicBezTo>
                      <a:pt x="22" y="4"/>
                      <a:pt x="23" y="4"/>
                      <a:pt x="23" y="4"/>
                    </a:cubicBezTo>
                    <a:cubicBezTo>
                      <a:pt x="24" y="3"/>
                      <a:pt x="25" y="3"/>
                      <a:pt x="25" y="3"/>
                    </a:cubicBezTo>
                    <a:cubicBezTo>
                      <a:pt x="25" y="3"/>
                      <a:pt x="26" y="3"/>
                      <a:pt x="26" y="3"/>
                    </a:cubicBezTo>
                    <a:cubicBezTo>
                      <a:pt x="29" y="3"/>
                      <a:pt x="32" y="3"/>
                      <a:pt x="35" y="3"/>
                    </a:cubicBezTo>
                    <a:cubicBezTo>
                      <a:pt x="35" y="3"/>
                      <a:pt x="35" y="3"/>
                      <a:pt x="35" y="3"/>
                    </a:cubicBezTo>
                    <a:cubicBezTo>
                      <a:pt x="38" y="2"/>
                      <a:pt x="41" y="2"/>
                      <a:pt x="44" y="2"/>
                    </a:cubicBezTo>
                    <a:cubicBezTo>
                      <a:pt x="45" y="2"/>
                      <a:pt x="46" y="1"/>
                      <a:pt x="48" y="1"/>
                    </a:cubicBezTo>
                    <a:cubicBezTo>
                      <a:pt x="48" y="0"/>
                      <a:pt x="58" y="0"/>
                      <a:pt x="60" y="0"/>
                    </a:cubicBezTo>
                    <a:cubicBezTo>
                      <a:pt x="61" y="0"/>
                      <a:pt x="62" y="0"/>
                      <a:pt x="62" y="1"/>
                    </a:cubicBezTo>
                    <a:cubicBezTo>
                      <a:pt x="63" y="1"/>
                      <a:pt x="64" y="1"/>
                      <a:pt x="64" y="1"/>
                    </a:cubicBezTo>
                    <a:cubicBezTo>
                      <a:pt x="64" y="1"/>
                      <a:pt x="65" y="1"/>
                      <a:pt x="65" y="1"/>
                    </a:cubicBezTo>
                    <a:cubicBezTo>
                      <a:pt x="65" y="1"/>
                      <a:pt x="66" y="1"/>
                      <a:pt x="66" y="1"/>
                    </a:cubicBezTo>
                    <a:cubicBezTo>
                      <a:pt x="67" y="1"/>
                      <a:pt x="68" y="2"/>
                      <a:pt x="69" y="2"/>
                    </a:cubicBezTo>
                    <a:cubicBezTo>
                      <a:pt x="70" y="3"/>
                      <a:pt x="71" y="3"/>
                      <a:pt x="72" y="4"/>
                    </a:cubicBezTo>
                    <a:cubicBezTo>
                      <a:pt x="72" y="5"/>
                      <a:pt x="73" y="5"/>
                      <a:pt x="74" y="6"/>
                    </a:cubicBezTo>
                    <a:cubicBezTo>
                      <a:pt x="74" y="7"/>
                      <a:pt x="74" y="8"/>
                      <a:pt x="74" y="9"/>
                    </a:cubicBezTo>
                    <a:cubicBezTo>
                      <a:pt x="74" y="10"/>
                      <a:pt x="74" y="11"/>
                      <a:pt x="75" y="12"/>
                    </a:cubicBezTo>
                    <a:cubicBezTo>
                      <a:pt x="74" y="13"/>
                      <a:pt x="74" y="13"/>
                      <a:pt x="74" y="14"/>
                    </a:cubicBezTo>
                    <a:cubicBezTo>
                      <a:pt x="74" y="14"/>
                      <a:pt x="74" y="14"/>
                      <a:pt x="74" y="15"/>
                    </a:cubicBezTo>
                    <a:cubicBezTo>
                      <a:pt x="74" y="15"/>
                      <a:pt x="74" y="15"/>
                      <a:pt x="74" y="16"/>
                    </a:cubicBezTo>
                    <a:cubicBezTo>
                      <a:pt x="74" y="16"/>
                      <a:pt x="73" y="17"/>
                      <a:pt x="73" y="17"/>
                    </a:cubicBezTo>
                    <a:cubicBezTo>
                      <a:pt x="73" y="18"/>
                      <a:pt x="72" y="19"/>
                      <a:pt x="71" y="19"/>
                    </a:cubicBezTo>
                    <a:cubicBezTo>
                      <a:pt x="71" y="20"/>
                      <a:pt x="70" y="20"/>
                      <a:pt x="69" y="21"/>
                    </a:cubicBezTo>
                    <a:cubicBezTo>
                      <a:pt x="68" y="21"/>
                      <a:pt x="65" y="22"/>
                      <a:pt x="63" y="22"/>
                    </a:cubicBezTo>
                    <a:cubicBezTo>
                      <a:pt x="63" y="23"/>
                      <a:pt x="62" y="23"/>
                      <a:pt x="62" y="23"/>
                    </a:cubicBezTo>
                    <a:cubicBezTo>
                      <a:pt x="60" y="23"/>
                      <a:pt x="59" y="24"/>
                      <a:pt x="58" y="24"/>
                    </a:cubicBezTo>
                    <a:cubicBezTo>
                      <a:pt x="57" y="24"/>
                      <a:pt x="57" y="25"/>
                      <a:pt x="55" y="25"/>
                    </a:cubicBezTo>
                    <a:cubicBezTo>
                      <a:pt x="54" y="25"/>
                      <a:pt x="54" y="26"/>
                      <a:pt x="53" y="26"/>
                    </a:cubicBezTo>
                    <a:cubicBezTo>
                      <a:pt x="52" y="26"/>
                      <a:pt x="52" y="26"/>
                      <a:pt x="52" y="26"/>
                    </a:cubicBezTo>
                    <a:cubicBezTo>
                      <a:pt x="50" y="26"/>
                      <a:pt x="49" y="27"/>
                      <a:pt x="47" y="27"/>
                    </a:cubicBezTo>
                    <a:cubicBezTo>
                      <a:pt x="46" y="27"/>
                      <a:pt x="45" y="27"/>
                      <a:pt x="44"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5" name="Freeform 12">
                <a:extLst>
                  <a:ext uri="{FF2B5EF4-FFF2-40B4-BE49-F238E27FC236}">
                    <a16:creationId xmlns:a16="http://schemas.microsoft.com/office/drawing/2014/main" id="{BD61598D-B2E2-43DD-8ED7-1ED607835BC3}"/>
                  </a:ext>
                </a:extLst>
              </p:cNvPr>
              <p:cNvSpPr>
                <a:spLocks/>
              </p:cNvSpPr>
              <p:nvPr/>
            </p:nvSpPr>
            <p:spPr bwMode="auto">
              <a:xfrm>
                <a:off x="5097463" y="3309938"/>
                <a:ext cx="161925" cy="173038"/>
              </a:xfrm>
              <a:custGeom>
                <a:avLst/>
                <a:gdLst>
                  <a:gd name="T0" fmla="*/ 29 w 43"/>
                  <a:gd name="T1" fmla="*/ 46 h 46"/>
                  <a:gd name="T2" fmla="*/ 27 w 43"/>
                  <a:gd name="T3" fmla="*/ 45 h 46"/>
                  <a:gd name="T4" fmla="*/ 26 w 43"/>
                  <a:gd name="T5" fmla="*/ 44 h 46"/>
                  <a:gd name="T6" fmla="*/ 24 w 43"/>
                  <a:gd name="T7" fmla="*/ 40 h 46"/>
                  <a:gd name="T8" fmla="*/ 21 w 43"/>
                  <a:gd name="T9" fmla="*/ 35 h 46"/>
                  <a:gd name="T10" fmla="*/ 19 w 43"/>
                  <a:gd name="T11" fmla="*/ 31 h 46"/>
                  <a:gd name="T12" fmla="*/ 16 w 43"/>
                  <a:gd name="T13" fmla="*/ 26 h 46"/>
                  <a:gd name="T14" fmla="*/ 11 w 43"/>
                  <a:gd name="T15" fmla="*/ 21 h 46"/>
                  <a:gd name="T16" fmla="*/ 9 w 43"/>
                  <a:gd name="T17" fmla="*/ 20 h 46"/>
                  <a:gd name="T18" fmla="*/ 8 w 43"/>
                  <a:gd name="T19" fmla="*/ 18 h 46"/>
                  <a:gd name="T20" fmla="*/ 7 w 43"/>
                  <a:gd name="T21" fmla="*/ 18 h 46"/>
                  <a:gd name="T22" fmla="*/ 5 w 43"/>
                  <a:gd name="T23" fmla="*/ 17 h 46"/>
                  <a:gd name="T24" fmla="*/ 5 w 43"/>
                  <a:gd name="T25" fmla="*/ 16 h 46"/>
                  <a:gd name="T26" fmla="*/ 3 w 43"/>
                  <a:gd name="T27" fmla="*/ 14 h 46"/>
                  <a:gd name="T28" fmla="*/ 3 w 43"/>
                  <a:gd name="T29" fmla="*/ 14 h 46"/>
                  <a:gd name="T30" fmla="*/ 1 w 43"/>
                  <a:gd name="T31" fmla="*/ 12 h 46"/>
                  <a:gd name="T32" fmla="*/ 0 w 43"/>
                  <a:gd name="T33" fmla="*/ 10 h 46"/>
                  <a:gd name="T34" fmla="*/ 0 w 43"/>
                  <a:gd name="T35" fmla="*/ 9 h 46"/>
                  <a:gd name="T36" fmla="*/ 0 w 43"/>
                  <a:gd name="T37" fmla="*/ 6 h 46"/>
                  <a:gd name="T38" fmla="*/ 2 w 43"/>
                  <a:gd name="T39" fmla="*/ 3 h 46"/>
                  <a:gd name="T40" fmla="*/ 3 w 43"/>
                  <a:gd name="T41" fmla="*/ 1 h 46"/>
                  <a:gd name="T42" fmla="*/ 7 w 43"/>
                  <a:gd name="T43" fmla="*/ 0 h 46"/>
                  <a:gd name="T44" fmla="*/ 10 w 43"/>
                  <a:gd name="T45" fmla="*/ 0 h 46"/>
                  <a:gd name="T46" fmla="*/ 13 w 43"/>
                  <a:gd name="T47" fmla="*/ 1 h 46"/>
                  <a:gd name="T48" fmla="*/ 15 w 43"/>
                  <a:gd name="T49" fmla="*/ 2 h 46"/>
                  <a:gd name="T50" fmla="*/ 18 w 43"/>
                  <a:gd name="T51" fmla="*/ 3 h 46"/>
                  <a:gd name="T52" fmla="*/ 21 w 43"/>
                  <a:gd name="T53" fmla="*/ 3 h 46"/>
                  <a:gd name="T54" fmla="*/ 24 w 43"/>
                  <a:gd name="T55" fmla="*/ 4 h 46"/>
                  <a:gd name="T56" fmla="*/ 28 w 43"/>
                  <a:gd name="T57" fmla="*/ 4 h 46"/>
                  <a:gd name="T58" fmla="*/ 31 w 43"/>
                  <a:gd name="T59" fmla="*/ 5 h 46"/>
                  <a:gd name="T60" fmla="*/ 33 w 43"/>
                  <a:gd name="T61" fmla="*/ 7 h 46"/>
                  <a:gd name="T62" fmla="*/ 34 w 43"/>
                  <a:gd name="T63" fmla="*/ 7 h 46"/>
                  <a:gd name="T64" fmla="*/ 37 w 43"/>
                  <a:gd name="T65" fmla="*/ 8 h 46"/>
                  <a:gd name="T66" fmla="*/ 39 w 43"/>
                  <a:gd name="T67" fmla="*/ 9 h 46"/>
                  <a:gd name="T68" fmla="*/ 40 w 43"/>
                  <a:gd name="T69" fmla="*/ 11 h 46"/>
                  <a:gd name="T70" fmla="*/ 42 w 43"/>
                  <a:gd name="T71" fmla="*/ 13 h 46"/>
                  <a:gd name="T72" fmla="*/ 43 w 43"/>
                  <a:gd name="T73" fmla="*/ 16 h 46"/>
                  <a:gd name="T74" fmla="*/ 43 w 43"/>
                  <a:gd name="T75" fmla="*/ 19 h 46"/>
                  <a:gd name="T76" fmla="*/ 43 w 43"/>
                  <a:gd name="T77" fmla="*/ 22 h 46"/>
                  <a:gd name="T78" fmla="*/ 42 w 43"/>
                  <a:gd name="T79" fmla="*/ 25 h 46"/>
                  <a:gd name="T80" fmla="*/ 43 w 43"/>
                  <a:gd name="T81" fmla="*/ 28 h 46"/>
                  <a:gd name="T82" fmla="*/ 43 w 43"/>
                  <a:gd name="T83" fmla="*/ 30 h 46"/>
                  <a:gd name="T84" fmla="*/ 42 w 43"/>
                  <a:gd name="T85" fmla="*/ 35 h 46"/>
                  <a:gd name="T86" fmla="*/ 41 w 43"/>
                  <a:gd name="T87" fmla="*/ 38 h 46"/>
                  <a:gd name="T88" fmla="*/ 39 w 43"/>
                  <a:gd name="T89" fmla="*/ 40 h 46"/>
                  <a:gd name="T90" fmla="*/ 35 w 43"/>
                  <a:gd name="T91" fmla="*/ 45 h 46"/>
                  <a:gd name="T92" fmla="*/ 33 w 43"/>
                  <a:gd name="T93" fmla="*/ 46 h 46"/>
                  <a:gd name="T94" fmla="*/ 31 w 43"/>
                  <a:gd name="T95" fmla="*/ 46 h 46"/>
                  <a:gd name="T96" fmla="*/ 29 w 43"/>
                  <a:gd name="T9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3" h="46">
                    <a:moveTo>
                      <a:pt x="29" y="46"/>
                    </a:moveTo>
                    <a:cubicBezTo>
                      <a:pt x="28" y="46"/>
                      <a:pt x="29" y="46"/>
                      <a:pt x="27" y="45"/>
                    </a:cubicBezTo>
                    <a:cubicBezTo>
                      <a:pt x="27" y="45"/>
                      <a:pt x="26" y="44"/>
                      <a:pt x="26" y="44"/>
                    </a:cubicBezTo>
                    <a:cubicBezTo>
                      <a:pt x="25" y="43"/>
                      <a:pt x="24" y="41"/>
                      <a:pt x="24" y="40"/>
                    </a:cubicBezTo>
                    <a:cubicBezTo>
                      <a:pt x="23" y="38"/>
                      <a:pt x="22" y="37"/>
                      <a:pt x="21" y="35"/>
                    </a:cubicBezTo>
                    <a:cubicBezTo>
                      <a:pt x="21" y="34"/>
                      <a:pt x="19" y="31"/>
                      <a:pt x="19" y="31"/>
                    </a:cubicBezTo>
                    <a:cubicBezTo>
                      <a:pt x="18" y="29"/>
                      <a:pt x="17" y="27"/>
                      <a:pt x="16" y="26"/>
                    </a:cubicBezTo>
                    <a:cubicBezTo>
                      <a:pt x="14" y="24"/>
                      <a:pt x="13" y="22"/>
                      <a:pt x="11" y="21"/>
                    </a:cubicBezTo>
                    <a:cubicBezTo>
                      <a:pt x="10" y="20"/>
                      <a:pt x="10" y="20"/>
                      <a:pt x="9" y="20"/>
                    </a:cubicBezTo>
                    <a:cubicBezTo>
                      <a:pt x="9" y="19"/>
                      <a:pt x="8" y="19"/>
                      <a:pt x="8" y="18"/>
                    </a:cubicBezTo>
                    <a:cubicBezTo>
                      <a:pt x="7" y="18"/>
                      <a:pt x="7" y="18"/>
                      <a:pt x="7" y="18"/>
                    </a:cubicBezTo>
                    <a:cubicBezTo>
                      <a:pt x="6" y="17"/>
                      <a:pt x="5" y="17"/>
                      <a:pt x="5" y="17"/>
                    </a:cubicBezTo>
                    <a:cubicBezTo>
                      <a:pt x="5" y="16"/>
                      <a:pt x="5" y="16"/>
                      <a:pt x="5" y="16"/>
                    </a:cubicBezTo>
                    <a:cubicBezTo>
                      <a:pt x="5" y="16"/>
                      <a:pt x="3" y="15"/>
                      <a:pt x="3" y="14"/>
                    </a:cubicBezTo>
                    <a:cubicBezTo>
                      <a:pt x="3" y="14"/>
                      <a:pt x="3" y="14"/>
                      <a:pt x="3" y="14"/>
                    </a:cubicBezTo>
                    <a:cubicBezTo>
                      <a:pt x="2" y="13"/>
                      <a:pt x="1" y="13"/>
                      <a:pt x="1" y="12"/>
                    </a:cubicBezTo>
                    <a:cubicBezTo>
                      <a:pt x="0" y="11"/>
                      <a:pt x="1" y="11"/>
                      <a:pt x="0" y="10"/>
                    </a:cubicBezTo>
                    <a:cubicBezTo>
                      <a:pt x="0" y="10"/>
                      <a:pt x="0" y="9"/>
                      <a:pt x="0" y="9"/>
                    </a:cubicBezTo>
                    <a:cubicBezTo>
                      <a:pt x="0" y="8"/>
                      <a:pt x="0" y="7"/>
                      <a:pt x="0" y="6"/>
                    </a:cubicBezTo>
                    <a:cubicBezTo>
                      <a:pt x="0" y="6"/>
                      <a:pt x="1" y="4"/>
                      <a:pt x="2" y="3"/>
                    </a:cubicBezTo>
                    <a:cubicBezTo>
                      <a:pt x="2" y="2"/>
                      <a:pt x="2" y="2"/>
                      <a:pt x="3" y="1"/>
                    </a:cubicBezTo>
                    <a:cubicBezTo>
                      <a:pt x="3" y="1"/>
                      <a:pt x="5" y="0"/>
                      <a:pt x="7" y="0"/>
                    </a:cubicBezTo>
                    <a:cubicBezTo>
                      <a:pt x="8" y="0"/>
                      <a:pt x="9" y="0"/>
                      <a:pt x="10" y="0"/>
                    </a:cubicBezTo>
                    <a:cubicBezTo>
                      <a:pt x="11" y="0"/>
                      <a:pt x="12" y="1"/>
                      <a:pt x="13" y="1"/>
                    </a:cubicBezTo>
                    <a:cubicBezTo>
                      <a:pt x="14" y="1"/>
                      <a:pt x="14" y="1"/>
                      <a:pt x="15" y="2"/>
                    </a:cubicBezTo>
                    <a:cubicBezTo>
                      <a:pt x="16" y="2"/>
                      <a:pt x="18" y="3"/>
                      <a:pt x="18" y="3"/>
                    </a:cubicBezTo>
                    <a:cubicBezTo>
                      <a:pt x="19" y="3"/>
                      <a:pt x="20" y="3"/>
                      <a:pt x="21" y="3"/>
                    </a:cubicBezTo>
                    <a:cubicBezTo>
                      <a:pt x="22" y="3"/>
                      <a:pt x="23" y="3"/>
                      <a:pt x="24" y="4"/>
                    </a:cubicBezTo>
                    <a:cubicBezTo>
                      <a:pt x="26" y="4"/>
                      <a:pt x="26" y="4"/>
                      <a:pt x="28" y="4"/>
                    </a:cubicBezTo>
                    <a:cubicBezTo>
                      <a:pt x="28" y="4"/>
                      <a:pt x="30" y="5"/>
                      <a:pt x="31" y="5"/>
                    </a:cubicBezTo>
                    <a:cubicBezTo>
                      <a:pt x="32" y="6"/>
                      <a:pt x="33" y="6"/>
                      <a:pt x="33" y="7"/>
                    </a:cubicBezTo>
                    <a:cubicBezTo>
                      <a:pt x="34" y="7"/>
                      <a:pt x="34" y="7"/>
                      <a:pt x="34" y="7"/>
                    </a:cubicBezTo>
                    <a:cubicBezTo>
                      <a:pt x="35" y="7"/>
                      <a:pt x="36" y="8"/>
                      <a:pt x="37" y="8"/>
                    </a:cubicBezTo>
                    <a:cubicBezTo>
                      <a:pt x="37" y="9"/>
                      <a:pt x="38" y="9"/>
                      <a:pt x="39" y="9"/>
                    </a:cubicBezTo>
                    <a:cubicBezTo>
                      <a:pt x="40" y="10"/>
                      <a:pt x="39" y="10"/>
                      <a:pt x="40" y="11"/>
                    </a:cubicBezTo>
                    <a:cubicBezTo>
                      <a:pt x="42" y="11"/>
                      <a:pt x="42" y="12"/>
                      <a:pt x="42" y="13"/>
                    </a:cubicBezTo>
                    <a:cubicBezTo>
                      <a:pt x="43" y="14"/>
                      <a:pt x="43" y="15"/>
                      <a:pt x="43" y="16"/>
                    </a:cubicBezTo>
                    <a:cubicBezTo>
                      <a:pt x="43" y="17"/>
                      <a:pt x="43" y="18"/>
                      <a:pt x="43" y="19"/>
                    </a:cubicBezTo>
                    <a:cubicBezTo>
                      <a:pt x="43" y="19"/>
                      <a:pt x="43" y="21"/>
                      <a:pt x="43" y="22"/>
                    </a:cubicBezTo>
                    <a:cubicBezTo>
                      <a:pt x="42" y="23"/>
                      <a:pt x="43" y="24"/>
                      <a:pt x="42" y="25"/>
                    </a:cubicBezTo>
                    <a:cubicBezTo>
                      <a:pt x="42" y="26"/>
                      <a:pt x="42" y="28"/>
                      <a:pt x="43" y="28"/>
                    </a:cubicBezTo>
                    <a:cubicBezTo>
                      <a:pt x="43" y="28"/>
                      <a:pt x="43" y="30"/>
                      <a:pt x="43" y="30"/>
                    </a:cubicBezTo>
                    <a:cubicBezTo>
                      <a:pt x="43" y="32"/>
                      <a:pt x="42" y="34"/>
                      <a:pt x="42" y="35"/>
                    </a:cubicBezTo>
                    <a:cubicBezTo>
                      <a:pt x="42" y="37"/>
                      <a:pt x="41" y="37"/>
                      <a:pt x="41" y="38"/>
                    </a:cubicBezTo>
                    <a:cubicBezTo>
                      <a:pt x="40" y="38"/>
                      <a:pt x="41" y="38"/>
                      <a:pt x="39" y="40"/>
                    </a:cubicBezTo>
                    <a:cubicBezTo>
                      <a:pt x="39" y="40"/>
                      <a:pt x="36" y="44"/>
                      <a:pt x="35" y="45"/>
                    </a:cubicBezTo>
                    <a:cubicBezTo>
                      <a:pt x="35" y="45"/>
                      <a:pt x="33" y="46"/>
                      <a:pt x="33" y="46"/>
                    </a:cubicBezTo>
                    <a:cubicBezTo>
                      <a:pt x="33" y="46"/>
                      <a:pt x="32" y="46"/>
                      <a:pt x="31" y="46"/>
                    </a:cubicBezTo>
                    <a:cubicBezTo>
                      <a:pt x="31" y="46"/>
                      <a:pt x="30" y="46"/>
                      <a:pt x="29"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6" name="Freeform 13">
                <a:extLst>
                  <a:ext uri="{FF2B5EF4-FFF2-40B4-BE49-F238E27FC236}">
                    <a16:creationId xmlns:a16="http://schemas.microsoft.com/office/drawing/2014/main" id="{593E2E84-A367-4E07-8485-DCFAAC81922F}"/>
                  </a:ext>
                </a:extLst>
              </p:cNvPr>
              <p:cNvSpPr>
                <a:spLocks/>
              </p:cNvSpPr>
              <p:nvPr/>
            </p:nvSpPr>
            <p:spPr bwMode="auto">
              <a:xfrm>
                <a:off x="4908551" y="3041650"/>
                <a:ext cx="325438" cy="395288"/>
              </a:xfrm>
              <a:custGeom>
                <a:avLst/>
                <a:gdLst>
                  <a:gd name="T0" fmla="*/ 6 w 86"/>
                  <a:gd name="T1" fmla="*/ 104 h 105"/>
                  <a:gd name="T2" fmla="*/ 2 w 86"/>
                  <a:gd name="T3" fmla="*/ 99 h 105"/>
                  <a:gd name="T4" fmla="*/ 2 w 86"/>
                  <a:gd name="T5" fmla="*/ 88 h 105"/>
                  <a:gd name="T6" fmla="*/ 8 w 86"/>
                  <a:gd name="T7" fmla="*/ 78 h 105"/>
                  <a:gd name="T8" fmla="*/ 15 w 86"/>
                  <a:gd name="T9" fmla="*/ 65 h 105"/>
                  <a:gd name="T10" fmla="*/ 16 w 86"/>
                  <a:gd name="T11" fmla="*/ 59 h 105"/>
                  <a:gd name="T12" fmla="*/ 13 w 86"/>
                  <a:gd name="T13" fmla="*/ 58 h 105"/>
                  <a:gd name="T14" fmla="*/ 7 w 86"/>
                  <a:gd name="T15" fmla="*/ 55 h 105"/>
                  <a:gd name="T16" fmla="*/ 3 w 86"/>
                  <a:gd name="T17" fmla="*/ 49 h 105"/>
                  <a:gd name="T18" fmla="*/ 4 w 86"/>
                  <a:gd name="T19" fmla="*/ 39 h 105"/>
                  <a:gd name="T20" fmla="*/ 9 w 86"/>
                  <a:gd name="T21" fmla="*/ 35 h 105"/>
                  <a:gd name="T22" fmla="*/ 13 w 86"/>
                  <a:gd name="T23" fmla="*/ 33 h 105"/>
                  <a:gd name="T24" fmla="*/ 26 w 86"/>
                  <a:gd name="T25" fmla="*/ 32 h 105"/>
                  <a:gd name="T26" fmla="*/ 28 w 86"/>
                  <a:gd name="T27" fmla="*/ 28 h 105"/>
                  <a:gd name="T28" fmla="*/ 27 w 86"/>
                  <a:gd name="T29" fmla="*/ 25 h 105"/>
                  <a:gd name="T30" fmla="*/ 24 w 86"/>
                  <a:gd name="T31" fmla="*/ 19 h 105"/>
                  <a:gd name="T32" fmla="*/ 28 w 86"/>
                  <a:gd name="T33" fmla="*/ 6 h 105"/>
                  <a:gd name="T34" fmla="*/ 32 w 86"/>
                  <a:gd name="T35" fmla="*/ 1 h 105"/>
                  <a:gd name="T36" fmla="*/ 40 w 86"/>
                  <a:gd name="T37" fmla="*/ 0 h 105"/>
                  <a:gd name="T38" fmla="*/ 44 w 86"/>
                  <a:gd name="T39" fmla="*/ 2 h 105"/>
                  <a:gd name="T40" fmla="*/ 51 w 86"/>
                  <a:gd name="T41" fmla="*/ 12 h 105"/>
                  <a:gd name="T42" fmla="*/ 52 w 86"/>
                  <a:gd name="T43" fmla="*/ 22 h 105"/>
                  <a:gd name="T44" fmla="*/ 55 w 86"/>
                  <a:gd name="T45" fmla="*/ 26 h 105"/>
                  <a:gd name="T46" fmla="*/ 58 w 86"/>
                  <a:gd name="T47" fmla="*/ 25 h 105"/>
                  <a:gd name="T48" fmla="*/ 61 w 86"/>
                  <a:gd name="T49" fmla="*/ 22 h 105"/>
                  <a:gd name="T50" fmla="*/ 64 w 86"/>
                  <a:gd name="T51" fmla="*/ 20 h 105"/>
                  <a:gd name="T52" fmla="*/ 67 w 86"/>
                  <a:gd name="T53" fmla="*/ 19 h 105"/>
                  <a:gd name="T54" fmla="*/ 71 w 86"/>
                  <a:gd name="T55" fmla="*/ 20 h 105"/>
                  <a:gd name="T56" fmla="*/ 74 w 86"/>
                  <a:gd name="T57" fmla="*/ 22 h 105"/>
                  <a:gd name="T58" fmla="*/ 76 w 86"/>
                  <a:gd name="T59" fmla="*/ 24 h 105"/>
                  <a:gd name="T60" fmla="*/ 78 w 86"/>
                  <a:gd name="T61" fmla="*/ 26 h 105"/>
                  <a:gd name="T62" fmla="*/ 82 w 86"/>
                  <a:gd name="T63" fmla="*/ 28 h 105"/>
                  <a:gd name="T64" fmla="*/ 86 w 86"/>
                  <a:gd name="T65" fmla="*/ 33 h 105"/>
                  <a:gd name="T66" fmla="*/ 85 w 86"/>
                  <a:gd name="T67" fmla="*/ 35 h 105"/>
                  <a:gd name="T68" fmla="*/ 85 w 86"/>
                  <a:gd name="T69" fmla="*/ 37 h 105"/>
                  <a:gd name="T70" fmla="*/ 85 w 86"/>
                  <a:gd name="T71" fmla="*/ 38 h 105"/>
                  <a:gd name="T72" fmla="*/ 84 w 86"/>
                  <a:gd name="T73" fmla="*/ 39 h 105"/>
                  <a:gd name="T74" fmla="*/ 80 w 86"/>
                  <a:gd name="T75" fmla="*/ 41 h 105"/>
                  <a:gd name="T76" fmla="*/ 78 w 86"/>
                  <a:gd name="T77" fmla="*/ 43 h 105"/>
                  <a:gd name="T78" fmla="*/ 76 w 86"/>
                  <a:gd name="T79" fmla="*/ 44 h 105"/>
                  <a:gd name="T80" fmla="*/ 70 w 86"/>
                  <a:gd name="T81" fmla="*/ 47 h 105"/>
                  <a:gd name="T82" fmla="*/ 66 w 86"/>
                  <a:gd name="T83" fmla="*/ 49 h 105"/>
                  <a:gd name="T84" fmla="*/ 51 w 86"/>
                  <a:gd name="T85" fmla="*/ 54 h 105"/>
                  <a:gd name="T86" fmla="*/ 46 w 86"/>
                  <a:gd name="T87" fmla="*/ 56 h 105"/>
                  <a:gd name="T88" fmla="*/ 41 w 86"/>
                  <a:gd name="T89" fmla="*/ 59 h 105"/>
                  <a:gd name="T90" fmla="*/ 37 w 86"/>
                  <a:gd name="T91" fmla="*/ 64 h 105"/>
                  <a:gd name="T92" fmla="*/ 36 w 86"/>
                  <a:gd name="T93" fmla="*/ 67 h 105"/>
                  <a:gd name="T94" fmla="*/ 35 w 86"/>
                  <a:gd name="T95" fmla="*/ 68 h 105"/>
                  <a:gd name="T96" fmla="*/ 32 w 86"/>
                  <a:gd name="T97" fmla="*/ 72 h 105"/>
                  <a:gd name="T98" fmla="*/ 29 w 86"/>
                  <a:gd name="T99" fmla="*/ 79 h 105"/>
                  <a:gd name="T100" fmla="*/ 25 w 86"/>
                  <a:gd name="T101" fmla="*/ 88 h 105"/>
                  <a:gd name="T102" fmla="*/ 19 w 86"/>
                  <a:gd name="T103" fmla="*/ 100 h 105"/>
                  <a:gd name="T104" fmla="*/ 12 w 86"/>
                  <a:gd name="T105" fmla="*/ 10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6" h="105">
                    <a:moveTo>
                      <a:pt x="9" y="105"/>
                    </a:moveTo>
                    <a:cubicBezTo>
                      <a:pt x="8" y="105"/>
                      <a:pt x="6" y="104"/>
                      <a:pt x="6" y="104"/>
                    </a:cubicBezTo>
                    <a:cubicBezTo>
                      <a:pt x="5" y="103"/>
                      <a:pt x="4" y="102"/>
                      <a:pt x="4" y="102"/>
                    </a:cubicBezTo>
                    <a:cubicBezTo>
                      <a:pt x="3" y="100"/>
                      <a:pt x="2" y="100"/>
                      <a:pt x="2" y="99"/>
                    </a:cubicBezTo>
                    <a:cubicBezTo>
                      <a:pt x="1" y="98"/>
                      <a:pt x="0" y="96"/>
                      <a:pt x="0" y="96"/>
                    </a:cubicBezTo>
                    <a:cubicBezTo>
                      <a:pt x="0" y="92"/>
                      <a:pt x="1" y="90"/>
                      <a:pt x="2" y="88"/>
                    </a:cubicBezTo>
                    <a:cubicBezTo>
                      <a:pt x="3" y="86"/>
                      <a:pt x="4" y="84"/>
                      <a:pt x="6" y="83"/>
                    </a:cubicBezTo>
                    <a:cubicBezTo>
                      <a:pt x="6" y="81"/>
                      <a:pt x="7" y="79"/>
                      <a:pt x="8" y="78"/>
                    </a:cubicBezTo>
                    <a:cubicBezTo>
                      <a:pt x="8" y="77"/>
                      <a:pt x="8" y="77"/>
                      <a:pt x="9" y="77"/>
                    </a:cubicBezTo>
                    <a:cubicBezTo>
                      <a:pt x="9" y="72"/>
                      <a:pt x="13" y="69"/>
                      <a:pt x="15" y="65"/>
                    </a:cubicBezTo>
                    <a:cubicBezTo>
                      <a:pt x="16" y="63"/>
                      <a:pt x="17" y="62"/>
                      <a:pt x="17" y="60"/>
                    </a:cubicBezTo>
                    <a:cubicBezTo>
                      <a:pt x="17" y="60"/>
                      <a:pt x="16" y="59"/>
                      <a:pt x="16" y="59"/>
                    </a:cubicBezTo>
                    <a:cubicBezTo>
                      <a:pt x="16" y="59"/>
                      <a:pt x="15" y="59"/>
                      <a:pt x="15" y="58"/>
                    </a:cubicBezTo>
                    <a:cubicBezTo>
                      <a:pt x="14" y="58"/>
                      <a:pt x="14" y="58"/>
                      <a:pt x="13" y="58"/>
                    </a:cubicBezTo>
                    <a:cubicBezTo>
                      <a:pt x="13" y="57"/>
                      <a:pt x="12" y="57"/>
                      <a:pt x="12" y="57"/>
                    </a:cubicBezTo>
                    <a:cubicBezTo>
                      <a:pt x="10" y="56"/>
                      <a:pt x="9" y="55"/>
                      <a:pt x="7" y="55"/>
                    </a:cubicBezTo>
                    <a:cubicBezTo>
                      <a:pt x="5" y="53"/>
                      <a:pt x="3" y="51"/>
                      <a:pt x="3" y="50"/>
                    </a:cubicBezTo>
                    <a:cubicBezTo>
                      <a:pt x="3" y="50"/>
                      <a:pt x="3" y="49"/>
                      <a:pt x="3" y="49"/>
                    </a:cubicBezTo>
                    <a:cubicBezTo>
                      <a:pt x="3" y="46"/>
                      <a:pt x="3" y="43"/>
                      <a:pt x="4" y="41"/>
                    </a:cubicBezTo>
                    <a:cubicBezTo>
                      <a:pt x="4" y="40"/>
                      <a:pt x="4" y="39"/>
                      <a:pt x="4" y="39"/>
                    </a:cubicBezTo>
                    <a:cubicBezTo>
                      <a:pt x="5" y="38"/>
                      <a:pt x="5" y="37"/>
                      <a:pt x="6" y="36"/>
                    </a:cubicBezTo>
                    <a:cubicBezTo>
                      <a:pt x="7" y="36"/>
                      <a:pt x="7" y="35"/>
                      <a:pt x="9" y="35"/>
                    </a:cubicBezTo>
                    <a:cubicBezTo>
                      <a:pt x="9" y="34"/>
                      <a:pt x="10" y="34"/>
                      <a:pt x="12" y="34"/>
                    </a:cubicBezTo>
                    <a:cubicBezTo>
                      <a:pt x="12" y="34"/>
                      <a:pt x="12" y="33"/>
                      <a:pt x="13" y="33"/>
                    </a:cubicBezTo>
                    <a:cubicBezTo>
                      <a:pt x="13" y="33"/>
                      <a:pt x="14" y="33"/>
                      <a:pt x="14" y="33"/>
                    </a:cubicBezTo>
                    <a:cubicBezTo>
                      <a:pt x="15" y="32"/>
                      <a:pt x="24" y="32"/>
                      <a:pt x="26" y="32"/>
                    </a:cubicBezTo>
                    <a:cubicBezTo>
                      <a:pt x="26" y="32"/>
                      <a:pt x="27" y="32"/>
                      <a:pt x="27" y="31"/>
                    </a:cubicBezTo>
                    <a:cubicBezTo>
                      <a:pt x="27" y="30"/>
                      <a:pt x="27" y="29"/>
                      <a:pt x="28" y="28"/>
                    </a:cubicBezTo>
                    <a:cubicBezTo>
                      <a:pt x="27" y="28"/>
                      <a:pt x="27" y="28"/>
                      <a:pt x="27" y="28"/>
                    </a:cubicBezTo>
                    <a:cubicBezTo>
                      <a:pt x="27" y="27"/>
                      <a:pt x="27" y="26"/>
                      <a:pt x="27" y="25"/>
                    </a:cubicBezTo>
                    <a:cubicBezTo>
                      <a:pt x="27" y="24"/>
                      <a:pt x="27" y="23"/>
                      <a:pt x="27" y="22"/>
                    </a:cubicBezTo>
                    <a:cubicBezTo>
                      <a:pt x="25" y="21"/>
                      <a:pt x="25" y="19"/>
                      <a:pt x="24" y="19"/>
                    </a:cubicBezTo>
                    <a:cubicBezTo>
                      <a:pt x="24" y="17"/>
                      <a:pt x="24" y="16"/>
                      <a:pt x="24" y="14"/>
                    </a:cubicBezTo>
                    <a:cubicBezTo>
                      <a:pt x="25" y="10"/>
                      <a:pt x="26" y="8"/>
                      <a:pt x="28" y="6"/>
                    </a:cubicBezTo>
                    <a:cubicBezTo>
                      <a:pt x="28" y="5"/>
                      <a:pt x="29" y="4"/>
                      <a:pt x="30" y="3"/>
                    </a:cubicBezTo>
                    <a:cubicBezTo>
                      <a:pt x="30" y="3"/>
                      <a:pt x="31" y="2"/>
                      <a:pt x="32" y="1"/>
                    </a:cubicBezTo>
                    <a:cubicBezTo>
                      <a:pt x="32" y="1"/>
                      <a:pt x="33" y="0"/>
                      <a:pt x="35" y="0"/>
                    </a:cubicBezTo>
                    <a:cubicBezTo>
                      <a:pt x="36" y="0"/>
                      <a:pt x="38" y="0"/>
                      <a:pt x="40" y="0"/>
                    </a:cubicBezTo>
                    <a:cubicBezTo>
                      <a:pt x="40" y="0"/>
                      <a:pt x="41" y="1"/>
                      <a:pt x="42" y="1"/>
                    </a:cubicBezTo>
                    <a:cubicBezTo>
                      <a:pt x="42" y="1"/>
                      <a:pt x="43" y="2"/>
                      <a:pt x="44" y="2"/>
                    </a:cubicBezTo>
                    <a:cubicBezTo>
                      <a:pt x="44" y="2"/>
                      <a:pt x="46" y="5"/>
                      <a:pt x="46" y="5"/>
                    </a:cubicBezTo>
                    <a:cubicBezTo>
                      <a:pt x="48" y="7"/>
                      <a:pt x="49" y="8"/>
                      <a:pt x="51" y="12"/>
                    </a:cubicBezTo>
                    <a:cubicBezTo>
                      <a:pt x="51" y="13"/>
                      <a:pt x="51" y="14"/>
                      <a:pt x="52" y="15"/>
                    </a:cubicBezTo>
                    <a:cubicBezTo>
                      <a:pt x="52" y="17"/>
                      <a:pt x="52" y="20"/>
                      <a:pt x="52" y="22"/>
                    </a:cubicBezTo>
                    <a:cubicBezTo>
                      <a:pt x="52" y="23"/>
                      <a:pt x="52" y="25"/>
                      <a:pt x="52" y="27"/>
                    </a:cubicBezTo>
                    <a:cubicBezTo>
                      <a:pt x="53" y="27"/>
                      <a:pt x="53" y="26"/>
                      <a:pt x="55" y="26"/>
                    </a:cubicBezTo>
                    <a:cubicBezTo>
                      <a:pt x="55" y="26"/>
                      <a:pt x="55" y="25"/>
                      <a:pt x="56" y="25"/>
                    </a:cubicBezTo>
                    <a:cubicBezTo>
                      <a:pt x="57" y="25"/>
                      <a:pt x="57" y="25"/>
                      <a:pt x="58" y="25"/>
                    </a:cubicBezTo>
                    <a:cubicBezTo>
                      <a:pt x="58" y="24"/>
                      <a:pt x="59" y="24"/>
                      <a:pt x="59" y="24"/>
                    </a:cubicBezTo>
                    <a:cubicBezTo>
                      <a:pt x="60" y="24"/>
                      <a:pt x="60" y="23"/>
                      <a:pt x="61" y="22"/>
                    </a:cubicBezTo>
                    <a:cubicBezTo>
                      <a:pt x="62" y="22"/>
                      <a:pt x="63" y="21"/>
                      <a:pt x="63" y="21"/>
                    </a:cubicBezTo>
                    <a:cubicBezTo>
                      <a:pt x="63" y="21"/>
                      <a:pt x="64" y="21"/>
                      <a:pt x="64" y="20"/>
                    </a:cubicBezTo>
                    <a:cubicBezTo>
                      <a:pt x="65" y="20"/>
                      <a:pt x="65" y="20"/>
                      <a:pt x="65" y="20"/>
                    </a:cubicBezTo>
                    <a:cubicBezTo>
                      <a:pt x="66" y="20"/>
                      <a:pt x="65" y="19"/>
                      <a:pt x="67" y="19"/>
                    </a:cubicBezTo>
                    <a:cubicBezTo>
                      <a:pt x="68" y="19"/>
                      <a:pt x="69" y="19"/>
                      <a:pt x="70" y="19"/>
                    </a:cubicBezTo>
                    <a:cubicBezTo>
                      <a:pt x="70" y="19"/>
                      <a:pt x="71" y="19"/>
                      <a:pt x="71" y="20"/>
                    </a:cubicBezTo>
                    <a:cubicBezTo>
                      <a:pt x="72" y="20"/>
                      <a:pt x="72" y="20"/>
                      <a:pt x="73" y="20"/>
                    </a:cubicBezTo>
                    <a:cubicBezTo>
                      <a:pt x="73" y="21"/>
                      <a:pt x="73" y="21"/>
                      <a:pt x="74" y="22"/>
                    </a:cubicBezTo>
                    <a:cubicBezTo>
                      <a:pt x="74" y="22"/>
                      <a:pt x="75" y="23"/>
                      <a:pt x="75" y="23"/>
                    </a:cubicBezTo>
                    <a:cubicBezTo>
                      <a:pt x="76" y="24"/>
                      <a:pt x="76" y="24"/>
                      <a:pt x="76" y="24"/>
                    </a:cubicBezTo>
                    <a:cubicBezTo>
                      <a:pt x="76" y="25"/>
                      <a:pt x="76" y="25"/>
                      <a:pt x="77" y="25"/>
                    </a:cubicBezTo>
                    <a:cubicBezTo>
                      <a:pt x="77" y="26"/>
                      <a:pt x="77" y="26"/>
                      <a:pt x="78" y="26"/>
                    </a:cubicBezTo>
                    <a:cubicBezTo>
                      <a:pt x="78" y="26"/>
                      <a:pt x="79" y="27"/>
                      <a:pt x="79" y="27"/>
                    </a:cubicBezTo>
                    <a:cubicBezTo>
                      <a:pt x="80" y="27"/>
                      <a:pt x="81" y="28"/>
                      <a:pt x="82" y="28"/>
                    </a:cubicBezTo>
                    <a:cubicBezTo>
                      <a:pt x="82" y="29"/>
                      <a:pt x="83" y="29"/>
                      <a:pt x="84" y="30"/>
                    </a:cubicBezTo>
                    <a:cubicBezTo>
                      <a:pt x="85" y="31"/>
                      <a:pt x="85" y="32"/>
                      <a:pt x="86" y="33"/>
                    </a:cubicBezTo>
                    <a:cubicBezTo>
                      <a:pt x="86" y="33"/>
                      <a:pt x="86" y="33"/>
                      <a:pt x="86" y="34"/>
                    </a:cubicBezTo>
                    <a:cubicBezTo>
                      <a:pt x="85" y="34"/>
                      <a:pt x="86" y="34"/>
                      <a:pt x="85" y="35"/>
                    </a:cubicBezTo>
                    <a:cubicBezTo>
                      <a:pt x="85" y="35"/>
                      <a:pt x="85" y="36"/>
                      <a:pt x="85" y="36"/>
                    </a:cubicBezTo>
                    <a:cubicBezTo>
                      <a:pt x="85" y="36"/>
                      <a:pt x="85" y="36"/>
                      <a:pt x="85" y="37"/>
                    </a:cubicBezTo>
                    <a:cubicBezTo>
                      <a:pt x="85" y="37"/>
                      <a:pt x="85" y="37"/>
                      <a:pt x="85" y="37"/>
                    </a:cubicBezTo>
                    <a:cubicBezTo>
                      <a:pt x="85" y="38"/>
                      <a:pt x="85" y="38"/>
                      <a:pt x="85" y="38"/>
                    </a:cubicBezTo>
                    <a:cubicBezTo>
                      <a:pt x="84" y="38"/>
                      <a:pt x="84" y="38"/>
                      <a:pt x="84" y="39"/>
                    </a:cubicBezTo>
                    <a:cubicBezTo>
                      <a:pt x="84" y="39"/>
                      <a:pt x="84" y="39"/>
                      <a:pt x="84" y="39"/>
                    </a:cubicBezTo>
                    <a:cubicBezTo>
                      <a:pt x="83" y="40"/>
                      <a:pt x="83" y="40"/>
                      <a:pt x="82" y="40"/>
                    </a:cubicBezTo>
                    <a:cubicBezTo>
                      <a:pt x="81" y="41"/>
                      <a:pt x="81" y="41"/>
                      <a:pt x="80" y="41"/>
                    </a:cubicBezTo>
                    <a:cubicBezTo>
                      <a:pt x="80" y="41"/>
                      <a:pt x="80" y="42"/>
                      <a:pt x="80" y="42"/>
                    </a:cubicBezTo>
                    <a:cubicBezTo>
                      <a:pt x="79" y="42"/>
                      <a:pt x="79" y="43"/>
                      <a:pt x="78" y="43"/>
                    </a:cubicBezTo>
                    <a:cubicBezTo>
                      <a:pt x="78" y="43"/>
                      <a:pt x="77" y="43"/>
                      <a:pt x="77" y="43"/>
                    </a:cubicBezTo>
                    <a:cubicBezTo>
                      <a:pt x="77" y="43"/>
                      <a:pt x="76" y="44"/>
                      <a:pt x="76" y="44"/>
                    </a:cubicBezTo>
                    <a:cubicBezTo>
                      <a:pt x="75" y="45"/>
                      <a:pt x="74" y="45"/>
                      <a:pt x="73" y="46"/>
                    </a:cubicBezTo>
                    <a:cubicBezTo>
                      <a:pt x="71" y="46"/>
                      <a:pt x="71" y="46"/>
                      <a:pt x="70" y="47"/>
                    </a:cubicBezTo>
                    <a:cubicBezTo>
                      <a:pt x="69" y="47"/>
                      <a:pt x="69" y="47"/>
                      <a:pt x="69" y="48"/>
                    </a:cubicBezTo>
                    <a:cubicBezTo>
                      <a:pt x="68" y="48"/>
                      <a:pt x="66" y="48"/>
                      <a:pt x="66" y="49"/>
                    </a:cubicBezTo>
                    <a:cubicBezTo>
                      <a:pt x="64" y="50"/>
                      <a:pt x="61" y="51"/>
                      <a:pt x="58" y="52"/>
                    </a:cubicBezTo>
                    <a:cubicBezTo>
                      <a:pt x="56" y="53"/>
                      <a:pt x="53" y="53"/>
                      <a:pt x="51" y="54"/>
                    </a:cubicBezTo>
                    <a:cubicBezTo>
                      <a:pt x="50" y="54"/>
                      <a:pt x="48" y="55"/>
                      <a:pt x="47" y="56"/>
                    </a:cubicBezTo>
                    <a:cubicBezTo>
                      <a:pt x="46" y="56"/>
                      <a:pt x="46" y="56"/>
                      <a:pt x="46" y="56"/>
                    </a:cubicBezTo>
                    <a:cubicBezTo>
                      <a:pt x="45" y="56"/>
                      <a:pt x="44" y="57"/>
                      <a:pt x="44" y="57"/>
                    </a:cubicBezTo>
                    <a:cubicBezTo>
                      <a:pt x="43" y="58"/>
                      <a:pt x="42" y="58"/>
                      <a:pt x="41" y="59"/>
                    </a:cubicBezTo>
                    <a:cubicBezTo>
                      <a:pt x="41" y="59"/>
                      <a:pt x="40" y="61"/>
                      <a:pt x="39" y="61"/>
                    </a:cubicBezTo>
                    <a:cubicBezTo>
                      <a:pt x="39" y="62"/>
                      <a:pt x="38" y="63"/>
                      <a:pt x="37" y="64"/>
                    </a:cubicBezTo>
                    <a:cubicBezTo>
                      <a:pt x="37" y="64"/>
                      <a:pt x="37" y="65"/>
                      <a:pt x="36" y="65"/>
                    </a:cubicBezTo>
                    <a:cubicBezTo>
                      <a:pt x="36" y="66"/>
                      <a:pt x="36" y="66"/>
                      <a:pt x="36" y="67"/>
                    </a:cubicBezTo>
                    <a:cubicBezTo>
                      <a:pt x="35" y="67"/>
                      <a:pt x="35" y="67"/>
                      <a:pt x="35" y="67"/>
                    </a:cubicBezTo>
                    <a:cubicBezTo>
                      <a:pt x="35" y="67"/>
                      <a:pt x="35" y="68"/>
                      <a:pt x="35" y="68"/>
                    </a:cubicBezTo>
                    <a:cubicBezTo>
                      <a:pt x="34" y="68"/>
                      <a:pt x="34" y="69"/>
                      <a:pt x="34" y="69"/>
                    </a:cubicBezTo>
                    <a:cubicBezTo>
                      <a:pt x="33" y="70"/>
                      <a:pt x="33" y="70"/>
                      <a:pt x="32" y="72"/>
                    </a:cubicBezTo>
                    <a:cubicBezTo>
                      <a:pt x="31" y="74"/>
                      <a:pt x="30" y="76"/>
                      <a:pt x="29" y="78"/>
                    </a:cubicBezTo>
                    <a:cubicBezTo>
                      <a:pt x="29" y="79"/>
                      <a:pt x="29" y="79"/>
                      <a:pt x="29" y="79"/>
                    </a:cubicBezTo>
                    <a:cubicBezTo>
                      <a:pt x="28" y="80"/>
                      <a:pt x="26" y="85"/>
                      <a:pt x="26" y="86"/>
                    </a:cubicBezTo>
                    <a:cubicBezTo>
                      <a:pt x="25" y="87"/>
                      <a:pt x="25" y="87"/>
                      <a:pt x="25" y="88"/>
                    </a:cubicBezTo>
                    <a:cubicBezTo>
                      <a:pt x="25" y="89"/>
                      <a:pt x="23" y="93"/>
                      <a:pt x="22" y="94"/>
                    </a:cubicBezTo>
                    <a:cubicBezTo>
                      <a:pt x="20" y="96"/>
                      <a:pt x="20" y="97"/>
                      <a:pt x="19" y="100"/>
                    </a:cubicBezTo>
                    <a:cubicBezTo>
                      <a:pt x="17" y="101"/>
                      <a:pt x="17" y="101"/>
                      <a:pt x="16" y="103"/>
                    </a:cubicBezTo>
                    <a:cubicBezTo>
                      <a:pt x="15" y="103"/>
                      <a:pt x="13" y="104"/>
                      <a:pt x="12" y="104"/>
                    </a:cubicBezTo>
                    <a:cubicBezTo>
                      <a:pt x="10" y="104"/>
                      <a:pt x="11" y="105"/>
                      <a:pt x="9"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7" name="Freeform 14">
                <a:extLst>
                  <a:ext uri="{FF2B5EF4-FFF2-40B4-BE49-F238E27FC236}">
                    <a16:creationId xmlns:a16="http://schemas.microsoft.com/office/drawing/2014/main" id="{463F9FDA-60F1-4591-8FB3-660333C31B66}"/>
                  </a:ext>
                </a:extLst>
              </p:cNvPr>
              <p:cNvSpPr>
                <a:spLocks noEditPoints="1"/>
              </p:cNvSpPr>
              <p:nvPr/>
            </p:nvSpPr>
            <p:spPr bwMode="auto">
              <a:xfrm>
                <a:off x="3297238" y="3686175"/>
                <a:ext cx="2543175" cy="158750"/>
              </a:xfrm>
              <a:custGeom>
                <a:avLst/>
                <a:gdLst>
                  <a:gd name="T0" fmla="*/ 22 w 675"/>
                  <a:gd name="T1" fmla="*/ 17 h 42"/>
                  <a:gd name="T2" fmla="*/ 1 w 675"/>
                  <a:gd name="T3" fmla="*/ 2 h 42"/>
                  <a:gd name="T4" fmla="*/ 0 w 675"/>
                  <a:gd name="T5" fmla="*/ 41 h 42"/>
                  <a:gd name="T6" fmla="*/ 26 w 675"/>
                  <a:gd name="T7" fmla="*/ 32 h 42"/>
                  <a:gd name="T8" fmla="*/ 36 w 675"/>
                  <a:gd name="T9" fmla="*/ 36 h 42"/>
                  <a:gd name="T10" fmla="*/ 65 w 675"/>
                  <a:gd name="T11" fmla="*/ 41 h 42"/>
                  <a:gd name="T12" fmla="*/ 65 w 675"/>
                  <a:gd name="T13" fmla="*/ 1 h 42"/>
                  <a:gd name="T14" fmla="*/ 47 w 675"/>
                  <a:gd name="T15" fmla="*/ 40 h 42"/>
                  <a:gd name="T16" fmla="*/ 78 w 675"/>
                  <a:gd name="T17" fmla="*/ 30 h 42"/>
                  <a:gd name="T18" fmla="*/ 78 w 675"/>
                  <a:gd name="T19" fmla="*/ 37 h 42"/>
                  <a:gd name="T20" fmla="*/ 97 w 675"/>
                  <a:gd name="T21" fmla="*/ 40 h 42"/>
                  <a:gd name="T22" fmla="*/ 82 w 675"/>
                  <a:gd name="T23" fmla="*/ 26 h 42"/>
                  <a:gd name="T24" fmla="*/ 122 w 675"/>
                  <a:gd name="T25" fmla="*/ 3 h 42"/>
                  <a:gd name="T26" fmla="*/ 131 w 675"/>
                  <a:gd name="T27" fmla="*/ 40 h 42"/>
                  <a:gd name="T28" fmla="*/ 157 w 675"/>
                  <a:gd name="T29" fmla="*/ 7 h 42"/>
                  <a:gd name="T30" fmla="*/ 168 w 675"/>
                  <a:gd name="T31" fmla="*/ 40 h 42"/>
                  <a:gd name="T32" fmla="*/ 209 w 675"/>
                  <a:gd name="T33" fmla="*/ 31 h 42"/>
                  <a:gd name="T34" fmla="*/ 194 w 675"/>
                  <a:gd name="T35" fmla="*/ 22 h 42"/>
                  <a:gd name="T36" fmla="*/ 194 w 675"/>
                  <a:gd name="T37" fmla="*/ 19 h 42"/>
                  <a:gd name="T38" fmla="*/ 206 w 675"/>
                  <a:gd name="T39" fmla="*/ 10 h 42"/>
                  <a:gd name="T40" fmla="*/ 178 w 675"/>
                  <a:gd name="T41" fmla="*/ 39 h 42"/>
                  <a:gd name="T42" fmla="*/ 241 w 675"/>
                  <a:gd name="T43" fmla="*/ 2 h 42"/>
                  <a:gd name="T44" fmla="*/ 213 w 675"/>
                  <a:gd name="T45" fmla="*/ 2 h 42"/>
                  <a:gd name="T46" fmla="*/ 228 w 675"/>
                  <a:gd name="T47" fmla="*/ 40 h 42"/>
                  <a:gd name="T48" fmla="*/ 250 w 675"/>
                  <a:gd name="T49" fmla="*/ 10 h 42"/>
                  <a:gd name="T50" fmla="*/ 320 w 675"/>
                  <a:gd name="T51" fmla="*/ 4 h 42"/>
                  <a:gd name="T52" fmla="*/ 300 w 675"/>
                  <a:gd name="T53" fmla="*/ 3 h 42"/>
                  <a:gd name="T54" fmla="*/ 293 w 675"/>
                  <a:gd name="T55" fmla="*/ 27 h 42"/>
                  <a:gd name="T56" fmla="*/ 376 w 675"/>
                  <a:gd name="T57" fmla="*/ 1 h 42"/>
                  <a:gd name="T58" fmla="*/ 344 w 675"/>
                  <a:gd name="T59" fmla="*/ 1 h 42"/>
                  <a:gd name="T60" fmla="*/ 334 w 675"/>
                  <a:gd name="T61" fmla="*/ 41 h 42"/>
                  <a:gd name="T62" fmla="*/ 369 w 675"/>
                  <a:gd name="T63" fmla="*/ 41 h 42"/>
                  <a:gd name="T64" fmla="*/ 399 w 675"/>
                  <a:gd name="T65" fmla="*/ 41 h 42"/>
                  <a:gd name="T66" fmla="*/ 399 w 675"/>
                  <a:gd name="T67" fmla="*/ 1 h 42"/>
                  <a:gd name="T68" fmla="*/ 381 w 675"/>
                  <a:gd name="T69" fmla="*/ 40 h 42"/>
                  <a:gd name="T70" fmla="*/ 436 w 675"/>
                  <a:gd name="T71" fmla="*/ 9 h 42"/>
                  <a:gd name="T72" fmla="*/ 404 w 675"/>
                  <a:gd name="T73" fmla="*/ 1 h 42"/>
                  <a:gd name="T74" fmla="*/ 442 w 675"/>
                  <a:gd name="T75" fmla="*/ 3 h 42"/>
                  <a:gd name="T76" fmla="*/ 463 w 675"/>
                  <a:gd name="T77" fmla="*/ 39 h 42"/>
                  <a:gd name="T78" fmla="*/ 479 w 675"/>
                  <a:gd name="T79" fmla="*/ 13 h 42"/>
                  <a:gd name="T80" fmla="*/ 472 w 675"/>
                  <a:gd name="T81" fmla="*/ 3 h 42"/>
                  <a:gd name="T82" fmla="*/ 454 w 675"/>
                  <a:gd name="T83" fmla="*/ 3 h 42"/>
                  <a:gd name="T84" fmla="*/ 485 w 675"/>
                  <a:gd name="T85" fmla="*/ 31 h 42"/>
                  <a:gd name="T86" fmla="*/ 490 w 675"/>
                  <a:gd name="T87" fmla="*/ 2 h 42"/>
                  <a:gd name="T88" fmla="*/ 507 w 675"/>
                  <a:gd name="T89" fmla="*/ 41 h 42"/>
                  <a:gd name="T90" fmla="*/ 529 w 675"/>
                  <a:gd name="T91" fmla="*/ 41 h 42"/>
                  <a:gd name="T92" fmla="*/ 559 w 675"/>
                  <a:gd name="T93" fmla="*/ 0 h 42"/>
                  <a:gd name="T94" fmla="*/ 554 w 675"/>
                  <a:gd name="T95" fmla="*/ 28 h 42"/>
                  <a:gd name="T96" fmla="*/ 540 w 675"/>
                  <a:gd name="T97" fmla="*/ 40 h 42"/>
                  <a:gd name="T98" fmla="*/ 559 w 675"/>
                  <a:gd name="T99" fmla="*/ 13 h 42"/>
                  <a:gd name="T100" fmla="*/ 582 w 675"/>
                  <a:gd name="T101" fmla="*/ 35 h 42"/>
                  <a:gd name="T102" fmla="*/ 575 w 675"/>
                  <a:gd name="T103" fmla="*/ 3 h 42"/>
                  <a:gd name="T104" fmla="*/ 615 w 675"/>
                  <a:gd name="T105" fmla="*/ 39 h 42"/>
                  <a:gd name="T106" fmla="*/ 628 w 675"/>
                  <a:gd name="T107" fmla="*/ 1 h 42"/>
                  <a:gd name="T108" fmla="*/ 608 w 675"/>
                  <a:gd name="T109" fmla="*/ 34 h 42"/>
                  <a:gd name="T110" fmla="*/ 661 w 675"/>
                  <a:gd name="T111" fmla="*/ 1 h 42"/>
                  <a:gd name="T112" fmla="*/ 650 w 675"/>
                  <a:gd name="T113" fmla="*/ 2 h 42"/>
                  <a:gd name="T114" fmla="*/ 651 w 675"/>
                  <a:gd name="T115" fmla="*/ 23 h 42"/>
                  <a:gd name="T116" fmla="*/ 659 w 675"/>
                  <a:gd name="T117" fmla="*/ 3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75" h="42">
                    <a:moveTo>
                      <a:pt x="42" y="1"/>
                    </a:moveTo>
                    <a:cubicBezTo>
                      <a:pt x="27" y="1"/>
                      <a:pt x="27" y="1"/>
                      <a:pt x="27" y="1"/>
                    </a:cubicBezTo>
                    <a:cubicBezTo>
                      <a:pt x="27" y="2"/>
                      <a:pt x="27" y="2"/>
                      <a:pt x="27" y="2"/>
                    </a:cubicBezTo>
                    <a:cubicBezTo>
                      <a:pt x="28" y="2"/>
                      <a:pt x="28" y="2"/>
                      <a:pt x="28" y="2"/>
                    </a:cubicBezTo>
                    <a:cubicBezTo>
                      <a:pt x="31" y="3"/>
                      <a:pt x="32" y="3"/>
                      <a:pt x="32" y="4"/>
                    </a:cubicBezTo>
                    <a:cubicBezTo>
                      <a:pt x="32" y="5"/>
                      <a:pt x="31" y="7"/>
                      <a:pt x="29" y="8"/>
                    </a:cubicBezTo>
                    <a:cubicBezTo>
                      <a:pt x="22" y="17"/>
                      <a:pt x="22" y="17"/>
                      <a:pt x="22" y="17"/>
                    </a:cubicBezTo>
                    <a:cubicBezTo>
                      <a:pt x="20" y="13"/>
                      <a:pt x="20" y="13"/>
                      <a:pt x="20" y="13"/>
                    </a:cubicBezTo>
                    <a:cubicBezTo>
                      <a:pt x="16" y="8"/>
                      <a:pt x="14" y="5"/>
                      <a:pt x="15" y="4"/>
                    </a:cubicBezTo>
                    <a:cubicBezTo>
                      <a:pt x="14" y="3"/>
                      <a:pt x="16" y="2"/>
                      <a:pt x="19" y="2"/>
                    </a:cubicBezTo>
                    <a:cubicBezTo>
                      <a:pt x="19" y="2"/>
                      <a:pt x="19" y="2"/>
                      <a:pt x="19" y="2"/>
                    </a:cubicBezTo>
                    <a:cubicBezTo>
                      <a:pt x="19" y="1"/>
                      <a:pt x="19" y="1"/>
                      <a:pt x="19" y="1"/>
                    </a:cubicBezTo>
                    <a:cubicBezTo>
                      <a:pt x="1" y="1"/>
                      <a:pt x="1" y="1"/>
                      <a:pt x="1" y="1"/>
                    </a:cubicBezTo>
                    <a:cubicBezTo>
                      <a:pt x="1" y="2"/>
                      <a:pt x="1" y="2"/>
                      <a:pt x="1" y="2"/>
                    </a:cubicBezTo>
                    <a:cubicBezTo>
                      <a:pt x="3" y="2"/>
                      <a:pt x="5" y="3"/>
                      <a:pt x="6" y="4"/>
                    </a:cubicBezTo>
                    <a:cubicBezTo>
                      <a:pt x="7" y="5"/>
                      <a:pt x="9" y="8"/>
                      <a:pt x="12" y="12"/>
                    </a:cubicBezTo>
                    <a:cubicBezTo>
                      <a:pt x="19" y="22"/>
                      <a:pt x="19" y="22"/>
                      <a:pt x="19" y="22"/>
                    </a:cubicBezTo>
                    <a:cubicBezTo>
                      <a:pt x="9" y="33"/>
                      <a:pt x="9" y="33"/>
                      <a:pt x="9" y="33"/>
                    </a:cubicBezTo>
                    <a:cubicBezTo>
                      <a:pt x="6" y="37"/>
                      <a:pt x="5" y="39"/>
                      <a:pt x="4" y="39"/>
                    </a:cubicBezTo>
                    <a:cubicBezTo>
                      <a:pt x="3" y="40"/>
                      <a:pt x="2" y="40"/>
                      <a:pt x="0" y="40"/>
                    </a:cubicBezTo>
                    <a:cubicBezTo>
                      <a:pt x="0" y="41"/>
                      <a:pt x="0" y="41"/>
                      <a:pt x="0" y="41"/>
                    </a:cubicBezTo>
                    <a:cubicBezTo>
                      <a:pt x="14" y="41"/>
                      <a:pt x="14" y="41"/>
                      <a:pt x="14" y="41"/>
                    </a:cubicBezTo>
                    <a:cubicBezTo>
                      <a:pt x="14" y="40"/>
                      <a:pt x="14" y="40"/>
                      <a:pt x="14" y="40"/>
                    </a:cubicBezTo>
                    <a:cubicBezTo>
                      <a:pt x="11" y="40"/>
                      <a:pt x="10" y="39"/>
                      <a:pt x="10" y="38"/>
                    </a:cubicBezTo>
                    <a:cubicBezTo>
                      <a:pt x="10" y="37"/>
                      <a:pt x="11" y="36"/>
                      <a:pt x="12" y="33"/>
                    </a:cubicBezTo>
                    <a:cubicBezTo>
                      <a:pt x="13" y="33"/>
                      <a:pt x="13" y="33"/>
                      <a:pt x="13" y="33"/>
                    </a:cubicBezTo>
                    <a:cubicBezTo>
                      <a:pt x="20" y="24"/>
                      <a:pt x="20" y="24"/>
                      <a:pt x="20" y="24"/>
                    </a:cubicBezTo>
                    <a:cubicBezTo>
                      <a:pt x="26" y="32"/>
                      <a:pt x="26" y="32"/>
                      <a:pt x="26" y="32"/>
                    </a:cubicBezTo>
                    <a:cubicBezTo>
                      <a:pt x="28" y="35"/>
                      <a:pt x="29" y="37"/>
                      <a:pt x="29" y="38"/>
                    </a:cubicBezTo>
                    <a:cubicBezTo>
                      <a:pt x="29" y="39"/>
                      <a:pt x="28" y="40"/>
                      <a:pt x="25" y="40"/>
                    </a:cubicBezTo>
                    <a:cubicBezTo>
                      <a:pt x="25" y="40"/>
                      <a:pt x="25" y="40"/>
                      <a:pt x="24" y="40"/>
                    </a:cubicBezTo>
                    <a:cubicBezTo>
                      <a:pt x="24" y="41"/>
                      <a:pt x="24" y="41"/>
                      <a:pt x="24" y="41"/>
                    </a:cubicBezTo>
                    <a:cubicBezTo>
                      <a:pt x="42" y="41"/>
                      <a:pt x="42" y="41"/>
                      <a:pt x="42" y="41"/>
                    </a:cubicBezTo>
                    <a:cubicBezTo>
                      <a:pt x="42" y="40"/>
                      <a:pt x="42" y="40"/>
                      <a:pt x="42" y="40"/>
                    </a:cubicBezTo>
                    <a:cubicBezTo>
                      <a:pt x="40" y="40"/>
                      <a:pt x="38" y="39"/>
                      <a:pt x="36" y="36"/>
                    </a:cubicBezTo>
                    <a:cubicBezTo>
                      <a:pt x="24" y="19"/>
                      <a:pt x="24" y="19"/>
                      <a:pt x="24" y="19"/>
                    </a:cubicBezTo>
                    <a:cubicBezTo>
                      <a:pt x="33" y="8"/>
                      <a:pt x="33" y="8"/>
                      <a:pt x="33" y="8"/>
                    </a:cubicBezTo>
                    <a:cubicBezTo>
                      <a:pt x="35" y="6"/>
                      <a:pt x="36" y="4"/>
                      <a:pt x="37" y="3"/>
                    </a:cubicBezTo>
                    <a:cubicBezTo>
                      <a:pt x="38" y="3"/>
                      <a:pt x="40" y="2"/>
                      <a:pt x="42" y="2"/>
                    </a:cubicBezTo>
                    <a:cubicBezTo>
                      <a:pt x="42" y="1"/>
                      <a:pt x="42" y="1"/>
                      <a:pt x="42" y="1"/>
                    </a:cubicBezTo>
                    <a:close/>
                    <a:moveTo>
                      <a:pt x="47" y="41"/>
                    </a:moveTo>
                    <a:cubicBezTo>
                      <a:pt x="65" y="41"/>
                      <a:pt x="65" y="41"/>
                      <a:pt x="65" y="41"/>
                    </a:cubicBezTo>
                    <a:cubicBezTo>
                      <a:pt x="65" y="40"/>
                      <a:pt x="65" y="40"/>
                      <a:pt x="65" y="40"/>
                    </a:cubicBezTo>
                    <a:cubicBezTo>
                      <a:pt x="63" y="40"/>
                      <a:pt x="61" y="40"/>
                      <a:pt x="61" y="39"/>
                    </a:cubicBezTo>
                    <a:cubicBezTo>
                      <a:pt x="60" y="38"/>
                      <a:pt x="60" y="37"/>
                      <a:pt x="60" y="35"/>
                    </a:cubicBezTo>
                    <a:cubicBezTo>
                      <a:pt x="60" y="8"/>
                      <a:pt x="60" y="8"/>
                      <a:pt x="60" y="8"/>
                    </a:cubicBezTo>
                    <a:cubicBezTo>
                      <a:pt x="60" y="5"/>
                      <a:pt x="60" y="4"/>
                      <a:pt x="61" y="3"/>
                    </a:cubicBezTo>
                    <a:cubicBezTo>
                      <a:pt x="61" y="3"/>
                      <a:pt x="63" y="2"/>
                      <a:pt x="65" y="2"/>
                    </a:cubicBezTo>
                    <a:cubicBezTo>
                      <a:pt x="65" y="1"/>
                      <a:pt x="65" y="1"/>
                      <a:pt x="65" y="1"/>
                    </a:cubicBezTo>
                    <a:cubicBezTo>
                      <a:pt x="47" y="1"/>
                      <a:pt x="47" y="1"/>
                      <a:pt x="47" y="1"/>
                    </a:cubicBezTo>
                    <a:cubicBezTo>
                      <a:pt x="47" y="2"/>
                      <a:pt x="47" y="2"/>
                      <a:pt x="47" y="2"/>
                    </a:cubicBezTo>
                    <a:cubicBezTo>
                      <a:pt x="50" y="2"/>
                      <a:pt x="52" y="3"/>
                      <a:pt x="52" y="3"/>
                    </a:cubicBezTo>
                    <a:cubicBezTo>
                      <a:pt x="53" y="4"/>
                      <a:pt x="53" y="5"/>
                      <a:pt x="53" y="8"/>
                    </a:cubicBezTo>
                    <a:cubicBezTo>
                      <a:pt x="53" y="35"/>
                      <a:pt x="53" y="35"/>
                      <a:pt x="53" y="35"/>
                    </a:cubicBezTo>
                    <a:cubicBezTo>
                      <a:pt x="53" y="37"/>
                      <a:pt x="53" y="38"/>
                      <a:pt x="52" y="39"/>
                    </a:cubicBezTo>
                    <a:cubicBezTo>
                      <a:pt x="51" y="40"/>
                      <a:pt x="50" y="40"/>
                      <a:pt x="47" y="40"/>
                    </a:cubicBezTo>
                    <a:cubicBezTo>
                      <a:pt x="47" y="41"/>
                      <a:pt x="47" y="41"/>
                      <a:pt x="47" y="41"/>
                    </a:cubicBezTo>
                    <a:close/>
                    <a:moveTo>
                      <a:pt x="112" y="40"/>
                    </a:moveTo>
                    <a:cubicBezTo>
                      <a:pt x="111" y="40"/>
                      <a:pt x="110" y="40"/>
                      <a:pt x="109" y="39"/>
                    </a:cubicBezTo>
                    <a:cubicBezTo>
                      <a:pt x="109" y="38"/>
                      <a:pt x="108" y="37"/>
                      <a:pt x="107" y="35"/>
                    </a:cubicBezTo>
                    <a:cubicBezTo>
                      <a:pt x="92" y="0"/>
                      <a:pt x="92" y="0"/>
                      <a:pt x="92" y="0"/>
                    </a:cubicBezTo>
                    <a:cubicBezTo>
                      <a:pt x="90" y="0"/>
                      <a:pt x="90" y="0"/>
                      <a:pt x="90" y="0"/>
                    </a:cubicBezTo>
                    <a:cubicBezTo>
                      <a:pt x="78" y="30"/>
                      <a:pt x="78" y="30"/>
                      <a:pt x="78" y="30"/>
                    </a:cubicBezTo>
                    <a:cubicBezTo>
                      <a:pt x="78" y="30"/>
                      <a:pt x="78" y="31"/>
                      <a:pt x="77" y="31"/>
                    </a:cubicBezTo>
                    <a:cubicBezTo>
                      <a:pt x="76" y="35"/>
                      <a:pt x="74" y="38"/>
                      <a:pt x="73" y="39"/>
                    </a:cubicBezTo>
                    <a:cubicBezTo>
                      <a:pt x="72" y="40"/>
                      <a:pt x="71" y="40"/>
                      <a:pt x="70" y="40"/>
                    </a:cubicBezTo>
                    <a:cubicBezTo>
                      <a:pt x="70" y="41"/>
                      <a:pt x="70" y="41"/>
                      <a:pt x="70" y="41"/>
                    </a:cubicBezTo>
                    <a:cubicBezTo>
                      <a:pt x="82" y="41"/>
                      <a:pt x="82" y="41"/>
                      <a:pt x="82" y="41"/>
                    </a:cubicBezTo>
                    <a:cubicBezTo>
                      <a:pt x="82" y="40"/>
                      <a:pt x="82" y="40"/>
                      <a:pt x="82" y="40"/>
                    </a:cubicBezTo>
                    <a:cubicBezTo>
                      <a:pt x="80" y="40"/>
                      <a:pt x="78" y="39"/>
                      <a:pt x="78" y="37"/>
                    </a:cubicBezTo>
                    <a:cubicBezTo>
                      <a:pt x="78" y="37"/>
                      <a:pt x="78" y="36"/>
                      <a:pt x="79" y="35"/>
                    </a:cubicBezTo>
                    <a:cubicBezTo>
                      <a:pt x="82" y="28"/>
                      <a:pt x="82" y="28"/>
                      <a:pt x="82" y="28"/>
                    </a:cubicBezTo>
                    <a:cubicBezTo>
                      <a:pt x="97" y="28"/>
                      <a:pt x="97" y="28"/>
                      <a:pt x="97" y="28"/>
                    </a:cubicBezTo>
                    <a:cubicBezTo>
                      <a:pt x="100" y="34"/>
                      <a:pt x="100" y="34"/>
                      <a:pt x="100" y="34"/>
                    </a:cubicBezTo>
                    <a:cubicBezTo>
                      <a:pt x="100" y="34"/>
                      <a:pt x="100" y="34"/>
                      <a:pt x="100" y="35"/>
                    </a:cubicBezTo>
                    <a:cubicBezTo>
                      <a:pt x="101" y="36"/>
                      <a:pt x="101" y="37"/>
                      <a:pt x="101" y="38"/>
                    </a:cubicBezTo>
                    <a:cubicBezTo>
                      <a:pt x="101" y="39"/>
                      <a:pt x="100" y="40"/>
                      <a:pt x="97" y="40"/>
                    </a:cubicBezTo>
                    <a:cubicBezTo>
                      <a:pt x="97" y="41"/>
                      <a:pt x="97" y="41"/>
                      <a:pt x="97" y="41"/>
                    </a:cubicBezTo>
                    <a:cubicBezTo>
                      <a:pt x="112" y="41"/>
                      <a:pt x="112" y="41"/>
                      <a:pt x="112" y="41"/>
                    </a:cubicBezTo>
                    <a:cubicBezTo>
                      <a:pt x="112" y="40"/>
                      <a:pt x="112" y="40"/>
                      <a:pt x="112" y="40"/>
                    </a:cubicBezTo>
                    <a:close/>
                    <a:moveTo>
                      <a:pt x="82" y="26"/>
                    </a:moveTo>
                    <a:cubicBezTo>
                      <a:pt x="90" y="9"/>
                      <a:pt x="90" y="9"/>
                      <a:pt x="90" y="9"/>
                    </a:cubicBezTo>
                    <a:cubicBezTo>
                      <a:pt x="96" y="26"/>
                      <a:pt x="96" y="26"/>
                      <a:pt x="96" y="26"/>
                    </a:cubicBezTo>
                    <a:cubicBezTo>
                      <a:pt x="82" y="26"/>
                      <a:pt x="82" y="26"/>
                      <a:pt x="82" y="26"/>
                    </a:cubicBezTo>
                    <a:close/>
                    <a:moveTo>
                      <a:pt x="168" y="1"/>
                    </a:moveTo>
                    <a:cubicBezTo>
                      <a:pt x="156" y="1"/>
                      <a:pt x="156" y="1"/>
                      <a:pt x="156" y="1"/>
                    </a:cubicBezTo>
                    <a:cubicBezTo>
                      <a:pt x="143" y="32"/>
                      <a:pt x="143" y="32"/>
                      <a:pt x="143" y="32"/>
                    </a:cubicBezTo>
                    <a:cubicBezTo>
                      <a:pt x="129" y="1"/>
                      <a:pt x="129" y="1"/>
                      <a:pt x="129" y="1"/>
                    </a:cubicBezTo>
                    <a:cubicBezTo>
                      <a:pt x="117" y="1"/>
                      <a:pt x="117" y="1"/>
                      <a:pt x="117" y="1"/>
                    </a:cubicBezTo>
                    <a:cubicBezTo>
                      <a:pt x="117" y="2"/>
                      <a:pt x="117" y="2"/>
                      <a:pt x="117" y="2"/>
                    </a:cubicBezTo>
                    <a:cubicBezTo>
                      <a:pt x="119" y="2"/>
                      <a:pt x="121" y="3"/>
                      <a:pt x="122" y="3"/>
                    </a:cubicBezTo>
                    <a:cubicBezTo>
                      <a:pt x="122" y="4"/>
                      <a:pt x="123" y="5"/>
                      <a:pt x="123" y="8"/>
                    </a:cubicBezTo>
                    <a:cubicBezTo>
                      <a:pt x="123" y="32"/>
                      <a:pt x="123" y="32"/>
                      <a:pt x="123" y="32"/>
                    </a:cubicBezTo>
                    <a:cubicBezTo>
                      <a:pt x="123" y="35"/>
                      <a:pt x="122" y="37"/>
                      <a:pt x="121" y="38"/>
                    </a:cubicBezTo>
                    <a:cubicBezTo>
                      <a:pt x="121" y="39"/>
                      <a:pt x="119" y="40"/>
                      <a:pt x="117" y="40"/>
                    </a:cubicBezTo>
                    <a:cubicBezTo>
                      <a:pt x="117" y="41"/>
                      <a:pt x="117" y="41"/>
                      <a:pt x="117" y="41"/>
                    </a:cubicBezTo>
                    <a:cubicBezTo>
                      <a:pt x="131" y="41"/>
                      <a:pt x="131" y="41"/>
                      <a:pt x="131" y="41"/>
                    </a:cubicBezTo>
                    <a:cubicBezTo>
                      <a:pt x="131" y="40"/>
                      <a:pt x="131" y="40"/>
                      <a:pt x="131" y="40"/>
                    </a:cubicBezTo>
                    <a:cubicBezTo>
                      <a:pt x="129" y="40"/>
                      <a:pt x="127" y="39"/>
                      <a:pt x="126" y="38"/>
                    </a:cubicBezTo>
                    <a:cubicBezTo>
                      <a:pt x="126" y="37"/>
                      <a:pt x="125" y="35"/>
                      <a:pt x="125" y="32"/>
                    </a:cubicBezTo>
                    <a:cubicBezTo>
                      <a:pt x="125" y="8"/>
                      <a:pt x="125" y="8"/>
                      <a:pt x="125" y="8"/>
                    </a:cubicBezTo>
                    <a:cubicBezTo>
                      <a:pt x="125" y="8"/>
                      <a:pt x="125" y="8"/>
                      <a:pt x="125" y="8"/>
                    </a:cubicBezTo>
                    <a:cubicBezTo>
                      <a:pt x="140" y="41"/>
                      <a:pt x="140" y="41"/>
                      <a:pt x="140" y="41"/>
                    </a:cubicBezTo>
                    <a:cubicBezTo>
                      <a:pt x="141" y="41"/>
                      <a:pt x="141" y="41"/>
                      <a:pt x="141" y="41"/>
                    </a:cubicBezTo>
                    <a:cubicBezTo>
                      <a:pt x="157" y="7"/>
                      <a:pt x="157" y="7"/>
                      <a:pt x="157" y="7"/>
                    </a:cubicBezTo>
                    <a:cubicBezTo>
                      <a:pt x="157" y="7"/>
                      <a:pt x="157" y="7"/>
                      <a:pt x="157" y="7"/>
                    </a:cubicBezTo>
                    <a:cubicBezTo>
                      <a:pt x="157" y="34"/>
                      <a:pt x="157" y="34"/>
                      <a:pt x="157" y="34"/>
                    </a:cubicBezTo>
                    <a:cubicBezTo>
                      <a:pt x="157" y="36"/>
                      <a:pt x="157" y="38"/>
                      <a:pt x="156" y="39"/>
                    </a:cubicBezTo>
                    <a:cubicBezTo>
                      <a:pt x="155" y="39"/>
                      <a:pt x="154" y="40"/>
                      <a:pt x="151" y="40"/>
                    </a:cubicBezTo>
                    <a:cubicBezTo>
                      <a:pt x="151" y="41"/>
                      <a:pt x="151" y="41"/>
                      <a:pt x="151" y="41"/>
                    </a:cubicBezTo>
                    <a:cubicBezTo>
                      <a:pt x="168" y="41"/>
                      <a:pt x="168" y="41"/>
                      <a:pt x="168" y="41"/>
                    </a:cubicBezTo>
                    <a:cubicBezTo>
                      <a:pt x="168" y="40"/>
                      <a:pt x="168" y="40"/>
                      <a:pt x="168" y="40"/>
                    </a:cubicBezTo>
                    <a:cubicBezTo>
                      <a:pt x="166" y="40"/>
                      <a:pt x="165" y="39"/>
                      <a:pt x="164" y="39"/>
                    </a:cubicBezTo>
                    <a:cubicBezTo>
                      <a:pt x="163" y="38"/>
                      <a:pt x="163" y="37"/>
                      <a:pt x="163" y="35"/>
                    </a:cubicBezTo>
                    <a:cubicBezTo>
                      <a:pt x="163" y="8"/>
                      <a:pt x="163" y="8"/>
                      <a:pt x="163" y="8"/>
                    </a:cubicBezTo>
                    <a:cubicBezTo>
                      <a:pt x="163" y="6"/>
                      <a:pt x="163" y="4"/>
                      <a:pt x="164" y="3"/>
                    </a:cubicBezTo>
                    <a:cubicBezTo>
                      <a:pt x="165" y="3"/>
                      <a:pt x="166" y="2"/>
                      <a:pt x="168" y="2"/>
                    </a:cubicBezTo>
                    <a:cubicBezTo>
                      <a:pt x="168" y="1"/>
                      <a:pt x="168" y="1"/>
                      <a:pt x="168" y="1"/>
                    </a:cubicBezTo>
                    <a:close/>
                    <a:moveTo>
                      <a:pt x="209" y="31"/>
                    </a:moveTo>
                    <a:cubicBezTo>
                      <a:pt x="207" y="31"/>
                      <a:pt x="207" y="31"/>
                      <a:pt x="207" y="31"/>
                    </a:cubicBezTo>
                    <a:cubicBezTo>
                      <a:pt x="206" y="34"/>
                      <a:pt x="204" y="36"/>
                      <a:pt x="203" y="37"/>
                    </a:cubicBezTo>
                    <a:cubicBezTo>
                      <a:pt x="201" y="38"/>
                      <a:pt x="198" y="39"/>
                      <a:pt x="194" y="39"/>
                    </a:cubicBezTo>
                    <a:cubicBezTo>
                      <a:pt x="189" y="39"/>
                      <a:pt x="186" y="39"/>
                      <a:pt x="186" y="39"/>
                    </a:cubicBezTo>
                    <a:cubicBezTo>
                      <a:pt x="185" y="38"/>
                      <a:pt x="185" y="38"/>
                      <a:pt x="185" y="36"/>
                    </a:cubicBezTo>
                    <a:cubicBezTo>
                      <a:pt x="185" y="21"/>
                      <a:pt x="185" y="21"/>
                      <a:pt x="185" y="21"/>
                    </a:cubicBezTo>
                    <a:cubicBezTo>
                      <a:pt x="194" y="22"/>
                      <a:pt x="194" y="22"/>
                      <a:pt x="194" y="22"/>
                    </a:cubicBezTo>
                    <a:cubicBezTo>
                      <a:pt x="197" y="22"/>
                      <a:pt x="198" y="22"/>
                      <a:pt x="199" y="23"/>
                    </a:cubicBezTo>
                    <a:cubicBezTo>
                      <a:pt x="200" y="23"/>
                      <a:pt x="201" y="25"/>
                      <a:pt x="201" y="27"/>
                    </a:cubicBezTo>
                    <a:cubicBezTo>
                      <a:pt x="202" y="27"/>
                      <a:pt x="202" y="27"/>
                      <a:pt x="202" y="27"/>
                    </a:cubicBezTo>
                    <a:cubicBezTo>
                      <a:pt x="202" y="13"/>
                      <a:pt x="202" y="13"/>
                      <a:pt x="202" y="13"/>
                    </a:cubicBezTo>
                    <a:cubicBezTo>
                      <a:pt x="201" y="13"/>
                      <a:pt x="201" y="13"/>
                      <a:pt x="201" y="13"/>
                    </a:cubicBezTo>
                    <a:cubicBezTo>
                      <a:pt x="201" y="16"/>
                      <a:pt x="200" y="17"/>
                      <a:pt x="199" y="18"/>
                    </a:cubicBezTo>
                    <a:cubicBezTo>
                      <a:pt x="198" y="19"/>
                      <a:pt x="197" y="19"/>
                      <a:pt x="194" y="19"/>
                    </a:cubicBezTo>
                    <a:cubicBezTo>
                      <a:pt x="185" y="19"/>
                      <a:pt x="185" y="19"/>
                      <a:pt x="185" y="19"/>
                    </a:cubicBezTo>
                    <a:cubicBezTo>
                      <a:pt x="185" y="5"/>
                      <a:pt x="185" y="5"/>
                      <a:pt x="185" y="5"/>
                    </a:cubicBezTo>
                    <a:cubicBezTo>
                      <a:pt x="185" y="4"/>
                      <a:pt x="186" y="3"/>
                      <a:pt x="187" y="3"/>
                    </a:cubicBezTo>
                    <a:cubicBezTo>
                      <a:pt x="195" y="3"/>
                      <a:pt x="195" y="3"/>
                      <a:pt x="195" y="3"/>
                    </a:cubicBezTo>
                    <a:cubicBezTo>
                      <a:pt x="199" y="3"/>
                      <a:pt x="201" y="4"/>
                      <a:pt x="202" y="5"/>
                    </a:cubicBezTo>
                    <a:cubicBezTo>
                      <a:pt x="203" y="5"/>
                      <a:pt x="204" y="7"/>
                      <a:pt x="204" y="10"/>
                    </a:cubicBezTo>
                    <a:cubicBezTo>
                      <a:pt x="206" y="10"/>
                      <a:pt x="206" y="10"/>
                      <a:pt x="206" y="10"/>
                    </a:cubicBezTo>
                    <a:cubicBezTo>
                      <a:pt x="206" y="1"/>
                      <a:pt x="206" y="1"/>
                      <a:pt x="206" y="1"/>
                    </a:cubicBezTo>
                    <a:cubicBezTo>
                      <a:pt x="173" y="1"/>
                      <a:pt x="173" y="1"/>
                      <a:pt x="173" y="1"/>
                    </a:cubicBezTo>
                    <a:cubicBezTo>
                      <a:pt x="173" y="2"/>
                      <a:pt x="173" y="2"/>
                      <a:pt x="173" y="2"/>
                    </a:cubicBezTo>
                    <a:cubicBezTo>
                      <a:pt x="176" y="2"/>
                      <a:pt x="177" y="3"/>
                      <a:pt x="178" y="3"/>
                    </a:cubicBezTo>
                    <a:cubicBezTo>
                      <a:pt x="178" y="4"/>
                      <a:pt x="179" y="6"/>
                      <a:pt x="179" y="8"/>
                    </a:cubicBezTo>
                    <a:cubicBezTo>
                      <a:pt x="179" y="35"/>
                      <a:pt x="179" y="35"/>
                      <a:pt x="179" y="35"/>
                    </a:cubicBezTo>
                    <a:cubicBezTo>
                      <a:pt x="179" y="37"/>
                      <a:pt x="178" y="38"/>
                      <a:pt x="178" y="39"/>
                    </a:cubicBezTo>
                    <a:cubicBezTo>
                      <a:pt x="177" y="39"/>
                      <a:pt x="176" y="40"/>
                      <a:pt x="173" y="40"/>
                    </a:cubicBezTo>
                    <a:cubicBezTo>
                      <a:pt x="173" y="41"/>
                      <a:pt x="173" y="41"/>
                      <a:pt x="173" y="41"/>
                    </a:cubicBezTo>
                    <a:cubicBezTo>
                      <a:pt x="206" y="41"/>
                      <a:pt x="206" y="41"/>
                      <a:pt x="206" y="41"/>
                    </a:cubicBezTo>
                    <a:cubicBezTo>
                      <a:pt x="209" y="31"/>
                      <a:pt x="209" y="31"/>
                      <a:pt x="209" y="31"/>
                    </a:cubicBezTo>
                    <a:close/>
                    <a:moveTo>
                      <a:pt x="255" y="1"/>
                    </a:moveTo>
                    <a:cubicBezTo>
                      <a:pt x="241" y="1"/>
                      <a:pt x="241" y="1"/>
                      <a:pt x="241" y="1"/>
                    </a:cubicBezTo>
                    <a:cubicBezTo>
                      <a:pt x="241" y="2"/>
                      <a:pt x="241" y="2"/>
                      <a:pt x="241" y="2"/>
                    </a:cubicBezTo>
                    <a:cubicBezTo>
                      <a:pt x="244" y="2"/>
                      <a:pt x="245" y="3"/>
                      <a:pt x="246" y="4"/>
                    </a:cubicBezTo>
                    <a:cubicBezTo>
                      <a:pt x="247" y="5"/>
                      <a:pt x="247" y="7"/>
                      <a:pt x="247" y="10"/>
                    </a:cubicBezTo>
                    <a:cubicBezTo>
                      <a:pt x="247" y="30"/>
                      <a:pt x="247" y="30"/>
                      <a:pt x="247" y="30"/>
                    </a:cubicBezTo>
                    <a:cubicBezTo>
                      <a:pt x="247" y="30"/>
                      <a:pt x="247" y="30"/>
                      <a:pt x="247" y="30"/>
                    </a:cubicBezTo>
                    <a:cubicBezTo>
                      <a:pt x="224" y="1"/>
                      <a:pt x="224" y="1"/>
                      <a:pt x="224" y="1"/>
                    </a:cubicBezTo>
                    <a:cubicBezTo>
                      <a:pt x="213" y="1"/>
                      <a:pt x="213" y="1"/>
                      <a:pt x="213" y="1"/>
                    </a:cubicBezTo>
                    <a:cubicBezTo>
                      <a:pt x="213" y="2"/>
                      <a:pt x="213" y="2"/>
                      <a:pt x="213" y="2"/>
                    </a:cubicBezTo>
                    <a:cubicBezTo>
                      <a:pt x="215" y="2"/>
                      <a:pt x="217" y="3"/>
                      <a:pt x="219" y="5"/>
                    </a:cubicBezTo>
                    <a:cubicBezTo>
                      <a:pt x="219" y="32"/>
                      <a:pt x="219" y="32"/>
                      <a:pt x="219" y="32"/>
                    </a:cubicBezTo>
                    <a:cubicBezTo>
                      <a:pt x="219" y="35"/>
                      <a:pt x="219" y="37"/>
                      <a:pt x="218" y="38"/>
                    </a:cubicBezTo>
                    <a:cubicBezTo>
                      <a:pt x="217" y="39"/>
                      <a:pt x="216" y="40"/>
                      <a:pt x="213" y="40"/>
                    </a:cubicBezTo>
                    <a:cubicBezTo>
                      <a:pt x="213" y="41"/>
                      <a:pt x="213" y="41"/>
                      <a:pt x="213" y="41"/>
                    </a:cubicBezTo>
                    <a:cubicBezTo>
                      <a:pt x="228" y="41"/>
                      <a:pt x="228" y="41"/>
                      <a:pt x="228" y="41"/>
                    </a:cubicBezTo>
                    <a:cubicBezTo>
                      <a:pt x="228" y="40"/>
                      <a:pt x="228" y="40"/>
                      <a:pt x="228" y="40"/>
                    </a:cubicBezTo>
                    <a:cubicBezTo>
                      <a:pt x="225" y="40"/>
                      <a:pt x="224" y="39"/>
                      <a:pt x="223" y="38"/>
                    </a:cubicBezTo>
                    <a:cubicBezTo>
                      <a:pt x="222" y="37"/>
                      <a:pt x="222" y="35"/>
                      <a:pt x="222" y="32"/>
                    </a:cubicBezTo>
                    <a:cubicBezTo>
                      <a:pt x="222" y="9"/>
                      <a:pt x="222" y="9"/>
                      <a:pt x="222" y="9"/>
                    </a:cubicBezTo>
                    <a:cubicBezTo>
                      <a:pt x="222" y="9"/>
                      <a:pt x="222" y="9"/>
                      <a:pt x="222" y="9"/>
                    </a:cubicBezTo>
                    <a:cubicBezTo>
                      <a:pt x="249" y="41"/>
                      <a:pt x="249" y="41"/>
                      <a:pt x="249" y="41"/>
                    </a:cubicBezTo>
                    <a:cubicBezTo>
                      <a:pt x="250" y="41"/>
                      <a:pt x="250" y="41"/>
                      <a:pt x="250" y="41"/>
                    </a:cubicBezTo>
                    <a:cubicBezTo>
                      <a:pt x="250" y="10"/>
                      <a:pt x="250" y="10"/>
                      <a:pt x="250" y="10"/>
                    </a:cubicBezTo>
                    <a:cubicBezTo>
                      <a:pt x="250" y="7"/>
                      <a:pt x="250" y="5"/>
                      <a:pt x="251" y="4"/>
                    </a:cubicBezTo>
                    <a:cubicBezTo>
                      <a:pt x="251" y="3"/>
                      <a:pt x="253" y="2"/>
                      <a:pt x="255" y="2"/>
                    </a:cubicBezTo>
                    <a:cubicBezTo>
                      <a:pt x="255" y="1"/>
                      <a:pt x="255" y="1"/>
                      <a:pt x="255" y="1"/>
                    </a:cubicBezTo>
                    <a:close/>
                    <a:moveTo>
                      <a:pt x="329" y="1"/>
                    </a:moveTo>
                    <a:cubicBezTo>
                      <a:pt x="315" y="1"/>
                      <a:pt x="315" y="1"/>
                      <a:pt x="315" y="1"/>
                    </a:cubicBezTo>
                    <a:cubicBezTo>
                      <a:pt x="315" y="2"/>
                      <a:pt x="315" y="2"/>
                      <a:pt x="315" y="2"/>
                    </a:cubicBezTo>
                    <a:cubicBezTo>
                      <a:pt x="317" y="2"/>
                      <a:pt x="319" y="3"/>
                      <a:pt x="320" y="4"/>
                    </a:cubicBezTo>
                    <a:cubicBezTo>
                      <a:pt x="320" y="5"/>
                      <a:pt x="321" y="7"/>
                      <a:pt x="321" y="10"/>
                    </a:cubicBezTo>
                    <a:cubicBezTo>
                      <a:pt x="321" y="26"/>
                      <a:pt x="321" y="26"/>
                      <a:pt x="321" y="26"/>
                    </a:cubicBezTo>
                    <a:cubicBezTo>
                      <a:pt x="321" y="31"/>
                      <a:pt x="320" y="33"/>
                      <a:pt x="319" y="35"/>
                    </a:cubicBezTo>
                    <a:cubicBezTo>
                      <a:pt x="317" y="38"/>
                      <a:pt x="314" y="39"/>
                      <a:pt x="309" y="39"/>
                    </a:cubicBezTo>
                    <a:cubicBezTo>
                      <a:pt x="302" y="39"/>
                      <a:pt x="299" y="35"/>
                      <a:pt x="299" y="27"/>
                    </a:cubicBezTo>
                    <a:cubicBezTo>
                      <a:pt x="299" y="8"/>
                      <a:pt x="299" y="8"/>
                      <a:pt x="299" y="8"/>
                    </a:cubicBezTo>
                    <a:cubicBezTo>
                      <a:pt x="299" y="5"/>
                      <a:pt x="299" y="4"/>
                      <a:pt x="300" y="3"/>
                    </a:cubicBezTo>
                    <a:cubicBezTo>
                      <a:pt x="301" y="3"/>
                      <a:pt x="302" y="2"/>
                      <a:pt x="304" y="2"/>
                    </a:cubicBezTo>
                    <a:cubicBezTo>
                      <a:pt x="304" y="1"/>
                      <a:pt x="304" y="1"/>
                      <a:pt x="304" y="1"/>
                    </a:cubicBezTo>
                    <a:cubicBezTo>
                      <a:pt x="287" y="1"/>
                      <a:pt x="287" y="1"/>
                      <a:pt x="287" y="1"/>
                    </a:cubicBezTo>
                    <a:cubicBezTo>
                      <a:pt x="287" y="2"/>
                      <a:pt x="287" y="2"/>
                      <a:pt x="287" y="2"/>
                    </a:cubicBezTo>
                    <a:cubicBezTo>
                      <a:pt x="290" y="2"/>
                      <a:pt x="291" y="3"/>
                      <a:pt x="292" y="3"/>
                    </a:cubicBezTo>
                    <a:cubicBezTo>
                      <a:pt x="293" y="4"/>
                      <a:pt x="293" y="5"/>
                      <a:pt x="293" y="8"/>
                    </a:cubicBezTo>
                    <a:cubicBezTo>
                      <a:pt x="293" y="27"/>
                      <a:pt x="293" y="27"/>
                      <a:pt x="293" y="27"/>
                    </a:cubicBezTo>
                    <a:cubicBezTo>
                      <a:pt x="293" y="37"/>
                      <a:pt x="298" y="42"/>
                      <a:pt x="308" y="42"/>
                    </a:cubicBezTo>
                    <a:cubicBezTo>
                      <a:pt x="318" y="42"/>
                      <a:pt x="324" y="36"/>
                      <a:pt x="323" y="26"/>
                    </a:cubicBezTo>
                    <a:cubicBezTo>
                      <a:pt x="323" y="10"/>
                      <a:pt x="323" y="10"/>
                      <a:pt x="323" y="10"/>
                    </a:cubicBezTo>
                    <a:cubicBezTo>
                      <a:pt x="323" y="7"/>
                      <a:pt x="324" y="5"/>
                      <a:pt x="325" y="4"/>
                    </a:cubicBezTo>
                    <a:cubicBezTo>
                      <a:pt x="325" y="3"/>
                      <a:pt x="327" y="2"/>
                      <a:pt x="329" y="2"/>
                    </a:cubicBezTo>
                    <a:cubicBezTo>
                      <a:pt x="329" y="1"/>
                      <a:pt x="329" y="1"/>
                      <a:pt x="329" y="1"/>
                    </a:cubicBezTo>
                    <a:close/>
                    <a:moveTo>
                      <a:pt x="376" y="1"/>
                    </a:moveTo>
                    <a:cubicBezTo>
                      <a:pt x="362" y="1"/>
                      <a:pt x="362" y="1"/>
                      <a:pt x="362" y="1"/>
                    </a:cubicBezTo>
                    <a:cubicBezTo>
                      <a:pt x="362" y="2"/>
                      <a:pt x="362" y="2"/>
                      <a:pt x="362" y="2"/>
                    </a:cubicBezTo>
                    <a:cubicBezTo>
                      <a:pt x="364" y="2"/>
                      <a:pt x="366" y="3"/>
                      <a:pt x="366" y="4"/>
                    </a:cubicBezTo>
                    <a:cubicBezTo>
                      <a:pt x="367" y="5"/>
                      <a:pt x="367" y="7"/>
                      <a:pt x="367" y="10"/>
                    </a:cubicBezTo>
                    <a:cubicBezTo>
                      <a:pt x="367" y="30"/>
                      <a:pt x="367" y="30"/>
                      <a:pt x="367" y="30"/>
                    </a:cubicBezTo>
                    <a:cubicBezTo>
                      <a:pt x="367" y="30"/>
                      <a:pt x="367" y="30"/>
                      <a:pt x="367" y="30"/>
                    </a:cubicBezTo>
                    <a:cubicBezTo>
                      <a:pt x="344" y="1"/>
                      <a:pt x="344" y="1"/>
                      <a:pt x="344" y="1"/>
                    </a:cubicBezTo>
                    <a:cubicBezTo>
                      <a:pt x="334" y="1"/>
                      <a:pt x="334" y="1"/>
                      <a:pt x="334" y="1"/>
                    </a:cubicBezTo>
                    <a:cubicBezTo>
                      <a:pt x="334" y="2"/>
                      <a:pt x="334" y="2"/>
                      <a:pt x="334" y="2"/>
                    </a:cubicBezTo>
                    <a:cubicBezTo>
                      <a:pt x="336" y="2"/>
                      <a:pt x="338" y="3"/>
                      <a:pt x="340" y="5"/>
                    </a:cubicBezTo>
                    <a:cubicBezTo>
                      <a:pt x="340" y="32"/>
                      <a:pt x="340" y="32"/>
                      <a:pt x="340" y="32"/>
                    </a:cubicBezTo>
                    <a:cubicBezTo>
                      <a:pt x="340" y="35"/>
                      <a:pt x="339" y="37"/>
                      <a:pt x="338" y="38"/>
                    </a:cubicBezTo>
                    <a:cubicBezTo>
                      <a:pt x="338" y="39"/>
                      <a:pt x="336" y="40"/>
                      <a:pt x="334" y="40"/>
                    </a:cubicBezTo>
                    <a:cubicBezTo>
                      <a:pt x="334" y="41"/>
                      <a:pt x="334" y="41"/>
                      <a:pt x="334" y="41"/>
                    </a:cubicBezTo>
                    <a:cubicBezTo>
                      <a:pt x="348" y="41"/>
                      <a:pt x="348" y="41"/>
                      <a:pt x="348" y="41"/>
                    </a:cubicBezTo>
                    <a:cubicBezTo>
                      <a:pt x="348" y="40"/>
                      <a:pt x="348" y="40"/>
                      <a:pt x="348" y="40"/>
                    </a:cubicBezTo>
                    <a:cubicBezTo>
                      <a:pt x="346" y="40"/>
                      <a:pt x="344" y="39"/>
                      <a:pt x="343" y="38"/>
                    </a:cubicBezTo>
                    <a:cubicBezTo>
                      <a:pt x="343" y="37"/>
                      <a:pt x="342" y="35"/>
                      <a:pt x="342" y="32"/>
                    </a:cubicBezTo>
                    <a:cubicBezTo>
                      <a:pt x="342" y="9"/>
                      <a:pt x="342" y="9"/>
                      <a:pt x="342" y="9"/>
                    </a:cubicBezTo>
                    <a:cubicBezTo>
                      <a:pt x="342" y="9"/>
                      <a:pt x="342" y="9"/>
                      <a:pt x="342" y="9"/>
                    </a:cubicBezTo>
                    <a:cubicBezTo>
                      <a:pt x="369" y="41"/>
                      <a:pt x="369" y="41"/>
                      <a:pt x="369" y="41"/>
                    </a:cubicBezTo>
                    <a:cubicBezTo>
                      <a:pt x="370" y="41"/>
                      <a:pt x="370" y="41"/>
                      <a:pt x="370" y="41"/>
                    </a:cubicBezTo>
                    <a:cubicBezTo>
                      <a:pt x="370" y="10"/>
                      <a:pt x="370" y="10"/>
                      <a:pt x="370" y="10"/>
                    </a:cubicBezTo>
                    <a:cubicBezTo>
                      <a:pt x="370" y="7"/>
                      <a:pt x="371" y="5"/>
                      <a:pt x="371" y="4"/>
                    </a:cubicBezTo>
                    <a:cubicBezTo>
                      <a:pt x="372" y="3"/>
                      <a:pt x="373" y="2"/>
                      <a:pt x="376" y="2"/>
                    </a:cubicBezTo>
                    <a:cubicBezTo>
                      <a:pt x="376" y="1"/>
                      <a:pt x="376" y="1"/>
                      <a:pt x="376" y="1"/>
                    </a:cubicBezTo>
                    <a:close/>
                    <a:moveTo>
                      <a:pt x="381" y="41"/>
                    </a:moveTo>
                    <a:cubicBezTo>
                      <a:pt x="399" y="41"/>
                      <a:pt x="399" y="41"/>
                      <a:pt x="399" y="41"/>
                    </a:cubicBezTo>
                    <a:cubicBezTo>
                      <a:pt x="399" y="40"/>
                      <a:pt x="399" y="40"/>
                      <a:pt x="399" y="40"/>
                    </a:cubicBezTo>
                    <a:cubicBezTo>
                      <a:pt x="396" y="40"/>
                      <a:pt x="395" y="40"/>
                      <a:pt x="394" y="39"/>
                    </a:cubicBezTo>
                    <a:cubicBezTo>
                      <a:pt x="393" y="38"/>
                      <a:pt x="393" y="37"/>
                      <a:pt x="393" y="35"/>
                    </a:cubicBezTo>
                    <a:cubicBezTo>
                      <a:pt x="393" y="8"/>
                      <a:pt x="393" y="8"/>
                      <a:pt x="393" y="8"/>
                    </a:cubicBezTo>
                    <a:cubicBezTo>
                      <a:pt x="393" y="5"/>
                      <a:pt x="393" y="4"/>
                      <a:pt x="394" y="3"/>
                    </a:cubicBezTo>
                    <a:cubicBezTo>
                      <a:pt x="395" y="3"/>
                      <a:pt x="396" y="2"/>
                      <a:pt x="399" y="2"/>
                    </a:cubicBezTo>
                    <a:cubicBezTo>
                      <a:pt x="399" y="1"/>
                      <a:pt x="399" y="1"/>
                      <a:pt x="399" y="1"/>
                    </a:cubicBezTo>
                    <a:cubicBezTo>
                      <a:pt x="381" y="1"/>
                      <a:pt x="381" y="1"/>
                      <a:pt x="381" y="1"/>
                    </a:cubicBezTo>
                    <a:cubicBezTo>
                      <a:pt x="381" y="2"/>
                      <a:pt x="381" y="2"/>
                      <a:pt x="381" y="2"/>
                    </a:cubicBezTo>
                    <a:cubicBezTo>
                      <a:pt x="383" y="2"/>
                      <a:pt x="385" y="3"/>
                      <a:pt x="385" y="3"/>
                    </a:cubicBezTo>
                    <a:cubicBezTo>
                      <a:pt x="386" y="4"/>
                      <a:pt x="386" y="5"/>
                      <a:pt x="386" y="8"/>
                    </a:cubicBezTo>
                    <a:cubicBezTo>
                      <a:pt x="386" y="35"/>
                      <a:pt x="386" y="35"/>
                      <a:pt x="386" y="35"/>
                    </a:cubicBezTo>
                    <a:cubicBezTo>
                      <a:pt x="386" y="37"/>
                      <a:pt x="386" y="38"/>
                      <a:pt x="385" y="39"/>
                    </a:cubicBezTo>
                    <a:cubicBezTo>
                      <a:pt x="385" y="40"/>
                      <a:pt x="383" y="40"/>
                      <a:pt x="381" y="40"/>
                    </a:cubicBezTo>
                    <a:cubicBezTo>
                      <a:pt x="381" y="41"/>
                      <a:pt x="381" y="41"/>
                      <a:pt x="381" y="41"/>
                    </a:cubicBezTo>
                    <a:close/>
                    <a:moveTo>
                      <a:pt x="445" y="1"/>
                    </a:moveTo>
                    <a:cubicBezTo>
                      <a:pt x="433" y="1"/>
                      <a:pt x="433" y="1"/>
                      <a:pt x="433" y="1"/>
                    </a:cubicBezTo>
                    <a:cubicBezTo>
                      <a:pt x="433" y="2"/>
                      <a:pt x="433" y="2"/>
                      <a:pt x="433" y="2"/>
                    </a:cubicBezTo>
                    <a:cubicBezTo>
                      <a:pt x="436" y="2"/>
                      <a:pt x="437" y="3"/>
                      <a:pt x="437" y="5"/>
                    </a:cubicBezTo>
                    <a:cubicBezTo>
                      <a:pt x="437" y="6"/>
                      <a:pt x="437" y="7"/>
                      <a:pt x="436" y="8"/>
                    </a:cubicBezTo>
                    <a:cubicBezTo>
                      <a:pt x="436" y="9"/>
                      <a:pt x="436" y="9"/>
                      <a:pt x="436" y="9"/>
                    </a:cubicBezTo>
                    <a:cubicBezTo>
                      <a:pt x="427" y="32"/>
                      <a:pt x="427" y="32"/>
                      <a:pt x="427" y="32"/>
                    </a:cubicBezTo>
                    <a:cubicBezTo>
                      <a:pt x="418" y="11"/>
                      <a:pt x="418" y="11"/>
                      <a:pt x="418" y="11"/>
                    </a:cubicBezTo>
                    <a:cubicBezTo>
                      <a:pt x="417" y="10"/>
                      <a:pt x="417" y="9"/>
                      <a:pt x="416" y="8"/>
                    </a:cubicBezTo>
                    <a:cubicBezTo>
                      <a:pt x="416" y="6"/>
                      <a:pt x="415" y="5"/>
                      <a:pt x="415" y="5"/>
                    </a:cubicBezTo>
                    <a:cubicBezTo>
                      <a:pt x="415" y="3"/>
                      <a:pt x="416" y="2"/>
                      <a:pt x="420" y="2"/>
                    </a:cubicBezTo>
                    <a:cubicBezTo>
                      <a:pt x="420" y="1"/>
                      <a:pt x="420" y="1"/>
                      <a:pt x="420" y="1"/>
                    </a:cubicBezTo>
                    <a:cubicBezTo>
                      <a:pt x="404" y="1"/>
                      <a:pt x="404" y="1"/>
                      <a:pt x="404" y="1"/>
                    </a:cubicBezTo>
                    <a:cubicBezTo>
                      <a:pt x="404" y="2"/>
                      <a:pt x="404" y="2"/>
                      <a:pt x="404" y="2"/>
                    </a:cubicBezTo>
                    <a:cubicBezTo>
                      <a:pt x="405" y="2"/>
                      <a:pt x="406" y="3"/>
                      <a:pt x="407" y="4"/>
                    </a:cubicBezTo>
                    <a:cubicBezTo>
                      <a:pt x="408" y="4"/>
                      <a:pt x="409" y="6"/>
                      <a:pt x="410" y="9"/>
                    </a:cubicBezTo>
                    <a:cubicBezTo>
                      <a:pt x="425" y="41"/>
                      <a:pt x="425" y="41"/>
                      <a:pt x="425" y="41"/>
                    </a:cubicBezTo>
                    <a:cubicBezTo>
                      <a:pt x="426" y="41"/>
                      <a:pt x="426" y="41"/>
                      <a:pt x="426" y="41"/>
                    </a:cubicBezTo>
                    <a:cubicBezTo>
                      <a:pt x="439" y="8"/>
                      <a:pt x="439" y="8"/>
                      <a:pt x="439" y="8"/>
                    </a:cubicBezTo>
                    <a:cubicBezTo>
                      <a:pt x="440" y="5"/>
                      <a:pt x="441" y="4"/>
                      <a:pt x="442" y="3"/>
                    </a:cubicBezTo>
                    <a:cubicBezTo>
                      <a:pt x="442" y="3"/>
                      <a:pt x="443" y="2"/>
                      <a:pt x="445" y="2"/>
                    </a:cubicBezTo>
                    <a:cubicBezTo>
                      <a:pt x="445" y="1"/>
                      <a:pt x="445" y="1"/>
                      <a:pt x="445" y="1"/>
                    </a:cubicBezTo>
                    <a:close/>
                    <a:moveTo>
                      <a:pt x="485" y="31"/>
                    </a:moveTo>
                    <a:cubicBezTo>
                      <a:pt x="484" y="31"/>
                      <a:pt x="484" y="31"/>
                      <a:pt x="484" y="31"/>
                    </a:cubicBezTo>
                    <a:cubicBezTo>
                      <a:pt x="482" y="34"/>
                      <a:pt x="481" y="36"/>
                      <a:pt x="479" y="37"/>
                    </a:cubicBezTo>
                    <a:cubicBezTo>
                      <a:pt x="477" y="38"/>
                      <a:pt x="474" y="39"/>
                      <a:pt x="471" y="39"/>
                    </a:cubicBezTo>
                    <a:cubicBezTo>
                      <a:pt x="466" y="39"/>
                      <a:pt x="463" y="39"/>
                      <a:pt x="463" y="39"/>
                    </a:cubicBezTo>
                    <a:cubicBezTo>
                      <a:pt x="462" y="38"/>
                      <a:pt x="461" y="38"/>
                      <a:pt x="461" y="36"/>
                    </a:cubicBezTo>
                    <a:cubicBezTo>
                      <a:pt x="461" y="21"/>
                      <a:pt x="461" y="21"/>
                      <a:pt x="461" y="21"/>
                    </a:cubicBezTo>
                    <a:cubicBezTo>
                      <a:pt x="471" y="22"/>
                      <a:pt x="471" y="22"/>
                      <a:pt x="471" y="22"/>
                    </a:cubicBezTo>
                    <a:cubicBezTo>
                      <a:pt x="473" y="22"/>
                      <a:pt x="475" y="22"/>
                      <a:pt x="476" y="23"/>
                    </a:cubicBezTo>
                    <a:cubicBezTo>
                      <a:pt x="477" y="23"/>
                      <a:pt x="477" y="25"/>
                      <a:pt x="477" y="27"/>
                    </a:cubicBezTo>
                    <a:cubicBezTo>
                      <a:pt x="479" y="27"/>
                      <a:pt x="479" y="27"/>
                      <a:pt x="479" y="27"/>
                    </a:cubicBezTo>
                    <a:cubicBezTo>
                      <a:pt x="479" y="13"/>
                      <a:pt x="479" y="13"/>
                      <a:pt x="479" y="13"/>
                    </a:cubicBezTo>
                    <a:cubicBezTo>
                      <a:pt x="477" y="13"/>
                      <a:pt x="477" y="13"/>
                      <a:pt x="477" y="13"/>
                    </a:cubicBezTo>
                    <a:cubicBezTo>
                      <a:pt x="477" y="16"/>
                      <a:pt x="477" y="17"/>
                      <a:pt x="476" y="18"/>
                    </a:cubicBezTo>
                    <a:cubicBezTo>
                      <a:pt x="475" y="19"/>
                      <a:pt x="473" y="19"/>
                      <a:pt x="471" y="19"/>
                    </a:cubicBezTo>
                    <a:cubicBezTo>
                      <a:pt x="461" y="19"/>
                      <a:pt x="461" y="19"/>
                      <a:pt x="461" y="19"/>
                    </a:cubicBezTo>
                    <a:cubicBezTo>
                      <a:pt x="461" y="5"/>
                      <a:pt x="461" y="5"/>
                      <a:pt x="461" y="5"/>
                    </a:cubicBezTo>
                    <a:cubicBezTo>
                      <a:pt x="461" y="4"/>
                      <a:pt x="462" y="3"/>
                      <a:pt x="463" y="3"/>
                    </a:cubicBezTo>
                    <a:cubicBezTo>
                      <a:pt x="472" y="3"/>
                      <a:pt x="472" y="3"/>
                      <a:pt x="472" y="3"/>
                    </a:cubicBezTo>
                    <a:cubicBezTo>
                      <a:pt x="475" y="3"/>
                      <a:pt x="477" y="4"/>
                      <a:pt x="478" y="5"/>
                    </a:cubicBezTo>
                    <a:cubicBezTo>
                      <a:pt x="480" y="5"/>
                      <a:pt x="480" y="7"/>
                      <a:pt x="481" y="10"/>
                    </a:cubicBezTo>
                    <a:cubicBezTo>
                      <a:pt x="482" y="10"/>
                      <a:pt x="482" y="10"/>
                      <a:pt x="482" y="10"/>
                    </a:cubicBezTo>
                    <a:cubicBezTo>
                      <a:pt x="482" y="1"/>
                      <a:pt x="482" y="1"/>
                      <a:pt x="482" y="1"/>
                    </a:cubicBezTo>
                    <a:cubicBezTo>
                      <a:pt x="450" y="1"/>
                      <a:pt x="450" y="1"/>
                      <a:pt x="450" y="1"/>
                    </a:cubicBezTo>
                    <a:cubicBezTo>
                      <a:pt x="450" y="2"/>
                      <a:pt x="450" y="2"/>
                      <a:pt x="450" y="2"/>
                    </a:cubicBezTo>
                    <a:cubicBezTo>
                      <a:pt x="452" y="2"/>
                      <a:pt x="454" y="3"/>
                      <a:pt x="454" y="3"/>
                    </a:cubicBezTo>
                    <a:cubicBezTo>
                      <a:pt x="455" y="4"/>
                      <a:pt x="455" y="6"/>
                      <a:pt x="455" y="8"/>
                    </a:cubicBezTo>
                    <a:cubicBezTo>
                      <a:pt x="455" y="35"/>
                      <a:pt x="455" y="35"/>
                      <a:pt x="455" y="35"/>
                    </a:cubicBezTo>
                    <a:cubicBezTo>
                      <a:pt x="455" y="37"/>
                      <a:pt x="455" y="38"/>
                      <a:pt x="454" y="39"/>
                    </a:cubicBezTo>
                    <a:cubicBezTo>
                      <a:pt x="454" y="39"/>
                      <a:pt x="452" y="40"/>
                      <a:pt x="450" y="40"/>
                    </a:cubicBezTo>
                    <a:cubicBezTo>
                      <a:pt x="450" y="41"/>
                      <a:pt x="450" y="41"/>
                      <a:pt x="450" y="41"/>
                    </a:cubicBezTo>
                    <a:cubicBezTo>
                      <a:pt x="483" y="41"/>
                      <a:pt x="483" y="41"/>
                      <a:pt x="483" y="41"/>
                    </a:cubicBezTo>
                    <a:cubicBezTo>
                      <a:pt x="485" y="31"/>
                      <a:pt x="485" y="31"/>
                      <a:pt x="485" y="31"/>
                    </a:cubicBezTo>
                    <a:close/>
                    <a:moveTo>
                      <a:pt x="529" y="40"/>
                    </a:moveTo>
                    <a:cubicBezTo>
                      <a:pt x="527" y="40"/>
                      <a:pt x="525" y="39"/>
                      <a:pt x="524" y="37"/>
                    </a:cubicBezTo>
                    <a:cubicBezTo>
                      <a:pt x="511" y="22"/>
                      <a:pt x="511" y="22"/>
                      <a:pt x="511" y="22"/>
                    </a:cubicBezTo>
                    <a:cubicBezTo>
                      <a:pt x="519" y="21"/>
                      <a:pt x="522" y="17"/>
                      <a:pt x="522" y="12"/>
                    </a:cubicBezTo>
                    <a:cubicBezTo>
                      <a:pt x="522" y="5"/>
                      <a:pt x="517" y="1"/>
                      <a:pt x="507" y="1"/>
                    </a:cubicBezTo>
                    <a:cubicBezTo>
                      <a:pt x="490" y="1"/>
                      <a:pt x="490" y="1"/>
                      <a:pt x="490" y="1"/>
                    </a:cubicBezTo>
                    <a:cubicBezTo>
                      <a:pt x="490" y="2"/>
                      <a:pt x="490" y="2"/>
                      <a:pt x="490" y="2"/>
                    </a:cubicBezTo>
                    <a:cubicBezTo>
                      <a:pt x="493" y="2"/>
                      <a:pt x="494" y="3"/>
                      <a:pt x="494" y="3"/>
                    </a:cubicBezTo>
                    <a:cubicBezTo>
                      <a:pt x="495" y="4"/>
                      <a:pt x="495" y="5"/>
                      <a:pt x="495" y="8"/>
                    </a:cubicBezTo>
                    <a:cubicBezTo>
                      <a:pt x="495" y="34"/>
                      <a:pt x="495" y="34"/>
                      <a:pt x="495" y="34"/>
                    </a:cubicBezTo>
                    <a:cubicBezTo>
                      <a:pt x="495" y="37"/>
                      <a:pt x="495" y="38"/>
                      <a:pt x="494" y="39"/>
                    </a:cubicBezTo>
                    <a:cubicBezTo>
                      <a:pt x="494" y="39"/>
                      <a:pt x="493" y="40"/>
                      <a:pt x="490" y="40"/>
                    </a:cubicBezTo>
                    <a:cubicBezTo>
                      <a:pt x="490" y="41"/>
                      <a:pt x="490" y="41"/>
                      <a:pt x="490" y="41"/>
                    </a:cubicBezTo>
                    <a:cubicBezTo>
                      <a:pt x="507" y="41"/>
                      <a:pt x="507" y="41"/>
                      <a:pt x="507" y="41"/>
                    </a:cubicBezTo>
                    <a:cubicBezTo>
                      <a:pt x="507" y="40"/>
                      <a:pt x="507" y="40"/>
                      <a:pt x="507" y="40"/>
                    </a:cubicBezTo>
                    <a:cubicBezTo>
                      <a:pt x="505" y="40"/>
                      <a:pt x="503" y="39"/>
                      <a:pt x="502" y="39"/>
                    </a:cubicBezTo>
                    <a:cubicBezTo>
                      <a:pt x="502" y="38"/>
                      <a:pt x="502" y="37"/>
                      <a:pt x="502" y="35"/>
                    </a:cubicBezTo>
                    <a:cubicBezTo>
                      <a:pt x="502" y="23"/>
                      <a:pt x="502" y="23"/>
                      <a:pt x="502" y="23"/>
                    </a:cubicBezTo>
                    <a:cubicBezTo>
                      <a:pt x="505" y="23"/>
                      <a:pt x="505" y="23"/>
                      <a:pt x="505" y="23"/>
                    </a:cubicBezTo>
                    <a:cubicBezTo>
                      <a:pt x="519" y="41"/>
                      <a:pt x="519" y="41"/>
                      <a:pt x="519" y="41"/>
                    </a:cubicBezTo>
                    <a:cubicBezTo>
                      <a:pt x="529" y="41"/>
                      <a:pt x="529" y="41"/>
                      <a:pt x="529" y="41"/>
                    </a:cubicBezTo>
                    <a:cubicBezTo>
                      <a:pt x="529" y="40"/>
                      <a:pt x="529" y="40"/>
                      <a:pt x="529" y="40"/>
                    </a:cubicBezTo>
                    <a:close/>
                    <a:moveTo>
                      <a:pt x="502" y="5"/>
                    </a:moveTo>
                    <a:cubicBezTo>
                      <a:pt x="501" y="4"/>
                      <a:pt x="502" y="3"/>
                      <a:pt x="505" y="3"/>
                    </a:cubicBezTo>
                    <a:cubicBezTo>
                      <a:pt x="512" y="3"/>
                      <a:pt x="516" y="6"/>
                      <a:pt x="516" y="12"/>
                    </a:cubicBezTo>
                    <a:cubicBezTo>
                      <a:pt x="516" y="18"/>
                      <a:pt x="511" y="21"/>
                      <a:pt x="502" y="20"/>
                    </a:cubicBezTo>
                    <a:cubicBezTo>
                      <a:pt x="502" y="5"/>
                      <a:pt x="502" y="5"/>
                      <a:pt x="502" y="5"/>
                    </a:cubicBezTo>
                    <a:close/>
                    <a:moveTo>
                      <a:pt x="559" y="0"/>
                    </a:moveTo>
                    <a:cubicBezTo>
                      <a:pt x="558" y="0"/>
                      <a:pt x="558" y="0"/>
                      <a:pt x="558" y="0"/>
                    </a:cubicBezTo>
                    <a:cubicBezTo>
                      <a:pt x="558" y="2"/>
                      <a:pt x="557" y="2"/>
                      <a:pt x="556" y="2"/>
                    </a:cubicBezTo>
                    <a:cubicBezTo>
                      <a:pt x="556" y="2"/>
                      <a:pt x="555" y="2"/>
                      <a:pt x="554" y="2"/>
                    </a:cubicBezTo>
                    <a:cubicBezTo>
                      <a:pt x="551" y="1"/>
                      <a:pt x="549" y="0"/>
                      <a:pt x="548" y="0"/>
                    </a:cubicBezTo>
                    <a:cubicBezTo>
                      <a:pt x="541" y="1"/>
                      <a:pt x="537" y="4"/>
                      <a:pt x="537" y="10"/>
                    </a:cubicBezTo>
                    <a:cubicBezTo>
                      <a:pt x="536" y="15"/>
                      <a:pt x="540" y="19"/>
                      <a:pt x="546" y="23"/>
                    </a:cubicBezTo>
                    <a:cubicBezTo>
                      <a:pt x="550" y="25"/>
                      <a:pt x="553" y="27"/>
                      <a:pt x="554" y="28"/>
                    </a:cubicBezTo>
                    <a:cubicBezTo>
                      <a:pt x="556" y="29"/>
                      <a:pt x="556" y="31"/>
                      <a:pt x="556" y="33"/>
                    </a:cubicBezTo>
                    <a:cubicBezTo>
                      <a:pt x="556" y="37"/>
                      <a:pt x="553" y="40"/>
                      <a:pt x="549" y="40"/>
                    </a:cubicBezTo>
                    <a:cubicBezTo>
                      <a:pt x="543" y="40"/>
                      <a:pt x="539" y="36"/>
                      <a:pt x="536" y="29"/>
                    </a:cubicBezTo>
                    <a:cubicBezTo>
                      <a:pt x="535" y="29"/>
                      <a:pt x="535" y="29"/>
                      <a:pt x="535" y="29"/>
                    </a:cubicBezTo>
                    <a:cubicBezTo>
                      <a:pt x="537" y="41"/>
                      <a:pt x="537" y="41"/>
                      <a:pt x="537" y="41"/>
                    </a:cubicBezTo>
                    <a:cubicBezTo>
                      <a:pt x="538" y="41"/>
                      <a:pt x="538" y="41"/>
                      <a:pt x="538" y="41"/>
                    </a:cubicBezTo>
                    <a:cubicBezTo>
                      <a:pt x="538" y="41"/>
                      <a:pt x="539" y="40"/>
                      <a:pt x="540" y="40"/>
                    </a:cubicBezTo>
                    <a:cubicBezTo>
                      <a:pt x="540" y="40"/>
                      <a:pt x="541" y="40"/>
                      <a:pt x="543" y="41"/>
                    </a:cubicBezTo>
                    <a:cubicBezTo>
                      <a:pt x="545" y="41"/>
                      <a:pt x="548" y="42"/>
                      <a:pt x="549" y="42"/>
                    </a:cubicBezTo>
                    <a:cubicBezTo>
                      <a:pt x="557" y="41"/>
                      <a:pt x="561" y="38"/>
                      <a:pt x="562" y="31"/>
                    </a:cubicBezTo>
                    <a:cubicBezTo>
                      <a:pt x="561" y="25"/>
                      <a:pt x="557" y="20"/>
                      <a:pt x="551" y="18"/>
                    </a:cubicBezTo>
                    <a:cubicBezTo>
                      <a:pt x="546" y="15"/>
                      <a:pt x="543" y="12"/>
                      <a:pt x="542" y="8"/>
                    </a:cubicBezTo>
                    <a:cubicBezTo>
                      <a:pt x="542" y="5"/>
                      <a:pt x="544" y="3"/>
                      <a:pt x="548" y="3"/>
                    </a:cubicBezTo>
                    <a:cubicBezTo>
                      <a:pt x="554" y="3"/>
                      <a:pt x="558" y="6"/>
                      <a:pt x="559" y="13"/>
                    </a:cubicBezTo>
                    <a:cubicBezTo>
                      <a:pt x="561" y="13"/>
                      <a:pt x="561" y="13"/>
                      <a:pt x="561" y="13"/>
                    </a:cubicBezTo>
                    <a:cubicBezTo>
                      <a:pt x="559" y="0"/>
                      <a:pt x="559" y="0"/>
                      <a:pt x="559" y="0"/>
                    </a:cubicBezTo>
                    <a:close/>
                    <a:moveTo>
                      <a:pt x="570" y="41"/>
                    </a:moveTo>
                    <a:cubicBezTo>
                      <a:pt x="588" y="41"/>
                      <a:pt x="588" y="41"/>
                      <a:pt x="588" y="41"/>
                    </a:cubicBezTo>
                    <a:cubicBezTo>
                      <a:pt x="588" y="40"/>
                      <a:pt x="588" y="40"/>
                      <a:pt x="588" y="40"/>
                    </a:cubicBezTo>
                    <a:cubicBezTo>
                      <a:pt x="586" y="40"/>
                      <a:pt x="584" y="40"/>
                      <a:pt x="583" y="39"/>
                    </a:cubicBezTo>
                    <a:cubicBezTo>
                      <a:pt x="583" y="38"/>
                      <a:pt x="582" y="37"/>
                      <a:pt x="582" y="35"/>
                    </a:cubicBezTo>
                    <a:cubicBezTo>
                      <a:pt x="582" y="8"/>
                      <a:pt x="582" y="8"/>
                      <a:pt x="582" y="8"/>
                    </a:cubicBezTo>
                    <a:cubicBezTo>
                      <a:pt x="582" y="5"/>
                      <a:pt x="583" y="4"/>
                      <a:pt x="583" y="3"/>
                    </a:cubicBezTo>
                    <a:cubicBezTo>
                      <a:pt x="584" y="3"/>
                      <a:pt x="586" y="2"/>
                      <a:pt x="588" y="2"/>
                    </a:cubicBezTo>
                    <a:cubicBezTo>
                      <a:pt x="588" y="1"/>
                      <a:pt x="588" y="1"/>
                      <a:pt x="588" y="1"/>
                    </a:cubicBezTo>
                    <a:cubicBezTo>
                      <a:pt x="570" y="1"/>
                      <a:pt x="570" y="1"/>
                      <a:pt x="570" y="1"/>
                    </a:cubicBezTo>
                    <a:cubicBezTo>
                      <a:pt x="570" y="2"/>
                      <a:pt x="570" y="2"/>
                      <a:pt x="570" y="2"/>
                    </a:cubicBezTo>
                    <a:cubicBezTo>
                      <a:pt x="573" y="2"/>
                      <a:pt x="574" y="3"/>
                      <a:pt x="575" y="3"/>
                    </a:cubicBezTo>
                    <a:cubicBezTo>
                      <a:pt x="576" y="4"/>
                      <a:pt x="576" y="5"/>
                      <a:pt x="576" y="8"/>
                    </a:cubicBezTo>
                    <a:cubicBezTo>
                      <a:pt x="576" y="35"/>
                      <a:pt x="576" y="35"/>
                      <a:pt x="576" y="35"/>
                    </a:cubicBezTo>
                    <a:cubicBezTo>
                      <a:pt x="576" y="37"/>
                      <a:pt x="576" y="38"/>
                      <a:pt x="575" y="39"/>
                    </a:cubicBezTo>
                    <a:cubicBezTo>
                      <a:pt x="574" y="40"/>
                      <a:pt x="573" y="40"/>
                      <a:pt x="570" y="40"/>
                    </a:cubicBezTo>
                    <a:cubicBezTo>
                      <a:pt x="570" y="41"/>
                      <a:pt x="570" y="41"/>
                      <a:pt x="570" y="41"/>
                    </a:cubicBezTo>
                    <a:close/>
                    <a:moveTo>
                      <a:pt x="620" y="40"/>
                    </a:moveTo>
                    <a:cubicBezTo>
                      <a:pt x="617" y="40"/>
                      <a:pt x="615" y="39"/>
                      <a:pt x="615" y="39"/>
                    </a:cubicBezTo>
                    <a:cubicBezTo>
                      <a:pt x="614" y="38"/>
                      <a:pt x="614" y="37"/>
                      <a:pt x="614" y="35"/>
                    </a:cubicBezTo>
                    <a:cubicBezTo>
                      <a:pt x="614" y="4"/>
                      <a:pt x="614" y="4"/>
                      <a:pt x="614" y="4"/>
                    </a:cubicBezTo>
                    <a:cubicBezTo>
                      <a:pt x="617" y="4"/>
                      <a:pt x="617" y="4"/>
                      <a:pt x="617" y="4"/>
                    </a:cubicBezTo>
                    <a:cubicBezTo>
                      <a:pt x="621" y="4"/>
                      <a:pt x="623" y="4"/>
                      <a:pt x="624" y="5"/>
                    </a:cubicBezTo>
                    <a:cubicBezTo>
                      <a:pt x="625" y="6"/>
                      <a:pt x="626" y="8"/>
                      <a:pt x="627" y="11"/>
                    </a:cubicBezTo>
                    <a:cubicBezTo>
                      <a:pt x="628" y="11"/>
                      <a:pt x="628" y="11"/>
                      <a:pt x="628" y="11"/>
                    </a:cubicBezTo>
                    <a:cubicBezTo>
                      <a:pt x="628" y="1"/>
                      <a:pt x="628" y="1"/>
                      <a:pt x="628" y="1"/>
                    </a:cubicBezTo>
                    <a:cubicBezTo>
                      <a:pt x="594" y="1"/>
                      <a:pt x="594" y="1"/>
                      <a:pt x="594" y="1"/>
                    </a:cubicBezTo>
                    <a:cubicBezTo>
                      <a:pt x="593" y="11"/>
                      <a:pt x="593" y="11"/>
                      <a:pt x="593" y="11"/>
                    </a:cubicBezTo>
                    <a:cubicBezTo>
                      <a:pt x="595" y="11"/>
                      <a:pt x="595" y="11"/>
                      <a:pt x="595" y="11"/>
                    </a:cubicBezTo>
                    <a:cubicBezTo>
                      <a:pt x="595" y="8"/>
                      <a:pt x="596" y="6"/>
                      <a:pt x="597" y="5"/>
                    </a:cubicBezTo>
                    <a:cubicBezTo>
                      <a:pt x="599" y="4"/>
                      <a:pt x="601" y="4"/>
                      <a:pt x="604" y="4"/>
                    </a:cubicBezTo>
                    <a:cubicBezTo>
                      <a:pt x="608" y="4"/>
                      <a:pt x="608" y="4"/>
                      <a:pt x="608" y="4"/>
                    </a:cubicBezTo>
                    <a:cubicBezTo>
                      <a:pt x="608" y="34"/>
                      <a:pt x="608" y="34"/>
                      <a:pt x="608" y="34"/>
                    </a:cubicBezTo>
                    <a:cubicBezTo>
                      <a:pt x="608" y="37"/>
                      <a:pt x="607" y="38"/>
                      <a:pt x="607" y="39"/>
                    </a:cubicBezTo>
                    <a:cubicBezTo>
                      <a:pt x="606" y="39"/>
                      <a:pt x="604" y="40"/>
                      <a:pt x="602" y="40"/>
                    </a:cubicBezTo>
                    <a:cubicBezTo>
                      <a:pt x="602" y="41"/>
                      <a:pt x="602" y="41"/>
                      <a:pt x="602" y="41"/>
                    </a:cubicBezTo>
                    <a:cubicBezTo>
                      <a:pt x="620" y="41"/>
                      <a:pt x="620" y="41"/>
                      <a:pt x="620" y="41"/>
                    </a:cubicBezTo>
                    <a:cubicBezTo>
                      <a:pt x="620" y="40"/>
                      <a:pt x="620" y="40"/>
                      <a:pt x="620" y="40"/>
                    </a:cubicBezTo>
                    <a:close/>
                    <a:moveTo>
                      <a:pt x="675" y="1"/>
                    </a:moveTo>
                    <a:cubicBezTo>
                      <a:pt x="661" y="1"/>
                      <a:pt x="661" y="1"/>
                      <a:pt x="661" y="1"/>
                    </a:cubicBezTo>
                    <a:cubicBezTo>
                      <a:pt x="661" y="2"/>
                      <a:pt x="661" y="2"/>
                      <a:pt x="661" y="2"/>
                    </a:cubicBezTo>
                    <a:cubicBezTo>
                      <a:pt x="664" y="2"/>
                      <a:pt x="666" y="3"/>
                      <a:pt x="666" y="4"/>
                    </a:cubicBezTo>
                    <a:cubicBezTo>
                      <a:pt x="666" y="5"/>
                      <a:pt x="665" y="6"/>
                      <a:pt x="665" y="6"/>
                    </a:cubicBezTo>
                    <a:cubicBezTo>
                      <a:pt x="656" y="20"/>
                      <a:pt x="656" y="20"/>
                      <a:pt x="656" y="20"/>
                    </a:cubicBezTo>
                    <a:cubicBezTo>
                      <a:pt x="647" y="7"/>
                      <a:pt x="647" y="7"/>
                      <a:pt x="647" y="7"/>
                    </a:cubicBezTo>
                    <a:cubicBezTo>
                      <a:pt x="646" y="6"/>
                      <a:pt x="646" y="5"/>
                      <a:pt x="646" y="4"/>
                    </a:cubicBezTo>
                    <a:cubicBezTo>
                      <a:pt x="646" y="3"/>
                      <a:pt x="647" y="2"/>
                      <a:pt x="650" y="2"/>
                    </a:cubicBezTo>
                    <a:cubicBezTo>
                      <a:pt x="650" y="2"/>
                      <a:pt x="650" y="2"/>
                      <a:pt x="650" y="2"/>
                    </a:cubicBezTo>
                    <a:cubicBezTo>
                      <a:pt x="650" y="1"/>
                      <a:pt x="650" y="1"/>
                      <a:pt x="650" y="1"/>
                    </a:cubicBezTo>
                    <a:cubicBezTo>
                      <a:pt x="634" y="1"/>
                      <a:pt x="634" y="1"/>
                      <a:pt x="634" y="1"/>
                    </a:cubicBezTo>
                    <a:cubicBezTo>
                      <a:pt x="634" y="2"/>
                      <a:pt x="634" y="2"/>
                      <a:pt x="634" y="2"/>
                    </a:cubicBezTo>
                    <a:cubicBezTo>
                      <a:pt x="635" y="2"/>
                      <a:pt x="636" y="3"/>
                      <a:pt x="637" y="4"/>
                    </a:cubicBezTo>
                    <a:cubicBezTo>
                      <a:pt x="638" y="5"/>
                      <a:pt x="640" y="8"/>
                      <a:pt x="643" y="12"/>
                    </a:cubicBezTo>
                    <a:cubicBezTo>
                      <a:pt x="651" y="23"/>
                      <a:pt x="651" y="23"/>
                      <a:pt x="651" y="23"/>
                    </a:cubicBezTo>
                    <a:cubicBezTo>
                      <a:pt x="651" y="34"/>
                      <a:pt x="651" y="34"/>
                      <a:pt x="651" y="34"/>
                    </a:cubicBezTo>
                    <a:cubicBezTo>
                      <a:pt x="651" y="37"/>
                      <a:pt x="651" y="38"/>
                      <a:pt x="650" y="39"/>
                    </a:cubicBezTo>
                    <a:cubicBezTo>
                      <a:pt x="650" y="40"/>
                      <a:pt x="648" y="40"/>
                      <a:pt x="645" y="40"/>
                    </a:cubicBezTo>
                    <a:cubicBezTo>
                      <a:pt x="645" y="41"/>
                      <a:pt x="645" y="41"/>
                      <a:pt x="645" y="41"/>
                    </a:cubicBezTo>
                    <a:cubicBezTo>
                      <a:pt x="664" y="41"/>
                      <a:pt x="664" y="41"/>
                      <a:pt x="664" y="41"/>
                    </a:cubicBezTo>
                    <a:cubicBezTo>
                      <a:pt x="664" y="40"/>
                      <a:pt x="664" y="40"/>
                      <a:pt x="664" y="40"/>
                    </a:cubicBezTo>
                    <a:cubicBezTo>
                      <a:pt x="661" y="40"/>
                      <a:pt x="659" y="40"/>
                      <a:pt x="659" y="39"/>
                    </a:cubicBezTo>
                    <a:cubicBezTo>
                      <a:pt x="658" y="38"/>
                      <a:pt x="657" y="37"/>
                      <a:pt x="657" y="35"/>
                    </a:cubicBezTo>
                    <a:cubicBezTo>
                      <a:pt x="657" y="23"/>
                      <a:pt x="657" y="23"/>
                      <a:pt x="657" y="23"/>
                    </a:cubicBezTo>
                    <a:cubicBezTo>
                      <a:pt x="666" y="9"/>
                      <a:pt x="666" y="9"/>
                      <a:pt x="666" y="9"/>
                    </a:cubicBezTo>
                    <a:cubicBezTo>
                      <a:pt x="669" y="4"/>
                      <a:pt x="672" y="2"/>
                      <a:pt x="675" y="2"/>
                    </a:cubicBezTo>
                    <a:cubicBezTo>
                      <a:pt x="675" y="1"/>
                      <a:pt x="675" y="1"/>
                      <a:pt x="67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grpSp>
        <p:grpSp>
          <p:nvGrpSpPr>
            <p:cNvPr id="7" name="组合 6">
              <a:extLst>
                <a:ext uri="{FF2B5EF4-FFF2-40B4-BE49-F238E27FC236}">
                  <a16:creationId xmlns:a16="http://schemas.microsoft.com/office/drawing/2014/main" id="{9318F90B-4D6F-4575-9D92-6D017BB28685}"/>
                </a:ext>
              </a:extLst>
            </p:cNvPr>
            <p:cNvGrpSpPr/>
            <p:nvPr/>
          </p:nvGrpSpPr>
          <p:grpSpPr>
            <a:xfrm>
              <a:off x="3763962" y="0"/>
              <a:ext cx="1069105" cy="1067923"/>
              <a:chOff x="3851276" y="1292225"/>
              <a:chExt cx="1435100" cy="1433513"/>
            </a:xfrm>
            <a:grpFill/>
          </p:grpSpPr>
          <p:sp>
            <p:nvSpPr>
              <p:cNvPr id="8" name="Freeform 15">
                <a:extLst>
                  <a:ext uri="{FF2B5EF4-FFF2-40B4-BE49-F238E27FC236}">
                    <a16:creationId xmlns:a16="http://schemas.microsoft.com/office/drawing/2014/main" id="{07483D0B-9316-46B1-A684-8FFB4C4D4E06}"/>
                  </a:ext>
                </a:extLst>
              </p:cNvPr>
              <p:cNvSpPr>
                <a:spLocks noEditPoints="1"/>
              </p:cNvSpPr>
              <p:nvPr/>
            </p:nvSpPr>
            <p:spPr bwMode="auto">
              <a:xfrm>
                <a:off x="3956051" y="1852613"/>
                <a:ext cx="1228725" cy="158750"/>
              </a:xfrm>
              <a:custGeom>
                <a:avLst/>
                <a:gdLst>
                  <a:gd name="T0" fmla="*/ 50 w 774"/>
                  <a:gd name="T1" fmla="*/ 0 h 100"/>
                  <a:gd name="T2" fmla="*/ 59 w 774"/>
                  <a:gd name="T3" fmla="*/ 26 h 100"/>
                  <a:gd name="T4" fmla="*/ 83 w 774"/>
                  <a:gd name="T5" fmla="*/ 14 h 100"/>
                  <a:gd name="T6" fmla="*/ 74 w 774"/>
                  <a:gd name="T7" fmla="*/ 40 h 100"/>
                  <a:gd name="T8" fmla="*/ 97 w 774"/>
                  <a:gd name="T9" fmla="*/ 50 h 100"/>
                  <a:gd name="T10" fmla="*/ 74 w 774"/>
                  <a:gd name="T11" fmla="*/ 59 h 100"/>
                  <a:gd name="T12" fmla="*/ 83 w 774"/>
                  <a:gd name="T13" fmla="*/ 85 h 100"/>
                  <a:gd name="T14" fmla="*/ 59 w 774"/>
                  <a:gd name="T15" fmla="*/ 74 h 100"/>
                  <a:gd name="T16" fmla="*/ 50 w 774"/>
                  <a:gd name="T17" fmla="*/ 100 h 100"/>
                  <a:gd name="T18" fmla="*/ 40 w 774"/>
                  <a:gd name="T19" fmla="*/ 74 h 100"/>
                  <a:gd name="T20" fmla="*/ 14 w 774"/>
                  <a:gd name="T21" fmla="*/ 85 h 100"/>
                  <a:gd name="T22" fmla="*/ 26 w 774"/>
                  <a:gd name="T23" fmla="*/ 59 h 100"/>
                  <a:gd name="T24" fmla="*/ 0 w 774"/>
                  <a:gd name="T25" fmla="*/ 50 h 100"/>
                  <a:gd name="T26" fmla="*/ 26 w 774"/>
                  <a:gd name="T27" fmla="*/ 40 h 100"/>
                  <a:gd name="T28" fmla="*/ 14 w 774"/>
                  <a:gd name="T29" fmla="*/ 14 h 100"/>
                  <a:gd name="T30" fmla="*/ 40 w 774"/>
                  <a:gd name="T31" fmla="*/ 26 h 100"/>
                  <a:gd name="T32" fmla="*/ 50 w 774"/>
                  <a:gd name="T33" fmla="*/ 0 h 100"/>
                  <a:gd name="T34" fmla="*/ 50 w 774"/>
                  <a:gd name="T35" fmla="*/ 0 h 100"/>
                  <a:gd name="T36" fmla="*/ 724 w 774"/>
                  <a:gd name="T37" fmla="*/ 0 h 100"/>
                  <a:gd name="T38" fmla="*/ 733 w 774"/>
                  <a:gd name="T39" fmla="*/ 26 h 100"/>
                  <a:gd name="T40" fmla="*/ 757 w 774"/>
                  <a:gd name="T41" fmla="*/ 14 h 100"/>
                  <a:gd name="T42" fmla="*/ 748 w 774"/>
                  <a:gd name="T43" fmla="*/ 40 h 100"/>
                  <a:gd name="T44" fmla="*/ 774 w 774"/>
                  <a:gd name="T45" fmla="*/ 50 h 100"/>
                  <a:gd name="T46" fmla="*/ 748 w 774"/>
                  <a:gd name="T47" fmla="*/ 59 h 100"/>
                  <a:gd name="T48" fmla="*/ 757 w 774"/>
                  <a:gd name="T49" fmla="*/ 85 h 100"/>
                  <a:gd name="T50" fmla="*/ 733 w 774"/>
                  <a:gd name="T51" fmla="*/ 74 h 100"/>
                  <a:gd name="T52" fmla="*/ 724 w 774"/>
                  <a:gd name="T53" fmla="*/ 100 h 100"/>
                  <a:gd name="T54" fmla="*/ 714 w 774"/>
                  <a:gd name="T55" fmla="*/ 74 h 100"/>
                  <a:gd name="T56" fmla="*/ 688 w 774"/>
                  <a:gd name="T57" fmla="*/ 85 h 100"/>
                  <a:gd name="T58" fmla="*/ 700 w 774"/>
                  <a:gd name="T59" fmla="*/ 59 h 100"/>
                  <a:gd name="T60" fmla="*/ 674 w 774"/>
                  <a:gd name="T61" fmla="*/ 50 h 100"/>
                  <a:gd name="T62" fmla="*/ 700 w 774"/>
                  <a:gd name="T63" fmla="*/ 40 h 100"/>
                  <a:gd name="T64" fmla="*/ 688 w 774"/>
                  <a:gd name="T65" fmla="*/ 14 h 100"/>
                  <a:gd name="T66" fmla="*/ 714 w 774"/>
                  <a:gd name="T67" fmla="*/ 26 h 100"/>
                  <a:gd name="T68" fmla="*/ 724 w 774"/>
                  <a:gd name="T69" fmla="*/ 0 h 100"/>
                  <a:gd name="T70" fmla="*/ 724 w 774"/>
                  <a:gd name="T71"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4" h="100">
                    <a:moveTo>
                      <a:pt x="50" y="0"/>
                    </a:moveTo>
                    <a:lnTo>
                      <a:pt x="59" y="26"/>
                    </a:lnTo>
                    <a:lnTo>
                      <a:pt x="83" y="14"/>
                    </a:lnTo>
                    <a:lnTo>
                      <a:pt x="74" y="40"/>
                    </a:lnTo>
                    <a:lnTo>
                      <a:pt x="97" y="50"/>
                    </a:lnTo>
                    <a:lnTo>
                      <a:pt x="74" y="59"/>
                    </a:lnTo>
                    <a:lnTo>
                      <a:pt x="83" y="85"/>
                    </a:lnTo>
                    <a:lnTo>
                      <a:pt x="59" y="74"/>
                    </a:lnTo>
                    <a:lnTo>
                      <a:pt x="50" y="100"/>
                    </a:lnTo>
                    <a:lnTo>
                      <a:pt x="40" y="74"/>
                    </a:lnTo>
                    <a:lnTo>
                      <a:pt x="14" y="85"/>
                    </a:lnTo>
                    <a:lnTo>
                      <a:pt x="26" y="59"/>
                    </a:lnTo>
                    <a:lnTo>
                      <a:pt x="0" y="50"/>
                    </a:lnTo>
                    <a:lnTo>
                      <a:pt x="26" y="40"/>
                    </a:lnTo>
                    <a:lnTo>
                      <a:pt x="14" y="14"/>
                    </a:lnTo>
                    <a:lnTo>
                      <a:pt x="40" y="26"/>
                    </a:lnTo>
                    <a:lnTo>
                      <a:pt x="50" y="0"/>
                    </a:lnTo>
                    <a:lnTo>
                      <a:pt x="50" y="0"/>
                    </a:lnTo>
                    <a:close/>
                    <a:moveTo>
                      <a:pt x="724" y="0"/>
                    </a:moveTo>
                    <a:lnTo>
                      <a:pt x="733" y="26"/>
                    </a:lnTo>
                    <a:lnTo>
                      <a:pt x="757" y="14"/>
                    </a:lnTo>
                    <a:lnTo>
                      <a:pt x="748" y="40"/>
                    </a:lnTo>
                    <a:lnTo>
                      <a:pt x="774" y="50"/>
                    </a:lnTo>
                    <a:lnTo>
                      <a:pt x="748" y="59"/>
                    </a:lnTo>
                    <a:lnTo>
                      <a:pt x="757" y="85"/>
                    </a:lnTo>
                    <a:lnTo>
                      <a:pt x="733" y="74"/>
                    </a:lnTo>
                    <a:lnTo>
                      <a:pt x="724" y="100"/>
                    </a:lnTo>
                    <a:lnTo>
                      <a:pt x="714" y="74"/>
                    </a:lnTo>
                    <a:lnTo>
                      <a:pt x="688" y="85"/>
                    </a:lnTo>
                    <a:lnTo>
                      <a:pt x="700" y="59"/>
                    </a:lnTo>
                    <a:lnTo>
                      <a:pt x="674" y="50"/>
                    </a:lnTo>
                    <a:lnTo>
                      <a:pt x="700" y="40"/>
                    </a:lnTo>
                    <a:lnTo>
                      <a:pt x="688" y="14"/>
                    </a:lnTo>
                    <a:lnTo>
                      <a:pt x="714" y="26"/>
                    </a:lnTo>
                    <a:lnTo>
                      <a:pt x="724" y="0"/>
                    </a:lnTo>
                    <a:lnTo>
                      <a:pt x="72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9" name="Freeform 16">
                <a:extLst>
                  <a:ext uri="{FF2B5EF4-FFF2-40B4-BE49-F238E27FC236}">
                    <a16:creationId xmlns:a16="http://schemas.microsoft.com/office/drawing/2014/main" id="{198EC007-3A6B-476C-8F5D-4596C999ECE2}"/>
                  </a:ext>
                </a:extLst>
              </p:cNvPr>
              <p:cNvSpPr>
                <a:spLocks noEditPoints="1"/>
              </p:cNvSpPr>
              <p:nvPr/>
            </p:nvSpPr>
            <p:spPr bwMode="auto">
              <a:xfrm>
                <a:off x="4035426" y="1404938"/>
                <a:ext cx="1058863" cy="390525"/>
              </a:xfrm>
              <a:custGeom>
                <a:avLst/>
                <a:gdLst>
                  <a:gd name="T0" fmla="*/ 250 w 281"/>
                  <a:gd name="T1" fmla="*/ 60 h 104"/>
                  <a:gd name="T2" fmla="*/ 241 w 281"/>
                  <a:gd name="T3" fmla="*/ 65 h 104"/>
                  <a:gd name="T4" fmla="*/ 277 w 281"/>
                  <a:gd name="T5" fmla="*/ 69 h 104"/>
                  <a:gd name="T6" fmla="*/ 171 w 281"/>
                  <a:gd name="T7" fmla="*/ 16 h 104"/>
                  <a:gd name="T8" fmla="*/ 186 w 281"/>
                  <a:gd name="T9" fmla="*/ 6 h 104"/>
                  <a:gd name="T10" fmla="*/ 172 w 281"/>
                  <a:gd name="T11" fmla="*/ 5 h 104"/>
                  <a:gd name="T12" fmla="*/ 168 w 281"/>
                  <a:gd name="T13" fmla="*/ 28 h 104"/>
                  <a:gd name="T14" fmla="*/ 178 w 281"/>
                  <a:gd name="T15" fmla="*/ 11 h 104"/>
                  <a:gd name="T16" fmla="*/ 182 w 281"/>
                  <a:gd name="T17" fmla="*/ 7 h 104"/>
                  <a:gd name="T18" fmla="*/ 193 w 281"/>
                  <a:gd name="T19" fmla="*/ 43 h 104"/>
                  <a:gd name="T20" fmla="*/ 197 w 281"/>
                  <a:gd name="T21" fmla="*/ 44 h 104"/>
                  <a:gd name="T22" fmla="*/ 192 w 281"/>
                  <a:gd name="T23" fmla="*/ 4 h 104"/>
                  <a:gd name="T24" fmla="*/ 191 w 281"/>
                  <a:gd name="T25" fmla="*/ 19 h 104"/>
                  <a:gd name="T26" fmla="*/ 199 w 281"/>
                  <a:gd name="T27" fmla="*/ 14 h 104"/>
                  <a:gd name="T28" fmla="*/ 202 w 281"/>
                  <a:gd name="T29" fmla="*/ 12 h 104"/>
                  <a:gd name="T30" fmla="*/ 121 w 281"/>
                  <a:gd name="T31" fmla="*/ 38 h 104"/>
                  <a:gd name="T32" fmla="*/ 104 w 281"/>
                  <a:gd name="T33" fmla="*/ 17 h 104"/>
                  <a:gd name="T34" fmla="*/ 86 w 281"/>
                  <a:gd name="T35" fmla="*/ 9 h 104"/>
                  <a:gd name="T36" fmla="*/ 76 w 281"/>
                  <a:gd name="T37" fmla="*/ 30 h 104"/>
                  <a:gd name="T38" fmla="*/ 79 w 281"/>
                  <a:gd name="T39" fmla="*/ 52 h 104"/>
                  <a:gd name="T40" fmla="*/ 12 w 281"/>
                  <a:gd name="T41" fmla="*/ 67 h 104"/>
                  <a:gd name="T42" fmla="*/ 9 w 281"/>
                  <a:gd name="T43" fmla="*/ 62 h 104"/>
                  <a:gd name="T44" fmla="*/ 5 w 281"/>
                  <a:gd name="T45" fmla="*/ 70 h 104"/>
                  <a:gd name="T46" fmla="*/ 17 w 281"/>
                  <a:gd name="T47" fmla="*/ 72 h 104"/>
                  <a:gd name="T48" fmla="*/ 16 w 281"/>
                  <a:gd name="T49" fmla="*/ 68 h 104"/>
                  <a:gd name="T50" fmla="*/ 12 w 281"/>
                  <a:gd name="T51" fmla="*/ 73 h 104"/>
                  <a:gd name="T52" fmla="*/ 17 w 281"/>
                  <a:gd name="T53" fmla="*/ 73 h 104"/>
                  <a:gd name="T54" fmla="*/ 29 w 281"/>
                  <a:gd name="T55" fmla="*/ 62 h 104"/>
                  <a:gd name="T56" fmla="*/ 25 w 281"/>
                  <a:gd name="T57" fmla="*/ 63 h 104"/>
                  <a:gd name="T58" fmla="*/ 12 w 281"/>
                  <a:gd name="T59" fmla="*/ 59 h 104"/>
                  <a:gd name="T60" fmla="*/ 14 w 281"/>
                  <a:gd name="T61" fmla="*/ 65 h 104"/>
                  <a:gd name="T62" fmla="*/ 19 w 281"/>
                  <a:gd name="T63" fmla="*/ 67 h 104"/>
                  <a:gd name="T64" fmla="*/ 14 w 281"/>
                  <a:gd name="T65" fmla="*/ 76 h 104"/>
                  <a:gd name="T66" fmla="*/ 9 w 281"/>
                  <a:gd name="T67" fmla="*/ 73 h 104"/>
                  <a:gd name="T68" fmla="*/ 4 w 281"/>
                  <a:gd name="T69" fmla="*/ 71 h 104"/>
                  <a:gd name="T70" fmla="*/ 2 w 281"/>
                  <a:gd name="T71" fmla="*/ 79 h 104"/>
                  <a:gd name="T72" fmla="*/ 11 w 281"/>
                  <a:gd name="T73" fmla="*/ 88 h 104"/>
                  <a:gd name="T74" fmla="*/ 17 w 281"/>
                  <a:gd name="T75" fmla="*/ 91 h 104"/>
                  <a:gd name="T76" fmla="*/ 37 w 281"/>
                  <a:gd name="T77" fmla="*/ 67 h 104"/>
                  <a:gd name="T78" fmla="*/ 24 w 281"/>
                  <a:gd name="T79" fmla="*/ 72 h 104"/>
                  <a:gd name="T80" fmla="*/ 27 w 281"/>
                  <a:gd name="T81" fmla="*/ 74 h 104"/>
                  <a:gd name="T82" fmla="*/ 26 w 281"/>
                  <a:gd name="T83" fmla="*/ 97 h 104"/>
                  <a:gd name="T84" fmla="*/ 38 w 281"/>
                  <a:gd name="T85" fmla="*/ 92 h 104"/>
                  <a:gd name="T86" fmla="*/ 252 w 281"/>
                  <a:gd name="T87" fmla="*/ 73 h 104"/>
                  <a:gd name="T88" fmla="*/ 270 w 281"/>
                  <a:gd name="T89" fmla="*/ 77 h 104"/>
                  <a:gd name="T90" fmla="*/ 266 w 281"/>
                  <a:gd name="T91" fmla="*/ 67 h 104"/>
                  <a:gd name="T92" fmla="*/ 275 w 281"/>
                  <a:gd name="T93" fmla="*/ 70 h 104"/>
                  <a:gd name="T94" fmla="*/ 263 w 281"/>
                  <a:gd name="T95" fmla="*/ 65 h 104"/>
                  <a:gd name="T96" fmla="*/ 255 w 281"/>
                  <a:gd name="T97" fmla="*/ 68 h 104"/>
                  <a:gd name="T98" fmla="*/ 253 w 281"/>
                  <a:gd name="T99" fmla="*/ 72 h 104"/>
                  <a:gd name="T100" fmla="*/ 256 w 281"/>
                  <a:gd name="T101" fmla="*/ 70 h 104"/>
                  <a:gd name="T102" fmla="*/ 259 w 281"/>
                  <a:gd name="T103" fmla="*/ 68 h 104"/>
                  <a:gd name="T104" fmla="*/ 260 w 281"/>
                  <a:gd name="T105" fmla="*/ 80 h 104"/>
                  <a:gd name="T106" fmla="*/ 245 w 281"/>
                  <a:gd name="T107" fmla="*/ 87 h 104"/>
                  <a:gd name="T108" fmla="*/ 248 w 281"/>
                  <a:gd name="T109" fmla="*/ 87 h 104"/>
                  <a:gd name="T110" fmla="*/ 251 w 281"/>
                  <a:gd name="T111" fmla="*/ 77 h 104"/>
                  <a:gd name="T112" fmla="*/ 234 w 281"/>
                  <a:gd name="T113" fmla="*/ 72 h 104"/>
                  <a:gd name="T114" fmla="*/ 253 w 281"/>
                  <a:gd name="T115" fmla="*/ 8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1" h="104">
                    <a:moveTo>
                      <a:pt x="265" y="55"/>
                    </a:moveTo>
                    <a:cubicBezTo>
                      <a:pt x="265" y="54"/>
                      <a:pt x="265" y="53"/>
                      <a:pt x="265" y="52"/>
                    </a:cubicBezTo>
                    <a:cubicBezTo>
                      <a:pt x="265" y="51"/>
                      <a:pt x="264" y="51"/>
                      <a:pt x="264" y="51"/>
                    </a:cubicBezTo>
                    <a:cubicBezTo>
                      <a:pt x="264" y="50"/>
                      <a:pt x="263" y="51"/>
                      <a:pt x="263" y="51"/>
                    </a:cubicBezTo>
                    <a:cubicBezTo>
                      <a:pt x="263" y="51"/>
                      <a:pt x="263" y="52"/>
                      <a:pt x="262" y="52"/>
                    </a:cubicBezTo>
                    <a:cubicBezTo>
                      <a:pt x="262" y="53"/>
                      <a:pt x="262" y="53"/>
                      <a:pt x="261" y="54"/>
                    </a:cubicBezTo>
                    <a:cubicBezTo>
                      <a:pt x="260" y="54"/>
                      <a:pt x="259" y="55"/>
                      <a:pt x="258" y="56"/>
                    </a:cubicBezTo>
                    <a:cubicBezTo>
                      <a:pt x="255" y="57"/>
                      <a:pt x="253" y="59"/>
                      <a:pt x="250" y="60"/>
                    </a:cubicBezTo>
                    <a:cubicBezTo>
                      <a:pt x="248" y="61"/>
                      <a:pt x="245" y="62"/>
                      <a:pt x="243" y="62"/>
                    </a:cubicBezTo>
                    <a:cubicBezTo>
                      <a:pt x="240" y="63"/>
                      <a:pt x="237" y="64"/>
                      <a:pt x="234" y="64"/>
                    </a:cubicBezTo>
                    <a:cubicBezTo>
                      <a:pt x="233" y="64"/>
                      <a:pt x="231" y="64"/>
                      <a:pt x="229" y="64"/>
                    </a:cubicBezTo>
                    <a:cubicBezTo>
                      <a:pt x="229" y="64"/>
                      <a:pt x="229" y="64"/>
                      <a:pt x="229" y="64"/>
                    </a:cubicBezTo>
                    <a:cubicBezTo>
                      <a:pt x="228" y="65"/>
                      <a:pt x="228" y="65"/>
                      <a:pt x="228" y="65"/>
                    </a:cubicBezTo>
                    <a:cubicBezTo>
                      <a:pt x="229" y="65"/>
                      <a:pt x="229" y="65"/>
                      <a:pt x="230" y="66"/>
                    </a:cubicBezTo>
                    <a:cubicBezTo>
                      <a:pt x="231" y="66"/>
                      <a:pt x="232" y="66"/>
                      <a:pt x="232" y="66"/>
                    </a:cubicBezTo>
                    <a:cubicBezTo>
                      <a:pt x="235" y="66"/>
                      <a:pt x="238" y="66"/>
                      <a:pt x="241" y="65"/>
                    </a:cubicBezTo>
                    <a:cubicBezTo>
                      <a:pt x="244" y="65"/>
                      <a:pt x="247" y="64"/>
                      <a:pt x="249" y="63"/>
                    </a:cubicBezTo>
                    <a:cubicBezTo>
                      <a:pt x="253" y="62"/>
                      <a:pt x="256" y="60"/>
                      <a:pt x="258" y="59"/>
                    </a:cubicBezTo>
                    <a:cubicBezTo>
                      <a:pt x="260" y="58"/>
                      <a:pt x="261" y="57"/>
                      <a:pt x="262" y="57"/>
                    </a:cubicBezTo>
                    <a:cubicBezTo>
                      <a:pt x="262" y="57"/>
                      <a:pt x="263" y="56"/>
                      <a:pt x="264" y="56"/>
                    </a:cubicBezTo>
                    <a:cubicBezTo>
                      <a:pt x="264" y="56"/>
                      <a:pt x="264" y="56"/>
                      <a:pt x="264" y="56"/>
                    </a:cubicBezTo>
                    <a:cubicBezTo>
                      <a:pt x="264" y="56"/>
                      <a:pt x="264" y="56"/>
                      <a:pt x="264" y="57"/>
                    </a:cubicBezTo>
                    <a:cubicBezTo>
                      <a:pt x="265" y="58"/>
                      <a:pt x="265" y="58"/>
                      <a:pt x="266" y="59"/>
                    </a:cubicBezTo>
                    <a:cubicBezTo>
                      <a:pt x="270" y="62"/>
                      <a:pt x="273" y="66"/>
                      <a:pt x="277" y="69"/>
                    </a:cubicBezTo>
                    <a:cubicBezTo>
                      <a:pt x="279" y="70"/>
                      <a:pt x="280" y="71"/>
                      <a:pt x="280" y="71"/>
                    </a:cubicBezTo>
                    <a:cubicBezTo>
                      <a:pt x="280" y="71"/>
                      <a:pt x="281" y="71"/>
                      <a:pt x="281" y="71"/>
                    </a:cubicBezTo>
                    <a:cubicBezTo>
                      <a:pt x="281" y="71"/>
                      <a:pt x="281" y="70"/>
                      <a:pt x="281" y="69"/>
                    </a:cubicBezTo>
                    <a:cubicBezTo>
                      <a:pt x="280" y="68"/>
                      <a:pt x="280" y="67"/>
                      <a:pt x="279" y="67"/>
                    </a:cubicBezTo>
                    <a:cubicBezTo>
                      <a:pt x="277" y="65"/>
                      <a:pt x="274" y="64"/>
                      <a:pt x="272" y="62"/>
                    </a:cubicBezTo>
                    <a:cubicBezTo>
                      <a:pt x="270" y="60"/>
                      <a:pt x="267" y="57"/>
                      <a:pt x="265" y="55"/>
                    </a:cubicBezTo>
                    <a:cubicBezTo>
                      <a:pt x="265" y="55"/>
                      <a:pt x="265" y="55"/>
                      <a:pt x="265" y="55"/>
                    </a:cubicBezTo>
                    <a:close/>
                    <a:moveTo>
                      <a:pt x="171" y="16"/>
                    </a:moveTo>
                    <a:cubicBezTo>
                      <a:pt x="171" y="16"/>
                      <a:pt x="172" y="16"/>
                      <a:pt x="172" y="16"/>
                    </a:cubicBezTo>
                    <a:cubicBezTo>
                      <a:pt x="173" y="16"/>
                      <a:pt x="175" y="16"/>
                      <a:pt x="178" y="17"/>
                    </a:cubicBezTo>
                    <a:cubicBezTo>
                      <a:pt x="178" y="17"/>
                      <a:pt x="178" y="17"/>
                      <a:pt x="178" y="18"/>
                    </a:cubicBezTo>
                    <a:cubicBezTo>
                      <a:pt x="178" y="19"/>
                      <a:pt x="179" y="19"/>
                      <a:pt x="180" y="19"/>
                    </a:cubicBezTo>
                    <a:cubicBezTo>
                      <a:pt x="181" y="18"/>
                      <a:pt x="181" y="18"/>
                      <a:pt x="181" y="17"/>
                    </a:cubicBezTo>
                    <a:cubicBezTo>
                      <a:pt x="182" y="15"/>
                      <a:pt x="183" y="13"/>
                      <a:pt x="183" y="11"/>
                    </a:cubicBezTo>
                    <a:cubicBezTo>
                      <a:pt x="184" y="10"/>
                      <a:pt x="185" y="9"/>
                      <a:pt x="186" y="8"/>
                    </a:cubicBezTo>
                    <a:cubicBezTo>
                      <a:pt x="186" y="7"/>
                      <a:pt x="187" y="7"/>
                      <a:pt x="186" y="6"/>
                    </a:cubicBezTo>
                    <a:cubicBezTo>
                      <a:pt x="186" y="5"/>
                      <a:pt x="185" y="4"/>
                      <a:pt x="184" y="4"/>
                    </a:cubicBezTo>
                    <a:cubicBezTo>
                      <a:pt x="184" y="3"/>
                      <a:pt x="183" y="3"/>
                      <a:pt x="183" y="3"/>
                    </a:cubicBezTo>
                    <a:cubicBezTo>
                      <a:pt x="180" y="3"/>
                      <a:pt x="178" y="3"/>
                      <a:pt x="175" y="3"/>
                    </a:cubicBezTo>
                    <a:cubicBezTo>
                      <a:pt x="175" y="3"/>
                      <a:pt x="175" y="3"/>
                      <a:pt x="175" y="3"/>
                    </a:cubicBezTo>
                    <a:cubicBezTo>
                      <a:pt x="174" y="2"/>
                      <a:pt x="174" y="1"/>
                      <a:pt x="173" y="1"/>
                    </a:cubicBezTo>
                    <a:cubicBezTo>
                      <a:pt x="172" y="0"/>
                      <a:pt x="172" y="0"/>
                      <a:pt x="172" y="1"/>
                    </a:cubicBezTo>
                    <a:cubicBezTo>
                      <a:pt x="172" y="1"/>
                      <a:pt x="172" y="1"/>
                      <a:pt x="172" y="2"/>
                    </a:cubicBezTo>
                    <a:cubicBezTo>
                      <a:pt x="172" y="3"/>
                      <a:pt x="172" y="4"/>
                      <a:pt x="172" y="5"/>
                    </a:cubicBezTo>
                    <a:cubicBezTo>
                      <a:pt x="172" y="6"/>
                      <a:pt x="171" y="8"/>
                      <a:pt x="171" y="9"/>
                    </a:cubicBezTo>
                    <a:cubicBezTo>
                      <a:pt x="170" y="15"/>
                      <a:pt x="168" y="19"/>
                      <a:pt x="167" y="23"/>
                    </a:cubicBezTo>
                    <a:cubicBezTo>
                      <a:pt x="166" y="26"/>
                      <a:pt x="164" y="28"/>
                      <a:pt x="162" y="31"/>
                    </a:cubicBezTo>
                    <a:cubicBezTo>
                      <a:pt x="162" y="32"/>
                      <a:pt x="161" y="33"/>
                      <a:pt x="161" y="34"/>
                    </a:cubicBezTo>
                    <a:cubicBezTo>
                      <a:pt x="161" y="35"/>
                      <a:pt x="162" y="36"/>
                      <a:pt x="162" y="37"/>
                    </a:cubicBezTo>
                    <a:cubicBezTo>
                      <a:pt x="162" y="37"/>
                      <a:pt x="162" y="37"/>
                      <a:pt x="163" y="37"/>
                    </a:cubicBezTo>
                    <a:cubicBezTo>
                      <a:pt x="164" y="37"/>
                      <a:pt x="164" y="36"/>
                      <a:pt x="165" y="35"/>
                    </a:cubicBezTo>
                    <a:cubicBezTo>
                      <a:pt x="166" y="33"/>
                      <a:pt x="167" y="30"/>
                      <a:pt x="168" y="28"/>
                    </a:cubicBezTo>
                    <a:cubicBezTo>
                      <a:pt x="169" y="25"/>
                      <a:pt x="170" y="22"/>
                      <a:pt x="171" y="19"/>
                    </a:cubicBezTo>
                    <a:cubicBezTo>
                      <a:pt x="171" y="18"/>
                      <a:pt x="171" y="17"/>
                      <a:pt x="171" y="16"/>
                    </a:cubicBezTo>
                    <a:close/>
                    <a:moveTo>
                      <a:pt x="178" y="15"/>
                    </a:moveTo>
                    <a:cubicBezTo>
                      <a:pt x="177" y="15"/>
                      <a:pt x="176" y="14"/>
                      <a:pt x="175" y="14"/>
                    </a:cubicBezTo>
                    <a:cubicBezTo>
                      <a:pt x="174" y="14"/>
                      <a:pt x="173" y="14"/>
                      <a:pt x="172" y="14"/>
                    </a:cubicBezTo>
                    <a:cubicBezTo>
                      <a:pt x="172" y="13"/>
                      <a:pt x="173" y="12"/>
                      <a:pt x="173" y="11"/>
                    </a:cubicBezTo>
                    <a:cubicBezTo>
                      <a:pt x="175" y="11"/>
                      <a:pt x="176" y="11"/>
                      <a:pt x="178" y="11"/>
                    </a:cubicBezTo>
                    <a:cubicBezTo>
                      <a:pt x="178" y="11"/>
                      <a:pt x="179" y="11"/>
                      <a:pt x="178" y="11"/>
                    </a:cubicBezTo>
                    <a:cubicBezTo>
                      <a:pt x="178" y="10"/>
                      <a:pt x="178" y="10"/>
                      <a:pt x="177" y="9"/>
                    </a:cubicBezTo>
                    <a:cubicBezTo>
                      <a:pt x="176" y="9"/>
                      <a:pt x="175" y="9"/>
                      <a:pt x="174" y="9"/>
                    </a:cubicBezTo>
                    <a:cubicBezTo>
                      <a:pt x="174" y="9"/>
                      <a:pt x="174" y="9"/>
                      <a:pt x="174" y="9"/>
                    </a:cubicBezTo>
                    <a:cubicBezTo>
                      <a:pt x="174" y="7"/>
                      <a:pt x="175" y="5"/>
                      <a:pt x="175" y="5"/>
                    </a:cubicBezTo>
                    <a:cubicBezTo>
                      <a:pt x="175" y="5"/>
                      <a:pt x="176" y="5"/>
                      <a:pt x="176" y="5"/>
                    </a:cubicBezTo>
                    <a:cubicBezTo>
                      <a:pt x="177" y="5"/>
                      <a:pt x="178" y="5"/>
                      <a:pt x="179" y="5"/>
                    </a:cubicBezTo>
                    <a:cubicBezTo>
                      <a:pt x="181" y="5"/>
                      <a:pt x="181" y="5"/>
                      <a:pt x="182" y="5"/>
                    </a:cubicBezTo>
                    <a:cubicBezTo>
                      <a:pt x="182" y="6"/>
                      <a:pt x="182" y="6"/>
                      <a:pt x="182" y="7"/>
                    </a:cubicBezTo>
                    <a:cubicBezTo>
                      <a:pt x="181" y="10"/>
                      <a:pt x="180" y="13"/>
                      <a:pt x="179" y="15"/>
                    </a:cubicBezTo>
                    <a:cubicBezTo>
                      <a:pt x="179" y="16"/>
                      <a:pt x="179" y="16"/>
                      <a:pt x="178" y="16"/>
                    </a:cubicBezTo>
                    <a:cubicBezTo>
                      <a:pt x="178" y="16"/>
                      <a:pt x="178" y="15"/>
                      <a:pt x="178" y="15"/>
                    </a:cubicBezTo>
                    <a:close/>
                    <a:moveTo>
                      <a:pt x="191" y="19"/>
                    </a:moveTo>
                    <a:cubicBezTo>
                      <a:pt x="191" y="19"/>
                      <a:pt x="192" y="20"/>
                      <a:pt x="192" y="20"/>
                    </a:cubicBezTo>
                    <a:cubicBezTo>
                      <a:pt x="194" y="20"/>
                      <a:pt x="196" y="20"/>
                      <a:pt x="200" y="21"/>
                    </a:cubicBezTo>
                    <a:cubicBezTo>
                      <a:pt x="198" y="29"/>
                      <a:pt x="195" y="36"/>
                      <a:pt x="194" y="42"/>
                    </a:cubicBezTo>
                    <a:cubicBezTo>
                      <a:pt x="193" y="42"/>
                      <a:pt x="193" y="43"/>
                      <a:pt x="193" y="43"/>
                    </a:cubicBezTo>
                    <a:cubicBezTo>
                      <a:pt x="192" y="44"/>
                      <a:pt x="192" y="43"/>
                      <a:pt x="191" y="43"/>
                    </a:cubicBezTo>
                    <a:cubicBezTo>
                      <a:pt x="190" y="43"/>
                      <a:pt x="190" y="42"/>
                      <a:pt x="189" y="42"/>
                    </a:cubicBezTo>
                    <a:cubicBezTo>
                      <a:pt x="188" y="41"/>
                      <a:pt x="188" y="41"/>
                      <a:pt x="188" y="41"/>
                    </a:cubicBezTo>
                    <a:cubicBezTo>
                      <a:pt x="189" y="44"/>
                      <a:pt x="190" y="46"/>
                      <a:pt x="191" y="47"/>
                    </a:cubicBezTo>
                    <a:cubicBezTo>
                      <a:pt x="191" y="48"/>
                      <a:pt x="191" y="49"/>
                      <a:pt x="192" y="49"/>
                    </a:cubicBezTo>
                    <a:cubicBezTo>
                      <a:pt x="192" y="49"/>
                      <a:pt x="193" y="49"/>
                      <a:pt x="193" y="49"/>
                    </a:cubicBezTo>
                    <a:cubicBezTo>
                      <a:pt x="194" y="49"/>
                      <a:pt x="194" y="48"/>
                      <a:pt x="195" y="47"/>
                    </a:cubicBezTo>
                    <a:cubicBezTo>
                      <a:pt x="196" y="46"/>
                      <a:pt x="196" y="45"/>
                      <a:pt x="197" y="44"/>
                    </a:cubicBezTo>
                    <a:cubicBezTo>
                      <a:pt x="198" y="37"/>
                      <a:pt x="201" y="27"/>
                      <a:pt x="204" y="15"/>
                    </a:cubicBezTo>
                    <a:cubicBezTo>
                      <a:pt x="205" y="13"/>
                      <a:pt x="206" y="11"/>
                      <a:pt x="206" y="11"/>
                    </a:cubicBezTo>
                    <a:cubicBezTo>
                      <a:pt x="207" y="10"/>
                      <a:pt x="207" y="9"/>
                      <a:pt x="207" y="9"/>
                    </a:cubicBezTo>
                    <a:cubicBezTo>
                      <a:pt x="206" y="8"/>
                      <a:pt x="205" y="7"/>
                      <a:pt x="204" y="6"/>
                    </a:cubicBezTo>
                    <a:cubicBezTo>
                      <a:pt x="204" y="6"/>
                      <a:pt x="203" y="6"/>
                      <a:pt x="202" y="6"/>
                    </a:cubicBezTo>
                    <a:cubicBezTo>
                      <a:pt x="201" y="6"/>
                      <a:pt x="200" y="6"/>
                      <a:pt x="199" y="6"/>
                    </a:cubicBezTo>
                    <a:cubicBezTo>
                      <a:pt x="198" y="6"/>
                      <a:pt x="196" y="6"/>
                      <a:pt x="194" y="6"/>
                    </a:cubicBezTo>
                    <a:cubicBezTo>
                      <a:pt x="194" y="5"/>
                      <a:pt x="193" y="4"/>
                      <a:pt x="192" y="4"/>
                    </a:cubicBezTo>
                    <a:cubicBezTo>
                      <a:pt x="192" y="4"/>
                      <a:pt x="192" y="3"/>
                      <a:pt x="192" y="4"/>
                    </a:cubicBezTo>
                    <a:cubicBezTo>
                      <a:pt x="191" y="4"/>
                      <a:pt x="191" y="4"/>
                      <a:pt x="192" y="4"/>
                    </a:cubicBezTo>
                    <a:cubicBezTo>
                      <a:pt x="192" y="6"/>
                      <a:pt x="192" y="7"/>
                      <a:pt x="191" y="9"/>
                    </a:cubicBezTo>
                    <a:cubicBezTo>
                      <a:pt x="191" y="11"/>
                      <a:pt x="190" y="13"/>
                      <a:pt x="190" y="15"/>
                    </a:cubicBezTo>
                    <a:cubicBezTo>
                      <a:pt x="189" y="16"/>
                      <a:pt x="189" y="18"/>
                      <a:pt x="189" y="19"/>
                    </a:cubicBezTo>
                    <a:cubicBezTo>
                      <a:pt x="189" y="20"/>
                      <a:pt x="189" y="20"/>
                      <a:pt x="190" y="20"/>
                    </a:cubicBezTo>
                    <a:cubicBezTo>
                      <a:pt x="190" y="21"/>
                      <a:pt x="191" y="21"/>
                      <a:pt x="191" y="20"/>
                    </a:cubicBezTo>
                    <a:cubicBezTo>
                      <a:pt x="191" y="19"/>
                      <a:pt x="191" y="19"/>
                      <a:pt x="191" y="19"/>
                    </a:cubicBezTo>
                    <a:close/>
                    <a:moveTo>
                      <a:pt x="200" y="19"/>
                    </a:moveTo>
                    <a:cubicBezTo>
                      <a:pt x="199" y="18"/>
                      <a:pt x="198" y="18"/>
                      <a:pt x="197" y="18"/>
                    </a:cubicBezTo>
                    <a:cubicBezTo>
                      <a:pt x="195" y="18"/>
                      <a:pt x="193" y="18"/>
                      <a:pt x="192" y="18"/>
                    </a:cubicBezTo>
                    <a:cubicBezTo>
                      <a:pt x="192" y="17"/>
                      <a:pt x="192" y="17"/>
                      <a:pt x="192" y="16"/>
                    </a:cubicBezTo>
                    <a:cubicBezTo>
                      <a:pt x="192" y="15"/>
                      <a:pt x="192" y="14"/>
                      <a:pt x="193" y="13"/>
                    </a:cubicBezTo>
                    <a:cubicBezTo>
                      <a:pt x="193" y="13"/>
                      <a:pt x="193" y="13"/>
                      <a:pt x="193" y="14"/>
                    </a:cubicBezTo>
                    <a:cubicBezTo>
                      <a:pt x="195" y="14"/>
                      <a:pt x="197" y="14"/>
                      <a:pt x="198" y="14"/>
                    </a:cubicBezTo>
                    <a:cubicBezTo>
                      <a:pt x="199" y="14"/>
                      <a:pt x="200" y="14"/>
                      <a:pt x="199" y="14"/>
                    </a:cubicBezTo>
                    <a:cubicBezTo>
                      <a:pt x="199" y="13"/>
                      <a:pt x="199" y="13"/>
                      <a:pt x="198" y="12"/>
                    </a:cubicBezTo>
                    <a:cubicBezTo>
                      <a:pt x="197" y="12"/>
                      <a:pt x="196" y="12"/>
                      <a:pt x="195" y="12"/>
                    </a:cubicBezTo>
                    <a:cubicBezTo>
                      <a:pt x="194" y="12"/>
                      <a:pt x="194" y="12"/>
                      <a:pt x="193" y="12"/>
                    </a:cubicBezTo>
                    <a:cubicBezTo>
                      <a:pt x="194" y="10"/>
                      <a:pt x="194" y="9"/>
                      <a:pt x="195" y="8"/>
                    </a:cubicBezTo>
                    <a:cubicBezTo>
                      <a:pt x="195" y="8"/>
                      <a:pt x="195" y="8"/>
                      <a:pt x="195" y="8"/>
                    </a:cubicBezTo>
                    <a:cubicBezTo>
                      <a:pt x="197" y="8"/>
                      <a:pt x="199" y="8"/>
                      <a:pt x="201" y="8"/>
                    </a:cubicBezTo>
                    <a:cubicBezTo>
                      <a:pt x="202" y="8"/>
                      <a:pt x="202" y="8"/>
                      <a:pt x="202" y="9"/>
                    </a:cubicBezTo>
                    <a:cubicBezTo>
                      <a:pt x="202" y="10"/>
                      <a:pt x="202" y="11"/>
                      <a:pt x="202" y="12"/>
                    </a:cubicBezTo>
                    <a:cubicBezTo>
                      <a:pt x="201" y="15"/>
                      <a:pt x="201" y="17"/>
                      <a:pt x="200" y="20"/>
                    </a:cubicBezTo>
                    <a:cubicBezTo>
                      <a:pt x="200" y="19"/>
                      <a:pt x="200" y="19"/>
                      <a:pt x="200" y="19"/>
                    </a:cubicBezTo>
                    <a:close/>
                    <a:moveTo>
                      <a:pt x="90" y="28"/>
                    </a:moveTo>
                    <a:cubicBezTo>
                      <a:pt x="91" y="29"/>
                      <a:pt x="94" y="31"/>
                      <a:pt x="98" y="34"/>
                    </a:cubicBezTo>
                    <a:cubicBezTo>
                      <a:pt x="102" y="37"/>
                      <a:pt x="105" y="39"/>
                      <a:pt x="108" y="41"/>
                    </a:cubicBezTo>
                    <a:cubicBezTo>
                      <a:pt x="110" y="42"/>
                      <a:pt x="111" y="42"/>
                      <a:pt x="112" y="42"/>
                    </a:cubicBezTo>
                    <a:cubicBezTo>
                      <a:pt x="114" y="41"/>
                      <a:pt x="117" y="39"/>
                      <a:pt x="119" y="39"/>
                    </a:cubicBezTo>
                    <a:cubicBezTo>
                      <a:pt x="120" y="38"/>
                      <a:pt x="121" y="38"/>
                      <a:pt x="121" y="38"/>
                    </a:cubicBezTo>
                    <a:cubicBezTo>
                      <a:pt x="120" y="37"/>
                      <a:pt x="120" y="37"/>
                      <a:pt x="119" y="37"/>
                    </a:cubicBezTo>
                    <a:cubicBezTo>
                      <a:pt x="117" y="37"/>
                      <a:pt x="115" y="37"/>
                      <a:pt x="113" y="36"/>
                    </a:cubicBezTo>
                    <a:cubicBezTo>
                      <a:pt x="111" y="36"/>
                      <a:pt x="109" y="36"/>
                      <a:pt x="108" y="36"/>
                    </a:cubicBezTo>
                    <a:cubicBezTo>
                      <a:pt x="106" y="35"/>
                      <a:pt x="103" y="34"/>
                      <a:pt x="100" y="32"/>
                    </a:cubicBezTo>
                    <a:cubicBezTo>
                      <a:pt x="95" y="29"/>
                      <a:pt x="92" y="27"/>
                      <a:pt x="90" y="26"/>
                    </a:cubicBezTo>
                    <a:cubicBezTo>
                      <a:pt x="90" y="25"/>
                      <a:pt x="90" y="24"/>
                      <a:pt x="90" y="24"/>
                    </a:cubicBezTo>
                    <a:cubicBezTo>
                      <a:pt x="93" y="22"/>
                      <a:pt x="97" y="20"/>
                      <a:pt x="102" y="18"/>
                    </a:cubicBezTo>
                    <a:cubicBezTo>
                      <a:pt x="103" y="18"/>
                      <a:pt x="104" y="18"/>
                      <a:pt x="104" y="17"/>
                    </a:cubicBezTo>
                    <a:cubicBezTo>
                      <a:pt x="105" y="17"/>
                      <a:pt x="105" y="17"/>
                      <a:pt x="106" y="16"/>
                    </a:cubicBezTo>
                    <a:cubicBezTo>
                      <a:pt x="105" y="16"/>
                      <a:pt x="105" y="15"/>
                      <a:pt x="104" y="15"/>
                    </a:cubicBezTo>
                    <a:cubicBezTo>
                      <a:pt x="103" y="15"/>
                      <a:pt x="102" y="15"/>
                      <a:pt x="101" y="15"/>
                    </a:cubicBezTo>
                    <a:cubicBezTo>
                      <a:pt x="100" y="15"/>
                      <a:pt x="99" y="15"/>
                      <a:pt x="99" y="15"/>
                    </a:cubicBezTo>
                    <a:cubicBezTo>
                      <a:pt x="96" y="17"/>
                      <a:pt x="93" y="19"/>
                      <a:pt x="89" y="21"/>
                    </a:cubicBezTo>
                    <a:cubicBezTo>
                      <a:pt x="89" y="20"/>
                      <a:pt x="88" y="19"/>
                      <a:pt x="88" y="17"/>
                    </a:cubicBezTo>
                    <a:cubicBezTo>
                      <a:pt x="88" y="16"/>
                      <a:pt x="87" y="15"/>
                      <a:pt x="87" y="14"/>
                    </a:cubicBezTo>
                    <a:cubicBezTo>
                      <a:pt x="87" y="12"/>
                      <a:pt x="86" y="11"/>
                      <a:pt x="86" y="9"/>
                    </a:cubicBezTo>
                    <a:cubicBezTo>
                      <a:pt x="86" y="8"/>
                      <a:pt x="86" y="8"/>
                      <a:pt x="86" y="8"/>
                    </a:cubicBezTo>
                    <a:cubicBezTo>
                      <a:pt x="85" y="7"/>
                      <a:pt x="83" y="7"/>
                      <a:pt x="82" y="7"/>
                    </a:cubicBezTo>
                    <a:cubicBezTo>
                      <a:pt x="81" y="7"/>
                      <a:pt x="80" y="7"/>
                      <a:pt x="80" y="8"/>
                    </a:cubicBezTo>
                    <a:cubicBezTo>
                      <a:pt x="79" y="8"/>
                      <a:pt x="79" y="9"/>
                      <a:pt x="80" y="9"/>
                    </a:cubicBezTo>
                    <a:cubicBezTo>
                      <a:pt x="81" y="10"/>
                      <a:pt x="82" y="11"/>
                      <a:pt x="83" y="12"/>
                    </a:cubicBezTo>
                    <a:cubicBezTo>
                      <a:pt x="84" y="16"/>
                      <a:pt x="85" y="20"/>
                      <a:pt x="86" y="23"/>
                    </a:cubicBezTo>
                    <a:cubicBezTo>
                      <a:pt x="83" y="25"/>
                      <a:pt x="79" y="27"/>
                      <a:pt x="76" y="29"/>
                    </a:cubicBezTo>
                    <a:cubicBezTo>
                      <a:pt x="75" y="29"/>
                      <a:pt x="75" y="30"/>
                      <a:pt x="76" y="30"/>
                    </a:cubicBezTo>
                    <a:cubicBezTo>
                      <a:pt x="76" y="30"/>
                      <a:pt x="77" y="30"/>
                      <a:pt x="78" y="30"/>
                    </a:cubicBezTo>
                    <a:cubicBezTo>
                      <a:pt x="79" y="30"/>
                      <a:pt x="79" y="30"/>
                      <a:pt x="80" y="30"/>
                    </a:cubicBezTo>
                    <a:cubicBezTo>
                      <a:pt x="82" y="28"/>
                      <a:pt x="84" y="27"/>
                      <a:pt x="87" y="25"/>
                    </a:cubicBezTo>
                    <a:cubicBezTo>
                      <a:pt x="87" y="26"/>
                      <a:pt x="87" y="26"/>
                      <a:pt x="87" y="26"/>
                    </a:cubicBezTo>
                    <a:cubicBezTo>
                      <a:pt x="88" y="30"/>
                      <a:pt x="88" y="33"/>
                      <a:pt x="87" y="36"/>
                    </a:cubicBezTo>
                    <a:cubicBezTo>
                      <a:pt x="87" y="38"/>
                      <a:pt x="86" y="41"/>
                      <a:pt x="85" y="43"/>
                    </a:cubicBezTo>
                    <a:cubicBezTo>
                      <a:pt x="84" y="45"/>
                      <a:pt x="82" y="48"/>
                      <a:pt x="79" y="51"/>
                    </a:cubicBezTo>
                    <a:cubicBezTo>
                      <a:pt x="79" y="51"/>
                      <a:pt x="79" y="52"/>
                      <a:pt x="79" y="52"/>
                    </a:cubicBezTo>
                    <a:cubicBezTo>
                      <a:pt x="79" y="52"/>
                      <a:pt x="79" y="52"/>
                      <a:pt x="80" y="52"/>
                    </a:cubicBezTo>
                    <a:cubicBezTo>
                      <a:pt x="80" y="52"/>
                      <a:pt x="81" y="51"/>
                      <a:pt x="83" y="49"/>
                    </a:cubicBezTo>
                    <a:cubicBezTo>
                      <a:pt x="84" y="48"/>
                      <a:pt x="86" y="46"/>
                      <a:pt x="88" y="44"/>
                    </a:cubicBezTo>
                    <a:cubicBezTo>
                      <a:pt x="89" y="42"/>
                      <a:pt x="90" y="40"/>
                      <a:pt x="90" y="38"/>
                    </a:cubicBezTo>
                    <a:cubicBezTo>
                      <a:pt x="91" y="36"/>
                      <a:pt x="91" y="33"/>
                      <a:pt x="91" y="30"/>
                    </a:cubicBezTo>
                    <a:cubicBezTo>
                      <a:pt x="90" y="29"/>
                      <a:pt x="90" y="29"/>
                      <a:pt x="90" y="28"/>
                    </a:cubicBezTo>
                    <a:close/>
                    <a:moveTo>
                      <a:pt x="10" y="68"/>
                    </a:moveTo>
                    <a:cubicBezTo>
                      <a:pt x="11" y="68"/>
                      <a:pt x="12" y="67"/>
                      <a:pt x="12" y="67"/>
                    </a:cubicBezTo>
                    <a:cubicBezTo>
                      <a:pt x="13" y="67"/>
                      <a:pt x="13" y="66"/>
                      <a:pt x="13" y="66"/>
                    </a:cubicBezTo>
                    <a:cubicBezTo>
                      <a:pt x="13" y="66"/>
                      <a:pt x="13" y="66"/>
                      <a:pt x="13" y="66"/>
                    </a:cubicBezTo>
                    <a:cubicBezTo>
                      <a:pt x="13" y="65"/>
                      <a:pt x="13" y="65"/>
                      <a:pt x="12" y="65"/>
                    </a:cubicBezTo>
                    <a:cubicBezTo>
                      <a:pt x="11" y="65"/>
                      <a:pt x="11" y="65"/>
                      <a:pt x="10" y="65"/>
                    </a:cubicBezTo>
                    <a:cubicBezTo>
                      <a:pt x="10" y="65"/>
                      <a:pt x="10" y="66"/>
                      <a:pt x="10" y="66"/>
                    </a:cubicBezTo>
                    <a:cubicBezTo>
                      <a:pt x="10" y="65"/>
                      <a:pt x="10" y="65"/>
                      <a:pt x="9" y="64"/>
                    </a:cubicBezTo>
                    <a:cubicBezTo>
                      <a:pt x="9" y="63"/>
                      <a:pt x="9" y="63"/>
                      <a:pt x="9" y="62"/>
                    </a:cubicBezTo>
                    <a:cubicBezTo>
                      <a:pt x="9" y="62"/>
                      <a:pt x="9" y="62"/>
                      <a:pt x="9" y="62"/>
                    </a:cubicBezTo>
                    <a:cubicBezTo>
                      <a:pt x="8" y="62"/>
                      <a:pt x="8" y="62"/>
                      <a:pt x="7" y="62"/>
                    </a:cubicBezTo>
                    <a:cubicBezTo>
                      <a:pt x="6" y="62"/>
                      <a:pt x="6" y="62"/>
                      <a:pt x="6" y="62"/>
                    </a:cubicBezTo>
                    <a:cubicBezTo>
                      <a:pt x="5" y="63"/>
                      <a:pt x="5" y="63"/>
                      <a:pt x="6" y="63"/>
                    </a:cubicBezTo>
                    <a:cubicBezTo>
                      <a:pt x="6" y="63"/>
                      <a:pt x="7" y="64"/>
                      <a:pt x="7" y="64"/>
                    </a:cubicBezTo>
                    <a:cubicBezTo>
                      <a:pt x="7" y="65"/>
                      <a:pt x="8" y="66"/>
                      <a:pt x="8" y="67"/>
                    </a:cubicBezTo>
                    <a:cubicBezTo>
                      <a:pt x="8" y="67"/>
                      <a:pt x="8" y="67"/>
                      <a:pt x="8" y="67"/>
                    </a:cubicBezTo>
                    <a:cubicBezTo>
                      <a:pt x="7" y="68"/>
                      <a:pt x="6" y="69"/>
                      <a:pt x="5" y="70"/>
                    </a:cubicBezTo>
                    <a:cubicBezTo>
                      <a:pt x="5" y="70"/>
                      <a:pt x="5" y="70"/>
                      <a:pt x="5" y="70"/>
                    </a:cubicBezTo>
                    <a:cubicBezTo>
                      <a:pt x="5" y="70"/>
                      <a:pt x="6" y="70"/>
                      <a:pt x="6" y="70"/>
                    </a:cubicBezTo>
                    <a:cubicBezTo>
                      <a:pt x="7" y="70"/>
                      <a:pt x="8" y="69"/>
                      <a:pt x="9" y="69"/>
                    </a:cubicBezTo>
                    <a:cubicBezTo>
                      <a:pt x="9" y="69"/>
                      <a:pt x="9" y="70"/>
                      <a:pt x="9" y="71"/>
                    </a:cubicBezTo>
                    <a:cubicBezTo>
                      <a:pt x="9" y="72"/>
                      <a:pt x="9" y="72"/>
                      <a:pt x="9" y="72"/>
                    </a:cubicBezTo>
                    <a:cubicBezTo>
                      <a:pt x="10" y="72"/>
                      <a:pt x="10" y="72"/>
                      <a:pt x="10" y="72"/>
                    </a:cubicBezTo>
                    <a:cubicBezTo>
                      <a:pt x="10" y="72"/>
                      <a:pt x="10" y="71"/>
                      <a:pt x="10" y="70"/>
                    </a:cubicBezTo>
                    <a:cubicBezTo>
                      <a:pt x="10" y="70"/>
                      <a:pt x="10" y="69"/>
                      <a:pt x="10" y="68"/>
                    </a:cubicBezTo>
                    <a:close/>
                    <a:moveTo>
                      <a:pt x="17" y="72"/>
                    </a:moveTo>
                    <a:cubicBezTo>
                      <a:pt x="18" y="71"/>
                      <a:pt x="18" y="71"/>
                      <a:pt x="19" y="71"/>
                    </a:cubicBezTo>
                    <a:cubicBezTo>
                      <a:pt x="20" y="71"/>
                      <a:pt x="20" y="70"/>
                      <a:pt x="20" y="70"/>
                    </a:cubicBezTo>
                    <a:cubicBezTo>
                      <a:pt x="20" y="70"/>
                      <a:pt x="20" y="70"/>
                      <a:pt x="20" y="70"/>
                    </a:cubicBezTo>
                    <a:cubicBezTo>
                      <a:pt x="20" y="69"/>
                      <a:pt x="20" y="69"/>
                      <a:pt x="19" y="69"/>
                    </a:cubicBezTo>
                    <a:cubicBezTo>
                      <a:pt x="18" y="69"/>
                      <a:pt x="18" y="69"/>
                      <a:pt x="18" y="69"/>
                    </a:cubicBezTo>
                    <a:cubicBezTo>
                      <a:pt x="17" y="69"/>
                      <a:pt x="17" y="70"/>
                      <a:pt x="16" y="70"/>
                    </a:cubicBezTo>
                    <a:cubicBezTo>
                      <a:pt x="16" y="70"/>
                      <a:pt x="16" y="69"/>
                      <a:pt x="16" y="69"/>
                    </a:cubicBezTo>
                    <a:cubicBezTo>
                      <a:pt x="16" y="68"/>
                      <a:pt x="16" y="68"/>
                      <a:pt x="16" y="68"/>
                    </a:cubicBezTo>
                    <a:cubicBezTo>
                      <a:pt x="16" y="67"/>
                      <a:pt x="15" y="67"/>
                      <a:pt x="15" y="67"/>
                    </a:cubicBezTo>
                    <a:cubicBezTo>
                      <a:pt x="15" y="67"/>
                      <a:pt x="15" y="67"/>
                      <a:pt x="14" y="67"/>
                    </a:cubicBezTo>
                    <a:cubicBezTo>
                      <a:pt x="13" y="67"/>
                      <a:pt x="13" y="67"/>
                      <a:pt x="12" y="68"/>
                    </a:cubicBezTo>
                    <a:cubicBezTo>
                      <a:pt x="12" y="68"/>
                      <a:pt x="12" y="68"/>
                      <a:pt x="13" y="68"/>
                    </a:cubicBezTo>
                    <a:cubicBezTo>
                      <a:pt x="13" y="69"/>
                      <a:pt x="14" y="69"/>
                      <a:pt x="14" y="69"/>
                    </a:cubicBezTo>
                    <a:cubicBezTo>
                      <a:pt x="14" y="70"/>
                      <a:pt x="14" y="70"/>
                      <a:pt x="15" y="71"/>
                    </a:cubicBezTo>
                    <a:cubicBezTo>
                      <a:pt x="14" y="72"/>
                      <a:pt x="13" y="72"/>
                      <a:pt x="12" y="73"/>
                    </a:cubicBezTo>
                    <a:cubicBezTo>
                      <a:pt x="12" y="73"/>
                      <a:pt x="12" y="73"/>
                      <a:pt x="12" y="73"/>
                    </a:cubicBezTo>
                    <a:cubicBezTo>
                      <a:pt x="12" y="74"/>
                      <a:pt x="13" y="74"/>
                      <a:pt x="13" y="73"/>
                    </a:cubicBezTo>
                    <a:cubicBezTo>
                      <a:pt x="14" y="73"/>
                      <a:pt x="15" y="73"/>
                      <a:pt x="15" y="72"/>
                    </a:cubicBezTo>
                    <a:cubicBezTo>
                      <a:pt x="15" y="72"/>
                      <a:pt x="15" y="72"/>
                      <a:pt x="15" y="73"/>
                    </a:cubicBezTo>
                    <a:cubicBezTo>
                      <a:pt x="16" y="74"/>
                      <a:pt x="16" y="75"/>
                      <a:pt x="17" y="76"/>
                    </a:cubicBezTo>
                    <a:cubicBezTo>
                      <a:pt x="17" y="77"/>
                      <a:pt x="17" y="77"/>
                      <a:pt x="17" y="77"/>
                    </a:cubicBezTo>
                    <a:cubicBezTo>
                      <a:pt x="17" y="77"/>
                      <a:pt x="17" y="77"/>
                      <a:pt x="17" y="77"/>
                    </a:cubicBezTo>
                    <a:cubicBezTo>
                      <a:pt x="17" y="77"/>
                      <a:pt x="17" y="76"/>
                      <a:pt x="17" y="76"/>
                    </a:cubicBezTo>
                    <a:cubicBezTo>
                      <a:pt x="17" y="75"/>
                      <a:pt x="17" y="74"/>
                      <a:pt x="17" y="73"/>
                    </a:cubicBezTo>
                    <a:cubicBezTo>
                      <a:pt x="17" y="73"/>
                      <a:pt x="17" y="72"/>
                      <a:pt x="17" y="72"/>
                    </a:cubicBezTo>
                    <a:close/>
                    <a:moveTo>
                      <a:pt x="14" y="88"/>
                    </a:moveTo>
                    <a:cubicBezTo>
                      <a:pt x="16" y="88"/>
                      <a:pt x="16" y="87"/>
                      <a:pt x="17" y="86"/>
                    </a:cubicBezTo>
                    <a:cubicBezTo>
                      <a:pt x="18" y="83"/>
                      <a:pt x="18" y="81"/>
                      <a:pt x="20" y="78"/>
                    </a:cubicBezTo>
                    <a:cubicBezTo>
                      <a:pt x="21" y="75"/>
                      <a:pt x="23" y="71"/>
                      <a:pt x="25" y="66"/>
                    </a:cubicBezTo>
                    <a:cubicBezTo>
                      <a:pt x="26" y="64"/>
                      <a:pt x="27" y="62"/>
                      <a:pt x="28" y="61"/>
                    </a:cubicBezTo>
                    <a:cubicBezTo>
                      <a:pt x="28" y="61"/>
                      <a:pt x="29" y="61"/>
                      <a:pt x="29" y="61"/>
                    </a:cubicBezTo>
                    <a:cubicBezTo>
                      <a:pt x="29" y="61"/>
                      <a:pt x="29" y="61"/>
                      <a:pt x="29" y="62"/>
                    </a:cubicBezTo>
                    <a:cubicBezTo>
                      <a:pt x="30" y="63"/>
                      <a:pt x="31" y="63"/>
                      <a:pt x="31" y="64"/>
                    </a:cubicBezTo>
                    <a:cubicBezTo>
                      <a:pt x="31" y="65"/>
                      <a:pt x="32" y="65"/>
                      <a:pt x="32" y="65"/>
                    </a:cubicBezTo>
                    <a:cubicBezTo>
                      <a:pt x="32" y="65"/>
                      <a:pt x="32" y="64"/>
                      <a:pt x="32" y="64"/>
                    </a:cubicBezTo>
                    <a:cubicBezTo>
                      <a:pt x="32" y="61"/>
                      <a:pt x="33" y="59"/>
                      <a:pt x="33" y="58"/>
                    </a:cubicBezTo>
                    <a:cubicBezTo>
                      <a:pt x="34" y="57"/>
                      <a:pt x="34" y="56"/>
                      <a:pt x="33" y="56"/>
                    </a:cubicBezTo>
                    <a:cubicBezTo>
                      <a:pt x="33" y="56"/>
                      <a:pt x="31" y="56"/>
                      <a:pt x="28" y="57"/>
                    </a:cubicBezTo>
                    <a:cubicBezTo>
                      <a:pt x="28" y="58"/>
                      <a:pt x="27" y="58"/>
                      <a:pt x="27" y="59"/>
                    </a:cubicBezTo>
                    <a:cubicBezTo>
                      <a:pt x="26" y="60"/>
                      <a:pt x="25" y="62"/>
                      <a:pt x="25" y="63"/>
                    </a:cubicBezTo>
                    <a:cubicBezTo>
                      <a:pt x="21" y="59"/>
                      <a:pt x="18" y="56"/>
                      <a:pt x="17" y="54"/>
                    </a:cubicBezTo>
                    <a:cubicBezTo>
                      <a:pt x="17" y="53"/>
                      <a:pt x="17" y="53"/>
                      <a:pt x="16" y="53"/>
                    </a:cubicBezTo>
                    <a:cubicBezTo>
                      <a:pt x="16" y="53"/>
                      <a:pt x="14" y="53"/>
                      <a:pt x="13" y="54"/>
                    </a:cubicBezTo>
                    <a:cubicBezTo>
                      <a:pt x="12" y="55"/>
                      <a:pt x="12" y="55"/>
                      <a:pt x="12" y="55"/>
                    </a:cubicBezTo>
                    <a:cubicBezTo>
                      <a:pt x="11" y="57"/>
                      <a:pt x="10" y="59"/>
                      <a:pt x="10" y="61"/>
                    </a:cubicBezTo>
                    <a:cubicBezTo>
                      <a:pt x="9" y="61"/>
                      <a:pt x="9" y="62"/>
                      <a:pt x="10" y="62"/>
                    </a:cubicBezTo>
                    <a:cubicBezTo>
                      <a:pt x="10" y="62"/>
                      <a:pt x="11" y="61"/>
                      <a:pt x="11" y="61"/>
                    </a:cubicBezTo>
                    <a:cubicBezTo>
                      <a:pt x="12" y="61"/>
                      <a:pt x="12" y="60"/>
                      <a:pt x="12" y="59"/>
                    </a:cubicBezTo>
                    <a:cubicBezTo>
                      <a:pt x="13" y="59"/>
                      <a:pt x="13" y="58"/>
                      <a:pt x="13" y="57"/>
                    </a:cubicBezTo>
                    <a:cubicBezTo>
                      <a:pt x="13" y="57"/>
                      <a:pt x="13" y="57"/>
                      <a:pt x="13" y="57"/>
                    </a:cubicBezTo>
                    <a:cubicBezTo>
                      <a:pt x="14" y="57"/>
                      <a:pt x="14" y="57"/>
                      <a:pt x="15" y="57"/>
                    </a:cubicBezTo>
                    <a:cubicBezTo>
                      <a:pt x="15" y="58"/>
                      <a:pt x="16" y="58"/>
                      <a:pt x="17" y="59"/>
                    </a:cubicBezTo>
                    <a:cubicBezTo>
                      <a:pt x="16" y="59"/>
                      <a:pt x="16" y="59"/>
                      <a:pt x="16" y="60"/>
                    </a:cubicBezTo>
                    <a:cubicBezTo>
                      <a:pt x="15" y="60"/>
                      <a:pt x="15" y="61"/>
                      <a:pt x="14" y="62"/>
                    </a:cubicBezTo>
                    <a:cubicBezTo>
                      <a:pt x="14" y="63"/>
                      <a:pt x="14" y="63"/>
                      <a:pt x="14" y="64"/>
                    </a:cubicBezTo>
                    <a:cubicBezTo>
                      <a:pt x="13" y="65"/>
                      <a:pt x="14" y="65"/>
                      <a:pt x="14" y="65"/>
                    </a:cubicBezTo>
                    <a:cubicBezTo>
                      <a:pt x="15" y="64"/>
                      <a:pt x="15" y="64"/>
                      <a:pt x="15" y="64"/>
                    </a:cubicBezTo>
                    <a:cubicBezTo>
                      <a:pt x="16" y="62"/>
                      <a:pt x="17" y="61"/>
                      <a:pt x="17" y="60"/>
                    </a:cubicBezTo>
                    <a:cubicBezTo>
                      <a:pt x="18" y="60"/>
                      <a:pt x="19" y="61"/>
                      <a:pt x="20" y="62"/>
                    </a:cubicBezTo>
                    <a:cubicBezTo>
                      <a:pt x="19" y="62"/>
                      <a:pt x="19" y="62"/>
                      <a:pt x="19" y="63"/>
                    </a:cubicBezTo>
                    <a:cubicBezTo>
                      <a:pt x="18" y="63"/>
                      <a:pt x="18" y="64"/>
                      <a:pt x="18" y="65"/>
                    </a:cubicBezTo>
                    <a:cubicBezTo>
                      <a:pt x="18" y="66"/>
                      <a:pt x="17" y="67"/>
                      <a:pt x="17" y="67"/>
                    </a:cubicBezTo>
                    <a:cubicBezTo>
                      <a:pt x="17" y="68"/>
                      <a:pt x="17" y="68"/>
                      <a:pt x="18" y="68"/>
                    </a:cubicBezTo>
                    <a:cubicBezTo>
                      <a:pt x="18" y="68"/>
                      <a:pt x="18" y="67"/>
                      <a:pt x="19" y="67"/>
                    </a:cubicBezTo>
                    <a:cubicBezTo>
                      <a:pt x="19" y="65"/>
                      <a:pt x="20" y="64"/>
                      <a:pt x="21" y="63"/>
                    </a:cubicBezTo>
                    <a:cubicBezTo>
                      <a:pt x="21" y="64"/>
                      <a:pt x="22" y="65"/>
                      <a:pt x="23" y="66"/>
                    </a:cubicBezTo>
                    <a:cubicBezTo>
                      <a:pt x="23" y="67"/>
                      <a:pt x="23" y="67"/>
                      <a:pt x="22" y="68"/>
                    </a:cubicBezTo>
                    <a:cubicBezTo>
                      <a:pt x="21" y="71"/>
                      <a:pt x="19" y="76"/>
                      <a:pt x="16" y="81"/>
                    </a:cubicBezTo>
                    <a:cubicBezTo>
                      <a:pt x="16" y="81"/>
                      <a:pt x="16" y="82"/>
                      <a:pt x="16" y="82"/>
                    </a:cubicBezTo>
                    <a:cubicBezTo>
                      <a:pt x="15" y="81"/>
                      <a:pt x="13" y="81"/>
                      <a:pt x="12" y="80"/>
                    </a:cubicBezTo>
                    <a:cubicBezTo>
                      <a:pt x="12" y="80"/>
                      <a:pt x="12" y="80"/>
                      <a:pt x="12" y="80"/>
                    </a:cubicBezTo>
                    <a:cubicBezTo>
                      <a:pt x="13" y="79"/>
                      <a:pt x="13" y="77"/>
                      <a:pt x="14" y="76"/>
                    </a:cubicBezTo>
                    <a:cubicBezTo>
                      <a:pt x="14" y="75"/>
                      <a:pt x="14" y="75"/>
                      <a:pt x="13" y="75"/>
                    </a:cubicBezTo>
                    <a:cubicBezTo>
                      <a:pt x="13" y="75"/>
                      <a:pt x="12" y="76"/>
                      <a:pt x="12" y="76"/>
                    </a:cubicBezTo>
                    <a:cubicBezTo>
                      <a:pt x="11" y="77"/>
                      <a:pt x="11" y="78"/>
                      <a:pt x="11" y="79"/>
                    </a:cubicBezTo>
                    <a:cubicBezTo>
                      <a:pt x="11" y="79"/>
                      <a:pt x="11" y="79"/>
                      <a:pt x="11" y="80"/>
                    </a:cubicBezTo>
                    <a:cubicBezTo>
                      <a:pt x="10" y="79"/>
                      <a:pt x="10" y="79"/>
                      <a:pt x="9" y="79"/>
                    </a:cubicBezTo>
                    <a:cubicBezTo>
                      <a:pt x="9" y="79"/>
                      <a:pt x="8" y="79"/>
                      <a:pt x="8" y="79"/>
                    </a:cubicBezTo>
                    <a:cubicBezTo>
                      <a:pt x="8" y="77"/>
                      <a:pt x="9" y="75"/>
                      <a:pt x="9" y="74"/>
                    </a:cubicBezTo>
                    <a:cubicBezTo>
                      <a:pt x="10" y="73"/>
                      <a:pt x="10" y="73"/>
                      <a:pt x="9" y="73"/>
                    </a:cubicBezTo>
                    <a:cubicBezTo>
                      <a:pt x="9" y="73"/>
                      <a:pt x="8" y="73"/>
                      <a:pt x="8" y="74"/>
                    </a:cubicBezTo>
                    <a:cubicBezTo>
                      <a:pt x="7" y="75"/>
                      <a:pt x="7" y="75"/>
                      <a:pt x="7" y="77"/>
                    </a:cubicBezTo>
                    <a:cubicBezTo>
                      <a:pt x="7" y="77"/>
                      <a:pt x="7" y="78"/>
                      <a:pt x="7" y="78"/>
                    </a:cubicBezTo>
                    <a:cubicBezTo>
                      <a:pt x="6" y="78"/>
                      <a:pt x="6" y="78"/>
                      <a:pt x="5" y="77"/>
                    </a:cubicBezTo>
                    <a:cubicBezTo>
                      <a:pt x="5" y="77"/>
                      <a:pt x="5" y="77"/>
                      <a:pt x="5" y="77"/>
                    </a:cubicBezTo>
                    <a:cubicBezTo>
                      <a:pt x="5" y="76"/>
                      <a:pt x="4" y="76"/>
                      <a:pt x="4" y="75"/>
                    </a:cubicBezTo>
                    <a:cubicBezTo>
                      <a:pt x="4" y="75"/>
                      <a:pt x="4" y="74"/>
                      <a:pt x="4" y="73"/>
                    </a:cubicBezTo>
                    <a:cubicBezTo>
                      <a:pt x="4" y="73"/>
                      <a:pt x="4" y="72"/>
                      <a:pt x="4" y="71"/>
                    </a:cubicBezTo>
                    <a:cubicBezTo>
                      <a:pt x="4" y="71"/>
                      <a:pt x="4" y="70"/>
                      <a:pt x="4" y="70"/>
                    </a:cubicBezTo>
                    <a:cubicBezTo>
                      <a:pt x="3" y="70"/>
                      <a:pt x="2" y="71"/>
                      <a:pt x="2" y="71"/>
                    </a:cubicBezTo>
                    <a:cubicBezTo>
                      <a:pt x="1" y="72"/>
                      <a:pt x="1" y="72"/>
                      <a:pt x="1" y="72"/>
                    </a:cubicBezTo>
                    <a:cubicBezTo>
                      <a:pt x="0" y="73"/>
                      <a:pt x="1" y="73"/>
                      <a:pt x="1" y="73"/>
                    </a:cubicBezTo>
                    <a:cubicBezTo>
                      <a:pt x="1" y="73"/>
                      <a:pt x="2" y="73"/>
                      <a:pt x="2" y="74"/>
                    </a:cubicBezTo>
                    <a:cubicBezTo>
                      <a:pt x="2" y="75"/>
                      <a:pt x="3" y="75"/>
                      <a:pt x="3" y="76"/>
                    </a:cubicBezTo>
                    <a:cubicBezTo>
                      <a:pt x="3" y="76"/>
                      <a:pt x="3" y="77"/>
                      <a:pt x="4" y="77"/>
                    </a:cubicBezTo>
                    <a:cubicBezTo>
                      <a:pt x="3" y="78"/>
                      <a:pt x="2" y="78"/>
                      <a:pt x="2" y="79"/>
                    </a:cubicBezTo>
                    <a:cubicBezTo>
                      <a:pt x="1" y="79"/>
                      <a:pt x="1" y="80"/>
                      <a:pt x="1" y="80"/>
                    </a:cubicBezTo>
                    <a:cubicBezTo>
                      <a:pt x="1" y="80"/>
                      <a:pt x="2" y="81"/>
                      <a:pt x="2" y="80"/>
                    </a:cubicBezTo>
                    <a:cubicBezTo>
                      <a:pt x="3" y="80"/>
                      <a:pt x="5" y="80"/>
                      <a:pt x="6" y="81"/>
                    </a:cubicBezTo>
                    <a:cubicBezTo>
                      <a:pt x="7" y="81"/>
                      <a:pt x="11" y="82"/>
                      <a:pt x="15" y="84"/>
                    </a:cubicBezTo>
                    <a:cubicBezTo>
                      <a:pt x="15" y="85"/>
                      <a:pt x="14" y="86"/>
                      <a:pt x="13" y="88"/>
                    </a:cubicBezTo>
                    <a:cubicBezTo>
                      <a:pt x="13" y="88"/>
                      <a:pt x="13" y="88"/>
                      <a:pt x="13" y="88"/>
                    </a:cubicBezTo>
                    <a:cubicBezTo>
                      <a:pt x="13" y="88"/>
                      <a:pt x="13" y="88"/>
                      <a:pt x="13" y="88"/>
                    </a:cubicBezTo>
                    <a:cubicBezTo>
                      <a:pt x="12" y="88"/>
                      <a:pt x="12" y="88"/>
                      <a:pt x="11" y="88"/>
                    </a:cubicBezTo>
                    <a:cubicBezTo>
                      <a:pt x="10" y="88"/>
                      <a:pt x="10" y="89"/>
                      <a:pt x="11" y="89"/>
                    </a:cubicBezTo>
                    <a:cubicBezTo>
                      <a:pt x="11" y="89"/>
                      <a:pt x="12" y="89"/>
                      <a:pt x="12" y="89"/>
                    </a:cubicBezTo>
                    <a:cubicBezTo>
                      <a:pt x="12" y="90"/>
                      <a:pt x="13" y="90"/>
                      <a:pt x="13" y="91"/>
                    </a:cubicBezTo>
                    <a:cubicBezTo>
                      <a:pt x="13" y="92"/>
                      <a:pt x="14" y="93"/>
                      <a:pt x="14" y="94"/>
                    </a:cubicBezTo>
                    <a:cubicBezTo>
                      <a:pt x="14" y="95"/>
                      <a:pt x="15" y="95"/>
                      <a:pt x="15" y="95"/>
                    </a:cubicBezTo>
                    <a:cubicBezTo>
                      <a:pt x="16" y="96"/>
                      <a:pt x="17" y="96"/>
                      <a:pt x="18" y="96"/>
                    </a:cubicBezTo>
                    <a:cubicBezTo>
                      <a:pt x="19" y="96"/>
                      <a:pt x="19" y="95"/>
                      <a:pt x="19" y="94"/>
                    </a:cubicBezTo>
                    <a:cubicBezTo>
                      <a:pt x="18" y="93"/>
                      <a:pt x="18" y="92"/>
                      <a:pt x="17" y="91"/>
                    </a:cubicBezTo>
                    <a:cubicBezTo>
                      <a:pt x="16" y="90"/>
                      <a:pt x="15" y="89"/>
                      <a:pt x="14" y="88"/>
                    </a:cubicBezTo>
                    <a:close/>
                    <a:moveTo>
                      <a:pt x="34" y="79"/>
                    </a:moveTo>
                    <a:cubicBezTo>
                      <a:pt x="36" y="76"/>
                      <a:pt x="38" y="72"/>
                      <a:pt x="41" y="68"/>
                    </a:cubicBezTo>
                    <a:cubicBezTo>
                      <a:pt x="41" y="67"/>
                      <a:pt x="42" y="66"/>
                      <a:pt x="42" y="66"/>
                    </a:cubicBezTo>
                    <a:cubicBezTo>
                      <a:pt x="43" y="65"/>
                      <a:pt x="43" y="64"/>
                      <a:pt x="43" y="64"/>
                    </a:cubicBezTo>
                    <a:cubicBezTo>
                      <a:pt x="43" y="64"/>
                      <a:pt x="42" y="64"/>
                      <a:pt x="41" y="64"/>
                    </a:cubicBezTo>
                    <a:cubicBezTo>
                      <a:pt x="40" y="64"/>
                      <a:pt x="39" y="65"/>
                      <a:pt x="38" y="65"/>
                    </a:cubicBezTo>
                    <a:cubicBezTo>
                      <a:pt x="38" y="66"/>
                      <a:pt x="37" y="67"/>
                      <a:pt x="37" y="67"/>
                    </a:cubicBezTo>
                    <a:cubicBezTo>
                      <a:pt x="36" y="70"/>
                      <a:pt x="34" y="74"/>
                      <a:pt x="32" y="79"/>
                    </a:cubicBezTo>
                    <a:cubicBezTo>
                      <a:pt x="32" y="79"/>
                      <a:pt x="32" y="78"/>
                      <a:pt x="32" y="78"/>
                    </a:cubicBezTo>
                    <a:cubicBezTo>
                      <a:pt x="31" y="78"/>
                      <a:pt x="31" y="78"/>
                      <a:pt x="30" y="79"/>
                    </a:cubicBezTo>
                    <a:cubicBezTo>
                      <a:pt x="30" y="77"/>
                      <a:pt x="30" y="76"/>
                      <a:pt x="30" y="74"/>
                    </a:cubicBezTo>
                    <a:cubicBezTo>
                      <a:pt x="30" y="73"/>
                      <a:pt x="30" y="71"/>
                      <a:pt x="30" y="70"/>
                    </a:cubicBezTo>
                    <a:cubicBezTo>
                      <a:pt x="30" y="70"/>
                      <a:pt x="30" y="69"/>
                      <a:pt x="30" y="69"/>
                    </a:cubicBezTo>
                    <a:cubicBezTo>
                      <a:pt x="29" y="69"/>
                      <a:pt x="28" y="70"/>
                      <a:pt x="25" y="71"/>
                    </a:cubicBezTo>
                    <a:cubicBezTo>
                      <a:pt x="25" y="71"/>
                      <a:pt x="24" y="72"/>
                      <a:pt x="24" y="72"/>
                    </a:cubicBezTo>
                    <a:cubicBezTo>
                      <a:pt x="24" y="75"/>
                      <a:pt x="23" y="77"/>
                      <a:pt x="22" y="81"/>
                    </a:cubicBezTo>
                    <a:cubicBezTo>
                      <a:pt x="22" y="82"/>
                      <a:pt x="21" y="83"/>
                      <a:pt x="20" y="84"/>
                    </a:cubicBezTo>
                    <a:cubicBezTo>
                      <a:pt x="19" y="85"/>
                      <a:pt x="19" y="86"/>
                      <a:pt x="20" y="86"/>
                    </a:cubicBezTo>
                    <a:cubicBezTo>
                      <a:pt x="21" y="86"/>
                      <a:pt x="21" y="86"/>
                      <a:pt x="22" y="85"/>
                    </a:cubicBezTo>
                    <a:cubicBezTo>
                      <a:pt x="23" y="85"/>
                      <a:pt x="23" y="84"/>
                      <a:pt x="23" y="82"/>
                    </a:cubicBezTo>
                    <a:cubicBezTo>
                      <a:pt x="24" y="82"/>
                      <a:pt x="24" y="79"/>
                      <a:pt x="25" y="75"/>
                    </a:cubicBezTo>
                    <a:cubicBezTo>
                      <a:pt x="25" y="74"/>
                      <a:pt x="26" y="74"/>
                      <a:pt x="26" y="74"/>
                    </a:cubicBezTo>
                    <a:cubicBezTo>
                      <a:pt x="27" y="74"/>
                      <a:pt x="27" y="74"/>
                      <a:pt x="27" y="74"/>
                    </a:cubicBezTo>
                    <a:cubicBezTo>
                      <a:pt x="28" y="76"/>
                      <a:pt x="29" y="77"/>
                      <a:pt x="29" y="79"/>
                    </a:cubicBezTo>
                    <a:cubicBezTo>
                      <a:pt x="29" y="79"/>
                      <a:pt x="29" y="79"/>
                      <a:pt x="28" y="80"/>
                    </a:cubicBezTo>
                    <a:cubicBezTo>
                      <a:pt x="28" y="80"/>
                      <a:pt x="27" y="81"/>
                      <a:pt x="27" y="81"/>
                    </a:cubicBezTo>
                    <a:cubicBezTo>
                      <a:pt x="27" y="82"/>
                      <a:pt x="28" y="82"/>
                      <a:pt x="28" y="82"/>
                    </a:cubicBezTo>
                    <a:cubicBezTo>
                      <a:pt x="29" y="81"/>
                      <a:pt x="30" y="81"/>
                      <a:pt x="31" y="81"/>
                    </a:cubicBezTo>
                    <a:cubicBezTo>
                      <a:pt x="29" y="86"/>
                      <a:pt x="26" y="92"/>
                      <a:pt x="24" y="97"/>
                    </a:cubicBezTo>
                    <a:cubicBezTo>
                      <a:pt x="23" y="98"/>
                      <a:pt x="23" y="98"/>
                      <a:pt x="24" y="98"/>
                    </a:cubicBezTo>
                    <a:cubicBezTo>
                      <a:pt x="25" y="98"/>
                      <a:pt x="26" y="98"/>
                      <a:pt x="26" y="97"/>
                    </a:cubicBezTo>
                    <a:cubicBezTo>
                      <a:pt x="27" y="97"/>
                      <a:pt x="27" y="96"/>
                      <a:pt x="27" y="95"/>
                    </a:cubicBezTo>
                    <a:cubicBezTo>
                      <a:pt x="28" y="92"/>
                      <a:pt x="30" y="88"/>
                      <a:pt x="32" y="84"/>
                    </a:cubicBezTo>
                    <a:cubicBezTo>
                      <a:pt x="32" y="83"/>
                      <a:pt x="33" y="83"/>
                      <a:pt x="33" y="82"/>
                    </a:cubicBezTo>
                    <a:cubicBezTo>
                      <a:pt x="35" y="82"/>
                      <a:pt x="36" y="83"/>
                      <a:pt x="37" y="84"/>
                    </a:cubicBezTo>
                    <a:cubicBezTo>
                      <a:pt x="38" y="85"/>
                      <a:pt x="39" y="86"/>
                      <a:pt x="40" y="87"/>
                    </a:cubicBezTo>
                    <a:cubicBezTo>
                      <a:pt x="40" y="87"/>
                      <a:pt x="40" y="88"/>
                      <a:pt x="40" y="89"/>
                    </a:cubicBezTo>
                    <a:cubicBezTo>
                      <a:pt x="39" y="90"/>
                      <a:pt x="38" y="91"/>
                      <a:pt x="37" y="92"/>
                    </a:cubicBezTo>
                    <a:cubicBezTo>
                      <a:pt x="37" y="92"/>
                      <a:pt x="37" y="92"/>
                      <a:pt x="38" y="92"/>
                    </a:cubicBezTo>
                    <a:cubicBezTo>
                      <a:pt x="38" y="92"/>
                      <a:pt x="38" y="92"/>
                      <a:pt x="39" y="92"/>
                    </a:cubicBezTo>
                    <a:cubicBezTo>
                      <a:pt x="41" y="91"/>
                      <a:pt x="42" y="91"/>
                      <a:pt x="43" y="91"/>
                    </a:cubicBezTo>
                    <a:cubicBezTo>
                      <a:pt x="44" y="91"/>
                      <a:pt x="45" y="91"/>
                      <a:pt x="45" y="90"/>
                    </a:cubicBezTo>
                    <a:cubicBezTo>
                      <a:pt x="45" y="90"/>
                      <a:pt x="45" y="89"/>
                      <a:pt x="45" y="87"/>
                    </a:cubicBezTo>
                    <a:cubicBezTo>
                      <a:pt x="44" y="86"/>
                      <a:pt x="44" y="85"/>
                      <a:pt x="43" y="84"/>
                    </a:cubicBezTo>
                    <a:cubicBezTo>
                      <a:pt x="41" y="83"/>
                      <a:pt x="40" y="82"/>
                      <a:pt x="37" y="80"/>
                    </a:cubicBezTo>
                    <a:cubicBezTo>
                      <a:pt x="36" y="80"/>
                      <a:pt x="35" y="79"/>
                      <a:pt x="34" y="79"/>
                    </a:cubicBezTo>
                    <a:close/>
                    <a:moveTo>
                      <a:pt x="252" y="73"/>
                    </a:moveTo>
                    <a:cubicBezTo>
                      <a:pt x="252" y="73"/>
                      <a:pt x="252" y="74"/>
                      <a:pt x="252" y="74"/>
                    </a:cubicBezTo>
                    <a:cubicBezTo>
                      <a:pt x="255" y="77"/>
                      <a:pt x="257" y="79"/>
                      <a:pt x="259" y="81"/>
                    </a:cubicBezTo>
                    <a:cubicBezTo>
                      <a:pt x="259" y="82"/>
                      <a:pt x="258" y="82"/>
                      <a:pt x="259" y="82"/>
                    </a:cubicBezTo>
                    <a:cubicBezTo>
                      <a:pt x="259" y="83"/>
                      <a:pt x="260" y="83"/>
                      <a:pt x="261" y="83"/>
                    </a:cubicBezTo>
                    <a:cubicBezTo>
                      <a:pt x="261" y="83"/>
                      <a:pt x="262" y="82"/>
                      <a:pt x="262" y="82"/>
                    </a:cubicBezTo>
                    <a:cubicBezTo>
                      <a:pt x="262" y="82"/>
                      <a:pt x="262" y="82"/>
                      <a:pt x="262" y="82"/>
                    </a:cubicBezTo>
                    <a:cubicBezTo>
                      <a:pt x="264" y="81"/>
                      <a:pt x="265" y="79"/>
                      <a:pt x="268" y="78"/>
                    </a:cubicBezTo>
                    <a:cubicBezTo>
                      <a:pt x="268" y="77"/>
                      <a:pt x="269" y="77"/>
                      <a:pt x="270" y="77"/>
                    </a:cubicBezTo>
                    <a:cubicBezTo>
                      <a:pt x="270" y="77"/>
                      <a:pt x="271" y="77"/>
                      <a:pt x="271" y="76"/>
                    </a:cubicBezTo>
                    <a:cubicBezTo>
                      <a:pt x="271" y="75"/>
                      <a:pt x="271" y="74"/>
                      <a:pt x="270" y="72"/>
                    </a:cubicBezTo>
                    <a:cubicBezTo>
                      <a:pt x="270" y="72"/>
                      <a:pt x="270" y="71"/>
                      <a:pt x="269" y="71"/>
                    </a:cubicBezTo>
                    <a:cubicBezTo>
                      <a:pt x="268" y="70"/>
                      <a:pt x="266" y="69"/>
                      <a:pt x="265" y="68"/>
                    </a:cubicBezTo>
                    <a:cubicBezTo>
                      <a:pt x="264" y="68"/>
                      <a:pt x="264" y="67"/>
                      <a:pt x="263" y="67"/>
                    </a:cubicBezTo>
                    <a:cubicBezTo>
                      <a:pt x="263" y="67"/>
                      <a:pt x="263" y="67"/>
                      <a:pt x="263" y="67"/>
                    </a:cubicBezTo>
                    <a:cubicBezTo>
                      <a:pt x="264" y="67"/>
                      <a:pt x="265" y="67"/>
                      <a:pt x="265" y="67"/>
                    </a:cubicBezTo>
                    <a:cubicBezTo>
                      <a:pt x="266" y="67"/>
                      <a:pt x="266" y="67"/>
                      <a:pt x="266" y="67"/>
                    </a:cubicBezTo>
                    <a:cubicBezTo>
                      <a:pt x="267" y="67"/>
                      <a:pt x="267" y="67"/>
                      <a:pt x="267" y="67"/>
                    </a:cubicBezTo>
                    <a:cubicBezTo>
                      <a:pt x="267" y="67"/>
                      <a:pt x="268" y="67"/>
                      <a:pt x="268" y="66"/>
                    </a:cubicBezTo>
                    <a:cubicBezTo>
                      <a:pt x="269" y="67"/>
                      <a:pt x="270" y="68"/>
                      <a:pt x="271" y="69"/>
                    </a:cubicBezTo>
                    <a:cubicBezTo>
                      <a:pt x="272" y="71"/>
                      <a:pt x="274" y="72"/>
                      <a:pt x="275" y="73"/>
                    </a:cubicBezTo>
                    <a:cubicBezTo>
                      <a:pt x="275" y="74"/>
                      <a:pt x="275" y="74"/>
                      <a:pt x="276" y="74"/>
                    </a:cubicBezTo>
                    <a:cubicBezTo>
                      <a:pt x="276" y="74"/>
                      <a:pt x="276" y="73"/>
                      <a:pt x="276" y="72"/>
                    </a:cubicBezTo>
                    <a:cubicBezTo>
                      <a:pt x="276" y="72"/>
                      <a:pt x="276" y="72"/>
                      <a:pt x="276" y="71"/>
                    </a:cubicBezTo>
                    <a:cubicBezTo>
                      <a:pt x="276" y="71"/>
                      <a:pt x="275" y="70"/>
                      <a:pt x="275" y="70"/>
                    </a:cubicBezTo>
                    <a:cubicBezTo>
                      <a:pt x="273" y="69"/>
                      <a:pt x="272" y="67"/>
                      <a:pt x="270" y="66"/>
                    </a:cubicBezTo>
                    <a:cubicBezTo>
                      <a:pt x="269" y="65"/>
                      <a:pt x="267" y="63"/>
                      <a:pt x="266" y="62"/>
                    </a:cubicBezTo>
                    <a:cubicBezTo>
                      <a:pt x="265" y="61"/>
                      <a:pt x="264" y="60"/>
                      <a:pt x="263" y="59"/>
                    </a:cubicBezTo>
                    <a:cubicBezTo>
                      <a:pt x="262" y="58"/>
                      <a:pt x="262" y="58"/>
                      <a:pt x="262" y="59"/>
                    </a:cubicBezTo>
                    <a:cubicBezTo>
                      <a:pt x="262" y="60"/>
                      <a:pt x="262" y="60"/>
                      <a:pt x="262" y="61"/>
                    </a:cubicBezTo>
                    <a:cubicBezTo>
                      <a:pt x="262" y="61"/>
                      <a:pt x="262" y="62"/>
                      <a:pt x="263" y="62"/>
                    </a:cubicBezTo>
                    <a:cubicBezTo>
                      <a:pt x="264" y="63"/>
                      <a:pt x="265" y="64"/>
                      <a:pt x="266" y="65"/>
                    </a:cubicBezTo>
                    <a:cubicBezTo>
                      <a:pt x="265" y="65"/>
                      <a:pt x="264" y="65"/>
                      <a:pt x="263" y="65"/>
                    </a:cubicBezTo>
                    <a:cubicBezTo>
                      <a:pt x="262" y="65"/>
                      <a:pt x="262" y="66"/>
                      <a:pt x="262" y="66"/>
                    </a:cubicBezTo>
                    <a:cubicBezTo>
                      <a:pt x="262" y="65"/>
                      <a:pt x="262" y="65"/>
                      <a:pt x="262" y="65"/>
                    </a:cubicBezTo>
                    <a:cubicBezTo>
                      <a:pt x="261" y="65"/>
                      <a:pt x="261" y="64"/>
                      <a:pt x="261" y="63"/>
                    </a:cubicBezTo>
                    <a:cubicBezTo>
                      <a:pt x="261" y="63"/>
                      <a:pt x="261" y="63"/>
                      <a:pt x="261" y="63"/>
                    </a:cubicBezTo>
                    <a:cubicBezTo>
                      <a:pt x="260" y="63"/>
                      <a:pt x="260" y="63"/>
                      <a:pt x="260" y="64"/>
                    </a:cubicBezTo>
                    <a:cubicBezTo>
                      <a:pt x="260" y="64"/>
                      <a:pt x="260" y="64"/>
                      <a:pt x="260" y="65"/>
                    </a:cubicBezTo>
                    <a:cubicBezTo>
                      <a:pt x="259" y="65"/>
                      <a:pt x="259" y="65"/>
                      <a:pt x="259" y="66"/>
                    </a:cubicBezTo>
                    <a:cubicBezTo>
                      <a:pt x="257" y="67"/>
                      <a:pt x="256" y="68"/>
                      <a:pt x="255" y="68"/>
                    </a:cubicBezTo>
                    <a:cubicBezTo>
                      <a:pt x="254" y="69"/>
                      <a:pt x="254" y="69"/>
                      <a:pt x="253" y="70"/>
                    </a:cubicBezTo>
                    <a:cubicBezTo>
                      <a:pt x="252" y="70"/>
                      <a:pt x="251" y="70"/>
                      <a:pt x="251" y="71"/>
                    </a:cubicBezTo>
                    <a:cubicBezTo>
                      <a:pt x="251" y="72"/>
                      <a:pt x="250" y="72"/>
                      <a:pt x="250" y="73"/>
                    </a:cubicBezTo>
                    <a:cubicBezTo>
                      <a:pt x="250" y="73"/>
                      <a:pt x="250" y="73"/>
                      <a:pt x="251" y="73"/>
                    </a:cubicBezTo>
                    <a:cubicBezTo>
                      <a:pt x="251" y="73"/>
                      <a:pt x="251" y="73"/>
                      <a:pt x="252" y="73"/>
                    </a:cubicBezTo>
                    <a:close/>
                    <a:moveTo>
                      <a:pt x="260" y="79"/>
                    </a:moveTo>
                    <a:cubicBezTo>
                      <a:pt x="260" y="79"/>
                      <a:pt x="259" y="78"/>
                      <a:pt x="258" y="77"/>
                    </a:cubicBezTo>
                    <a:cubicBezTo>
                      <a:pt x="256" y="75"/>
                      <a:pt x="254" y="74"/>
                      <a:pt x="253" y="72"/>
                    </a:cubicBezTo>
                    <a:cubicBezTo>
                      <a:pt x="253" y="72"/>
                      <a:pt x="254" y="72"/>
                      <a:pt x="255" y="71"/>
                    </a:cubicBezTo>
                    <a:cubicBezTo>
                      <a:pt x="255" y="71"/>
                      <a:pt x="255" y="71"/>
                      <a:pt x="255" y="71"/>
                    </a:cubicBezTo>
                    <a:cubicBezTo>
                      <a:pt x="255" y="71"/>
                      <a:pt x="255" y="72"/>
                      <a:pt x="256" y="72"/>
                    </a:cubicBezTo>
                    <a:cubicBezTo>
                      <a:pt x="258" y="74"/>
                      <a:pt x="259" y="75"/>
                      <a:pt x="261" y="76"/>
                    </a:cubicBezTo>
                    <a:cubicBezTo>
                      <a:pt x="261" y="77"/>
                      <a:pt x="261" y="77"/>
                      <a:pt x="262" y="76"/>
                    </a:cubicBezTo>
                    <a:cubicBezTo>
                      <a:pt x="262" y="76"/>
                      <a:pt x="262" y="75"/>
                      <a:pt x="261" y="75"/>
                    </a:cubicBezTo>
                    <a:cubicBezTo>
                      <a:pt x="261" y="74"/>
                      <a:pt x="260" y="74"/>
                      <a:pt x="259" y="73"/>
                    </a:cubicBezTo>
                    <a:cubicBezTo>
                      <a:pt x="258" y="72"/>
                      <a:pt x="257" y="71"/>
                      <a:pt x="256" y="70"/>
                    </a:cubicBezTo>
                    <a:cubicBezTo>
                      <a:pt x="256" y="70"/>
                      <a:pt x="257" y="70"/>
                      <a:pt x="257" y="69"/>
                    </a:cubicBezTo>
                    <a:cubicBezTo>
                      <a:pt x="257" y="69"/>
                      <a:pt x="258" y="69"/>
                      <a:pt x="258" y="69"/>
                    </a:cubicBezTo>
                    <a:cubicBezTo>
                      <a:pt x="258" y="69"/>
                      <a:pt x="258" y="69"/>
                      <a:pt x="259" y="70"/>
                    </a:cubicBezTo>
                    <a:cubicBezTo>
                      <a:pt x="260" y="71"/>
                      <a:pt x="262" y="73"/>
                      <a:pt x="263" y="74"/>
                    </a:cubicBezTo>
                    <a:cubicBezTo>
                      <a:pt x="264" y="74"/>
                      <a:pt x="264" y="74"/>
                      <a:pt x="264" y="74"/>
                    </a:cubicBezTo>
                    <a:cubicBezTo>
                      <a:pt x="264" y="73"/>
                      <a:pt x="264" y="73"/>
                      <a:pt x="264" y="72"/>
                    </a:cubicBezTo>
                    <a:cubicBezTo>
                      <a:pt x="264" y="72"/>
                      <a:pt x="263" y="71"/>
                      <a:pt x="262" y="70"/>
                    </a:cubicBezTo>
                    <a:cubicBezTo>
                      <a:pt x="261" y="69"/>
                      <a:pt x="260" y="69"/>
                      <a:pt x="259" y="68"/>
                    </a:cubicBezTo>
                    <a:cubicBezTo>
                      <a:pt x="260" y="67"/>
                      <a:pt x="260" y="67"/>
                      <a:pt x="261" y="67"/>
                    </a:cubicBezTo>
                    <a:cubicBezTo>
                      <a:pt x="261" y="67"/>
                      <a:pt x="261" y="67"/>
                      <a:pt x="261" y="67"/>
                    </a:cubicBezTo>
                    <a:cubicBezTo>
                      <a:pt x="263" y="68"/>
                      <a:pt x="264" y="69"/>
                      <a:pt x="265" y="70"/>
                    </a:cubicBezTo>
                    <a:cubicBezTo>
                      <a:pt x="267" y="72"/>
                      <a:pt x="268" y="73"/>
                      <a:pt x="268" y="73"/>
                    </a:cubicBezTo>
                    <a:cubicBezTo>
                      <a:pt x="268" y="73"/>
                      <a:pt x="268" y="73"/>
                      <a:pt x="268" y="73"/>
                    </a:cubicBezTo>
                    <a:cubicBezTo>
                      <a:pt x="268" y="74"/>
                      <a:pt x="267" y="75"/>
                      <a:pt x="266" y="75"/>
                    </a:cubicBezTo>
                    <a:cubicBezTo>
                      <a:pt x="263" y="78"/>
                      <a:pt x="261" y="79"/>
                      <a:pt x="260" y="80"/>
                    </a:cubicBezTo>
                    <a:cubicBezTo>
                      <a:pt x="260" y="80"/>
                      <a:pt x="260" y="80"/>
                      <a:pt x="260" y="80"/>
                    </a:cubicBezTo>
                    <a:cubicBezTo>
                      <a:pt x="260" y="80"/>
                      <a:pt x="260" y="80"/>
                      <a:pt x="260" y="79"/>
                    </a:cubicBezTo>
                    <a:close/>
                    <a:moveTo>
                      <a:pt x="245" y="84"/>
                    </a:moveTo>
                    <a:cubicBezTo>
                      <a:pt x="244" y="84"/>
                      <a:pt x="242" y="84"/>
                      <a:pt x="241" y="83"/>
                    </a:cubicBezTo>
                    <a:cubicBezTo>
                      <a:pt x="239" y="82"/>
                      <a:pt x="236" y="80"/>
                      <a:pt x="234" y="78"/>
                    </a:cubicBezTo>
                    <a:cubicBezTo>
                      <a:pt x="234" y="78"/>
                      <a:pt x="234" y="78"/>
                      <a:pt x="233" y="79"/>
                    </a:cubicBezTo>
                    <a:cubicBezTo>
                      <a:pt x="234" y="79"/>
                      <a:pt x="234" y="80"/>
                      <a:pt x="235" y="81"/>
                    </a:cubicBezTo>
                    <a:cubicBezTo>
                      <a:pt x="236" y="82"/>
                      <a:pt x="238" y="84"/>
                      <a:pt x="240" y="85"/>
                    </a:cubicBezTo>
                    <a:cubicBezTo>
                      <a:pt x="242" y="86"/>
                      <a:pt x="244" y="86"/>
                      <a:pt x="245" y="87"/>
                    </a:cubicBezTo>
                    <a:cubicBezTo>
                      <a:pt x="245" y="90"/>
                      <a:pt x="245" y="93"/>
                      <a:pt x="245" y="96"/>
                    </a:cubicBezTo>
                    <a:cubicBezTo>
                      <a:pt x="245" y="97"/>
                      <a:pt x="246" y="98"/>
                      <a:pt x="247" y="99"/>
                    </a:cubicBezTo>
                    <a:cubicBezTo>
                      <a:pt x="248" y="101"/>
                      <a:pt x="250" y="102"/>
                      <a:pt x="252" y="104"/>
                    </a:cubicBezTo>
                    <a:cubicBezTo>
                      <a:pt x="253" y="104"/>
                      <a:pt x="253" y="104"/>
                      <a:pt x="253" y="104"/>
                    </a:cubicBezTo>
                    <a:cubicBezTo>
                      <a:pt x="253" y="104"/>
                      <a:pt x="253" y="104"/>
                      <a:pt x="253" y="103"/>
                    </a:cubicBezTo>
                    <a:cubicBezTo>
                      <a:pt x="252" y="101"/>
                      <a:pt x="251" y="99"/>
                      <a:pt x="250" y="97"/>
                    </a:cubicBezTo>
                    <a:cubicBezTo>
                      <a:pt x="249" y="95"/>
                      <a:pt x="249" y="92"/>
                      <a:pt x="248" y="90"/>
                    </a:cubicBezTo>
                    <a:cubicBezTo>
                      <a:pt x="248" y="89"/>
                      <a:pt x="248" y="88"/>
                      <a:pt x="248" y="87"/>
                    </a:cubicBezTo>
                    <a:cubicBezTo>
                      <a:pt x="249" y="87"/>
                      <a:pt x="251" y="86"/>
                      <a:pt x="253" y="86"/>
                    </a:cubicBezTo>
                    <a:cubicBezTo>
                      <a:pt x="254" y="86"/>
                      <a:pt x="255" y="86"/>
                      <a:pt x="256" y="86"/>
                    </a:cubicBezTo>
                    <a:cubicBezTo>
                      <a:pt x="257" y="86"/>
                      <a:pt x="257" y="86"/>
                      <a:pt x="257" y="86"/>
                    </a:cubicBezTo>
                    <a:cubicBezTo>
                      <a:pt x="257" y="85"/>
                      <a:pt x="257" y="84"/>
                      <a:pt x="257" y="83"/>
                    </a:cubicBezTo>
                    <a:cubicBezTo>
                      <a:pt x="257" y="83"/>
                      <a:pt x="256" y="82"/>
                      <a:pt x="256" y="81"/>
                    </a:cubicBezTo>
                    <a:cubicBezTo>
                      <a:pt x="255" y="81"/>
                      <a:pt x="254" y="80"/>
                      <a:pt x="253" y="80"/>
                    </a:cubicBezTo>
                    <a:cubicBezTo>
                      <a:pt x="252" y="79"/>
                      <a:pt x="252" y="78"/>
                      <a:pt x="251" y="78"/>
                    </a:cubicBezTo>
                    <a:cubicBezTo>
                      <a:pt x="251" y="77"/>
                      <a:pt x="251" y="77"/>
                      <a:pt x="251" y="77"/>
                    </a:cubicBezTo>
                    <a:cubicBezTo>
                      <a:pt x="251" y="76"/>
                      <a:pt x="251" y="76"/>
                      <a:pt x="251" y="75"/>
                    </a:cubicBezTo>
                    <a:cubicBezTo>
                      <a:pt x="251" y="75"/>
                      <a:pt x="251" y="74"/>
                      <a:pt x="251" y="74"/>
                    </a:cubicBezTo>
                    <a:cubicBezTo>
                      <a:pt x="251" y="74"/>
                      <a:pt x="250" y="74"/>
                      <a:pt x="250" y="74"/>
                    </a:cubicBezTo>
                    <a:cubicBezTo>
                      <a:pt x="250" y="74"/>
                      <a:pt x="249" y="74"/>
                      <a:pt x="249" y="75"/>
                    </a:cubicBezTo>
                    <a:cubicBezTo>
                      <a:pt x="247" y="75"/>
                      <a:pt x="246" y="75"/>
                      <a:pt x="245" y="75"/>
                    </a:cubicBezTo>
                    <a:cubicBezTo>
                      <a:pt x="243" y="75"/>
                      <a:pt x="242" y="74"/>
                      <a:pt x="240" y="74"/>
                    </a:cubicBezTo>
                    <a:cubicBezTo>
                      <a:pt x="239" y="74"/>
                      <a:pt x="237" y="73"/>
                      <a:pt x="234" y="72"/>
                    </a:cubicBezTo>
                    <a:cubicBezTo>
                      <a:pt x="234" y="72"/>
                      <a:pt x="234" y="72"/>
                      <a:pt x="234" y="72"/>
                    </a:cubicBezTo>
                    <a:cubicBezTo>
                      <a:pt x="234" y="72"/>
                      <a:pt x="234" y="73"/>
                      <a:pt x="235" y="73"/>
                    </a:cubicBezTo>
                    <a:cubicBezTo>
                      <a:pt x="236" y="74"/>
                      <a:pt x="237" y="74"/>
                      <a:pt x="238" y="75"/>
                    </a:cubicBezTo>
                    <a:cubicBezTo>
                      <a:pt x="239" y="76"/>
                      <a:pt x="240" y="76"/>
                      <a:pt x="242" y="77"/>
                    </a:cubicBezTo>
                    <a:cubicBezTo>
                      <a:pt x="243" y="77"/>
                      <a:pt x="244" y="77"/>
                      <a:pt x="246" y="77"/>
                    </a:cubicBezTo>
                    <a:cubicBezTo>
                      <a:pt x="246" y="77"/>
                      <a:pt x="246" y="77"/>
                      <a:pt x="246" y="77"/>
                    </a:cubicBezTo>
                    <a:cubicBezTo>
                      <a:pt x="246" y="80"/>
                      <a:pt x="246" y="82"/>
                      <a:pt x="245" y="84"/>
                    </a:cubicBezTo>
                    <a:close/>
                    <a:moveTo>
                      <a:pt x="251" y="80"/>
                    </a:moveTo>
                    <a:cubicBezTo>
                      <a:pt x="252" y="81"/>
                      <a:pt x="253" y="82"/>
                      <a:pt x="253" y="82"/>
                    </a:cubicBezTo>
                    <a:cubicBezTo>
                      <a:pt x="254" y="82"/>
                      <a:pt x="253" y="83"/>
                      <a:pt x="253" y="83"/>
                    </a:cubicBezTo>
                    <a:cubicBezTo>
                      <a:pt x="251" y="84"/>
                      <a:pt x="249" y="84"/>
                      <a:pt x="247" y="84"/>
                    </a:cubicBezTo>
                    <a:cubicBezTo>
                      <a:pt x="247" y="83"/>
                      <a:pt x="247" y="82"/>
                      <a:pt x="247" y="82"/>
                    </a:cubicBezTo>
                    <a:cubicBezTo>
                      <a:pt x="247" y="80"/>
                      <a:pt x="247" y="78"/>
                      <a:pt x="247" y="77"/>
                    </a:cubicBezTo>
                    <a:cubicBezTo>
                      <a:pt x="248" y="77"/>
                      <a:pt x="248" y="77"/>
                      <a:pt x="249" y="78"/>
                    </a:cubicBezTo>
                    <a:cubicBezTo>
                      <a:pt x="249" y="78"/>
                      <a:pt x="250" y="79"/>
                      <a:pt x="251"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10" name="Freeform 17">
                <a:extLst>
                  <a:ext uri="{FF2B5EF4-FFF2-40B4-BE49-F238E27FC236}">
                    <a16:creationId xmlns:a16="http://schemas.microsoft.com/office/drawing/2014/main" id="{7EFB41C9-1DE6-40BE-B6E5-F19818891B93}"/>
                  </a:ext>
                </a:extLst>
              </p:cNvPr>
              <p:cNvSpPr>
                <a:spLocks noEditPoints="1"/>
              </p:cNvSpPr>
              <p:nvPr/>
            </p:nvSpPr>
            <p:spPr bwMode="auto">
              <a:xfrm>
                <a:off x="3970338" y="2078038"/>
                <a:ext cx="1195388" cy="534988"/>
              </a:xfrm>
              <a:custGeom>
                <a:avLst/>
                <a:gdLst>
                  <a:gd name="T0" fmla="*/ 287 w 317"/>
                  <a:gd name="T1" fmla="*/ 63 h 142"/>
                  <a:gd name="T2" fmla="*/ 293 w 317"/>
                  <a:gd name="T3" fmla="*/ 69 h 142"/>
                  <a:gd name="T4" fmla="*/ 290 w 317"/>
                  <a:gd name="T5" fmla="*/ 73 h 142"/>
                  <a:gd name="T6" fmla="*/ 312 w 317"/>
                  <a:gd name="T7" fmla="*/ 10 h 142"/>
                  <a:gd name="T8" fmla="*/ 301 w 317"/>
                  <a:gd name="T9" fmla="*/ 14 h 142"/>
                  <a:gd name="T10" fmla="*/ 298 w 317"/>
                  <a:gd name="T11" fmla="*/ 0 h 142"/>
                  <a:gd name="T12" fmla="*/ 295 w 317"/>
                  <a:gd name="T13" fmla="*/ 9 h 142"/>
                  <a:gd name="T14" fmla="*/ 309 w 317"/>
                  <a:gd name="T15" fmla="*/ 2 h 142"/>
                  <a:gd name="T16" fmla="*/ 306 w 317"/>
                  <a:gd name="T17" fmla="*/ 17 h 142"/>
                  <a:gd name="T18" fmla="*/ 293 w 317"/>
                  <a:gd name="T19" fmla="*/ 52 h 142"/>
                  <a:gd name="T20" fmla="*/ 300 w 317"/>
                  <a:gd name="T21" fmla="*/ 44 h 142"/>
                  <a:gd name="T22" fmla="*/ 284 w 317"/>
                  <a:gd name="T23" fmla="*/ 47 h 142"/>
                  <a:gd name="T24" fmla="*/ 289 w 317"/>
                  <a:gd name="T25" fmla="*/ 39 h 142"/>
                  <a:gd name="T26" fmla="*/ 291 w 317"/>
                  <a:gd name="T27" fmla="*/ 40 h 142"/>
                  <a:gd name="T28" fmla="*/ 306 w 317"/>
                  <a:gd name="T29" fmla="*/ 42 h 142"/>
                  <a:gd name="T30" fmla="*/ 253 w 317"/>
                  <a:gd name="T31" fmla="*/ 76 h 142"/>
                  <a:gd name="T32" fmla="*/ 273 w 317"/>
                  <a:gd name="T33" fmla="*/ 78 h 142"/>
                  <a:gd name="T34" fmla="*/ 261 w 317"/>
                  <a:gd name="T35" fmla="*/ 105 h 142"/>
                  <a:gd name="T36" fmla="*/ 241 w 317"/>
                  <a:gd name="T37" fmla="*/ 111 h 142"/>
                  <a:gd name="T38" fmla="*/ 236 w 317"/>
                  <a:gd name="T39" fmla="*/ 97 h 142"/>
                  <a:gd name="T40" fmla="*/ 231 w 317"/>
                  <a:gd name="T41" fmla="*/ 93 h 142"/>
                  <a:gd name="T42" fmla="*/ 241 w 317"/>
                  <a:gd name="T43" fmla="*/ 118 h 142"/>
                  <a:gd name="T44" fmla="*/ 213 w 317"/>
                  <a:gd name="T45" fmla="*/ 113 h 142"/>
                  <a:gd name="T46" fmla="*/ 221 w 317"/>
                  <a:gd name="T47" fmla="*/ 100 h 142"/>
                  <a:gd name="T48" fmla="*/ 218 w 317"/>
                  <a:gd name="T49" fmla="*/ 112 h 142"/>
                  <a:gd name="T50" fmla="*/ 207 w 317"/>
                  <a:gd name="T51" fmla="*/ 110 h 142"/>
                  <a:gd name="T52" fmla="*/ 185 w 317"/>
                  <a:gd name="T53" fmla="*/ 112 h 142"/>
                  <a:gd name="T54" fmla="*/ 190 w 317"/>
                  <a:gd name="T55" fmla="*/ 138 h 142"/>
                  <a:gd name="T56" fmla="*/ 189 w 317"/>
                  <a:gd name="T57" fmla="*/ 116 h 142"/>
                  <a:gd name="T58" fmla="*/ 159 w 317"/>
                  <a:gd name="T59" fmla="*/ 135 h 142"/>
                  <a:gd name="T60" fmla="*/ 161 w 317"/>
                  <a:gd name="T61" fmla="*/ 132 h 142"/>
                  <a:gd name="T62" fmla="*/ 162 w 317"/>
                  <a:gd name="T63" fmla="*/ 115 h 142"/>
                  <a:gd name="T64" fmla="*/ 163 w 317"/>
                  <a:gd name="T65" fmla="*/ 120 h 142"/>
                  <a:gd name="T66" fmla="*/ 164 w 317"/>
                  <a:gd name="T67" fmla="*/ 127 h 142"/>
                  <a:gd name="T68" fmla="*/ 155 w 317"/>
                  <a:gd name="T69" fmla="*/ 140 h 142"/>
                  <a:gd name="T70" fmla="*/ 147 w 317"/>
                  <a:gd name="T71" fmla="*/ 141 h 142"/>
                  <a:gd name="T72" fmla="*/ 137 w 317"/>
                  <a:gd name="T73" fmla="*/ 131 h 142"/>
                  <a:gd name="T74" fmla="*/ 139 w 317"/>
                  <a:gd name="T75" fmla="*/ 123 h 142"/>
                  <a:gd name="T76" fmla="*/ 129 w 317"/>
                  <a:gd name="T77" fmla="*/ 112 h 142"/>
                  <a:gd name="T78" fmla="*/ 105 w 317"/>
                  <a:gd name="T79" fmla="*/ 104 h 142"/>
                  <a:gd name="T80" fmla="*/ 82 w 317"/>
                  <a:gd name="T81" fmla="*/ 115 h 142"/>
                  <a:gd name="T82" fmla="*/ 85 w 317"/>
                  <a:gd name="T83" fmla="*/ 113 h 142"/>
                  <a:gd name="T84" fmla="*/ 95 w 317"/>
                  <a:gd name="T85" fmla="*/ 99 h 142"/>
                  <a:gd name="T86" fmla="*/ 93 w 317"/>
                  <a:gd name="T87" fmla="*/ 104 h 142"/>
                  <a:gd name="T88" fmla="*/ 91 w 317"/>
                  <a:gd name="T89" fmla="*/ 110 h 142"/>
                  <a:gd name="T90" fmla="*/ 76 w 317"/>
                  <a:gd name="T91" fmla="*/ 117 h 142"/>
                  <a:gd name="T92" fmla="*/ 73 w 317"/>
                  <a:gd name="T93" fmla="*/ 94 h 142"/>
                  <a:gd name="T94" fmla="*/ 70 w 317"/>
                  <a:gd name="T95" fmla="*/ 82 h 142"/>
                  <a:gd name="T96" fmla="*/ 75 w 317"/>
                  <a:gd name="T97" fmla="*/ 100 h 142"/>
                  <a:gd name="T98" fmla="*/ 66 w 317"/>
                  <a:gd name="T99" fmla="*/ 113 h 142"/>
                  <a:gd name="T100" fmla="*/ 66 w 317"/>
                  <a:gd name="T101" fmla="*/ 98 h 142"/>
                  <a:gd name="T102" fmla="*/ 62 w 317"/>
                  <a:gd name="T103" fmla="*/ 82 h 142"/>
                  <a:gd name="T104" fmla="*/ 45 w 317"/>
                  <a:gd name="T105" fmla="*/ 88 h 142"/>
                  <a:gd name="T106" fmla="*/ 48 w 317"/>
                  <a:gd name="T107" fmla="*/ 57 h 142"/>
                  <a:gd name="T108" fmla="*/ 50 w 317"/>
                  <a:gd name="T109" fmla="*/ 60 h 142"/>
                  <a:gd name="T110" fmla="*/ 42 w 317"/>
                  <a:gd name="T111" fmla="*/ 47 h 142"/>
                  <a:gd name="T112" fmla="*/ 24 w 317"/>
                  <a:gd name="T113" fmla="*/ 33 h 142"/>
                  <a:gd name="T114" fmla="*/ 36 w 317"/>
                  <a:gd name="T115" fmla="*/ 36 h 142"/>
                  <a:gd name="T116" fmla="*/ 20 w 317"/>
                  <a:gd name="T117" fmla="*/ 30 h 142"/>
                  <a:gd name="T118" fmla="*/ 6 w 317"/>
                  <a:gd name="T119" fmla="*/ 9 h 142"/>
                  <a:gd name="T120" fmla="*/ 10 w 317"/>
                  <a:gd name="T121" fmla="*/ 18 h 142"/>
                  <a:gd name="T122" fmla="*/ 27 w 317"/>
                  <a:gd name="T123" fmla="*/ 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7" h="142">
                    <a:moveTo>
                      <a:pt x="287" y="78"/>
                    </a:moveTo>
                    <a:cubicBezTo>
                      <a:pt x="265" y="62"/>
                      <a:pt x="265" y="62"/>
                      <a:pt x="265" y="62"/>
                    </a:cubicBezTo>
                    <a:cubicBezTo>
                      <a:pt x="269" y="57"/>
                      <a:pt x="269" y="57"/>
                      <a:pt x="269" y="57"/>
                    </a:cubicBezTo>
                    <a:cubicBezTo>
                      <a:pt x="280" y="60"/>
                      <a:pt x="280" y="60"/>
                      <a:pt x="280" y="60"/>
                    </a:cubicBezTo>
                    <a:cubicBezTo>
                      <a:pt x="281" y="61"/>
                      <a:pt x="282" y="61"/>
                      <a:pt x="284" y="62"/>
                    </a:cubicBezTo>
                    <a:cubicBezTo>
                      <a:pt x="285" y="62"/>
                      <a:pt x="286" y="63"/>
                      <a:pt x="287" y="63"/>
                    </a:cubicBezTo>
                    <a:cubicBezTo>
                      <a:pt x="286" y="63"/>
                      <a:pt x="285" y="62"/>
                      <a:pt x="284" y="61"/>
                    </a:cubicBezTo>
                    <a:cubicBezTo>
                      <a:pt x="283" y="61"/>
                      <a:pt x="282" y="60"/>
                      <a:pt x="280" y="59"/>
                    </a:cubicBezTo>
                    <a:cubicBezTo>
                      <a:pt x="272" y="53"/>
                      <a:pt x="272" y="53"/>
                      <a:pt x="272" y="53"/>
                    </a:cubicBezTo>
                    <a:cubicBezTo>
                      <a:pt x="276" y="48"/>
                      <a:pt x="276" y="48"/>
                      <a:pt x="276" y="48"/>
                    </a:cubicBezTo>
                    <a:cubicBezTo>
                      <a:pt x="297" y="64"/>
                      <a:pt x="297" y="64"/>
                      <a:pt x="297" y="64"/>
                    </a:cubicBezTo>
                    <a:cubicBezTo>
                      <a:pt x="293" y="69"/>
                      <a:pt x="293" y="69"/>
                      <a:pt x="293" y="69"/>
                    </a:cubicBezTo>
                    <a:cubicBezTo>
                      <a:pt x="282" y="65"/>
                      <a:pt x="282" y="65"/>
                      <a:pt x="282" y="65"/>
                    </a:cubicBezTo>
                    <a:cubicBezTo>
                      <a:pt x="281" y="65"/>
                      <a:pt x="280" y="64"/>
                      <a:pt x="278" y="64"/>
                    </a:cubicBezTo>
                    <a:cubicBezTo>
                      <a:pt x="277" y="63"/>
                      <a:pt x="276" y="63"/>
                      <a:pt x="275" y="62"/>
                    </a:cubicBezTo>
                    <a:cubicBezTo>
                      <a:pt x="276" y="63"/>
                      <a:pt x="278" y="64"/>
                      <a:pt x="279" y="65"/>
                    </a:cubicBezTo>
                    <a:cubicBezTo>
                      <a:pt x="281" y="66"/>
                      <a:pt x="282" y="67"/>
                      <a:pt x="283" y="68"/>
                    </a:cubicBezTo>
                    <a:cubicBezTo>
                      <a:pt x="290" y="73"/>
                      <a:pt x="290" y="73"/>
                      <a:pt x="290" y="73"/>
                    </a:cubicBezTo>
                    <a:cubicBezTo>
                      <a:pt x="287" y="78"/>
                      <a:pt x="287" y="78"/>
                      <a:pt x="287" y="78"/>
                    </a:cubicBezTo>
                    <a:close/>
                    <a:moveTo>
                      <a:pt x="306" y="17"/>
                    </a:moveTo>
                    <a:cubicBezTo>
                      <a:pt x="307" y="11"/>
                      <a:pt x="307" y="11"/>
                      <a:pt x="307" y="11"/>
                    </a:cubicBezTo>
                    <a:cubicBezTo>
                      <a:pt x="309" y="12"/>
                      <a:pt x="309" y="12"/>
                      <a:pt x="309" y="12"/>
                    </a:cubicBezTo>
                    <a:cubicBezTo>
                      <a:pt x="310" y="12"/>
                      <a:pt x="311" y="12"/>
                      <a:pt x="311" y="12"/>
                    </a:cubicBezTo>
                    <a:cubicBezTo>
                      <a:pt x="312" y="11"/>
                      <a:pt x="312" y="11"/>
                      <a:pt x="312" y="10"/>
                    </a:cubicBezTo>
                    <a:cubicBezTo>
                      <a:pt x="312" y="10"/>
                      <a:pt x="312" y="9"/>
                      <a:pt x="312" y="9"/>
                    </a:cubicBezTo>
                    <a:cubicBezTo>
                      <a:pt x="311" y="8"/>
                      <a:pt x="311" y="8"/>
                      <a:pt x="310" y="8"/>
                    </a:cubicBezTo>
                    <a:cubicBezTo>
                      <a:pt x="310" y="8"/>
                      <a:pt x="309" y="8"/>
                      <a:pt x="309" y="8"/>
                    </a:cubicBezTo>
                    <a:cubicBezTo>
                      <a:pt x="308" y="9"/>
                      <a:pt x="307" y="9"/>
                      <a:pt x="307" y="10"/>
                    </a:cubicBezTo>
                    <a:cubicBezTo>
                      <a:pt x="306" y="10"/>
                      <a:pt x="306" y="10"/>
                      <a:pt x="305" y="11"/>
                    </a:cubicBezTo>
                    <a:cubicBezTo>
                      <a:pt x="304" y="12"/>
                      <a:pt x="302" y="13"/>
                      <a:pt x="301" y="14"/>
                    </a:cubicBezTo>
                    <a:cubicBezTo>
                      <a:pt x="300" y="15"/>
                      <a:pt x="300" y="15"/>
                      <a:pt x="299" y="15"/>
                    </a:cubicBezTo>
                    <a:cubicBezTo>
                      <a:pt x="298" y="15"/>
                      <a:pt x="297" y="15"/>
                      <a:pt x="295" y="15"/>
                    </a:cubicBezTo>
                    <a:cubicBezTo>
                      <a:pt x="293" y="15"/>
                      <a:pt x="292" y="14"/>
                      <a:pt x="291" y="12"/>
                    </a:cubicBezTo>
                    <a:cubicBezTo>
                      <a:pt x="290" y="11"/>
                      <a:pt x="289" y="9"/>
                      <a:pt x="290" y="6"/>
                    </a:cubicBezTo>
                    <a:cubicBezTo>
                      <a:pt x="290" y="4"/>
                      <a:pt x="291" y="2"/>
                      <a:pt x="292" y="1"/>
                    </a:cubicBezTo>
                    <a:cubicBezTo>
                      <a:pt x="294" y="0"/>
                      <a:pt x="296" y="0"/>
                      <a:pt x="298" y="0"/>
                    </a:cubicBezTo>
                    <a:cubicBezTo>
                      <a:pt x="300" y="0"/>
                      <a:pt x="300" y="0"/>
                      <a:pt x="300" y="0"/>
                    </a:cubicBezTo>
                    <a:cubicBezTo>
                      <a:pt x="299" y="6"/>
                      <a:pt x="299" y="6"/>
                      <a:pt x="299" y="6"/>
                    </a:cubicBezTo>
                    <a:cubicBezTo>
                      <a:pt x="297" y="6"/>
                      <a:pt x="297" y="6"/>
                      <a:pt x="297" y="6"/>
                    </a:cubicBezTo>
                    <a:cubicBezTo>
                      <a:pt x="296" y="6"/>
                      <a:pt x="296" y="6"/>
                      <a:pt x="295" y="6"/>
                    </a:cubicBezTo>
                    <a:cubicBezTo>
                      <a:pt x="295" y="6"/>
                      <a:pt x="294" y="7"/>
                      <a:pt x="294" y="7"/>
                    </a:cubicBezTo>
                    <a:cubicBezTo>
                      <a:pt x="294" y="8"/>
                      <a:pt x="294" y="8"/>
                      <a:pt x="295" y="9"/>
                    </a:cubicBezTo>
                    <a:cubicBezTo>
                      <a:pt x="295" y="9"/>
                      <a:pt x="295" y="9"/>
                      <a:pt x="296" y="9"/>
                    </a:cubicBezTo>
                    <a:cubicBezTo>
                      <a:pt x="297" y="9"/>
                      <a:pt x="299" y="8"/>
                      <a:pt x="301" y="6"/>
                    </a:cubicBezTo>
                    <a:cubicBezTo>
                      <a:pt x="302" y="6"/>
                      <a:pt x="302" y="6"/>
                      <a:pt x="302" y="6"/>
                    </a:cubicBezTo>
                    <a:cubicBezTo>
                      <a:pt x="302" y="6"/>
                      <a:pt x="302" y="6"/>
                      <a:pt x="302" y="6"/>
                    </a:cubicBezTo>
                    <a:cubicBezTo>
                      <a:pt x="304" y="4"/>
                      <a:pt x="306" y="3"/>
                      <a:pt x="307" y="2"/>
                    </a:cubicBezTo>
                    <a:cubicBezTo>
                      <a:pt x="307" y="2"/>
                      <a:pt x="308" y="2"/>
                      <a:pt x="309" y="2"/>
                    </a:cubicBezTo>
                    <a:cubicBezTo>
                      <a:pt x="309" y="2"/>
                      <a:pt x="310" y="2"/>
                      <a:pt x="311" y="2"/>
                    </a:cubicBezTo>
                    <a:cubicBezTo>
                      <a:pt x="313" y="2"/>
                      <a:pt x="315" y="3"/>
                      <a:pt x="316" y="5"/>
                    </a:cubicBezTo>
                    <a:cubicBezTo>
                      <a:pt x="317" y="7"/>
                      <a:pt x="317" y="9"/>
                      <a:pt x="317" y="11"/>
                    </a:cubicBezTo>
                    <a:cubicBezTo>
                      <a:pt x="316" y="14"/>
                      <a:pt x="315" y="16"/>
                      <a:pt x="314" y="17"/>
                    </a:cubicBezTo>
                    <a:cubicBezTo>
                      <a:pt x="312" y="18"/>
                      <a:pt x="310" y="18"/>
                      <a:pt x="308" y="18"/>
                    </a:cubicBezTo>
                    <a:cubicBezTo>
                      <a:pt x="306" y="17"/>
                      <a:pt x="306" y="17"/>
                      <a:pt x="306" y="17"/>
                    </a:cubicBezTo>
                    <a:close/>
                    <a:moveTo>
                      <a:pt x="311" y="33"/>
                    </a:moveTo>
                    <a:cubicBezTo>
                      <a:pt x="286" y="25"/>
                      <a:pt x="286" y="25"/>
                      <a:pt x="286" y="25"/>
                    </a:cubicBezTo>
                    <a:cubicBezTo>
                      <a:pt x="287" y="19"/>
                      <a:pt x="287" y="19"/>
                      <a:pt x="287" y="19"/>
                    </a:cubicBezTo>
                    <a:cubicBezTo>
                      <a:pt x="313" y="28"/>
                      <a:pt x="313" y="28"/>
                      <a:pt x="313" y="28"/>
                    </a:cubicBezTo>
                    <a:cubicBezTo>
                      <a:pt x="311" y="33"/>
                      <a:pt x="311" y="33"/>
                      <a:pt x="311" y="33"/>
                    </a:cubicBezTo>
                    <a:close/>
                    <a:moveTo>
                      <a:pt x="293" y="52"/>
                    </a:moveTo>
                    <a:cubicBezTo>
                      <a:pt x="296" y="46"/>
                      <a:pt x="296" y="46"/>
                      <a:pt x="296" y="46"/>
                    </a:cubicBezTo>
                    <a:cubicBezTo>
                      <a:pt x="298" y="47"/>
                      <a:pt x="298" y="47"/>
                      <a:pt x="298" y="47"/>
                    </a:cubicBezTo>
                    <a:cubicBezTo>
                      <a:pt x="298" y="48"/>
                      <a:pt x="299" y="48"/>
                      <a:pt x="300" y="48"/>
                    </a:cubicBezTo>
                    <a:cubicBezTo>
                      <a:pt x="300" y="47"/>
                      <a:pt x="301" y="47"/>
                      <a:pt x="301" y="46"/>
                    </a:cubicBezTo>
                    <a:cubicBezTo>
                      <a:pt x="301" y="46"/>
                      <a:pt x="301" y="45"/>
                      <a:pt x="301" y="45"/>
                    </a:cubicBezTo>
                    <a:cubicBezTo>
                      <a:pt x="301" y="44"/>
                      <a:pt x="300" y="44"/>
                      <a:pt x="300" y="44"/>
                    </a:cubicBezTo>
                    <a:cubicBezTo>
                      <a:pt x="299" y="44"/>
                      <a:pt x="299" y="43"/>
                      <a:pt x="298" y="44"/>
                    </a:cubicBezTo>
                    <a:cubicBezTo>
                      <a:pt x="297" y="44"/>
                      <a:pt x="297" y="44"/>
                      <a:pt x="296" y="44"/>
                    </a:cubicBezTo>
                    <a:cubicBezTo>
                      <a:pt x="295" y="44"/>
                      <a:pt x="295" y="45"/>
                      <a:pt x="294" y="45"/>
                    </a:cubicBezTo>
                    <a:cubicBezTo>
                      <a:pt x="292" y="46"/>
                      <a:pt x="291" y="47"/>
                      <a:pt x="289" y="47"/>
                    </a:cubicBezTo>
                    <a:cubicBezTo>
                      <a:pt x="289" y="48"/>
                      <a:pt x="288" y="48"/>
                      <a:pt x="287" y="48"/>
                    </a:cubicBezTo>
                    <a:cubicBezTo>
                      <a:pt x="286" y="48"/>
                      <a:pt x="285" y="48"/>
                      <a:pt x="284" y="47"/>
                    </a:cubicBezTo>
                    <a:cubicBezTo>
                      <a:pt x="282" y="46"/>
                      <a:pt x="280" y="45"/>
                      <a:pt x="280" y="43"/>
                    </a:cubicBezTo>
                    <a:cubicBezTo>
                      <a:pt x="279" y="41"/>
                      <a:pt x="279" y="39"/>
                      <a:pt x="280" y="37"/>
                    </a:cubicBezTo>
                    <a:cubicBezTo>
                      <a:pt x="281" y="35"/>
                      <a:pt x="283" y="33"/>
                      <a:pt x="284" y="33"/>
                    </a:cubicBezTo>
                    <a:cubicBezTo>
                      <a:pt x="286" y="32"/>
                      <a:pt x="287" y="32"/>
                      <a:pt x="290" y="33"/>
                    </a:cubicBezTo>
                    <a:cubicBezTo>
                      <a:pt x="292" y="34"/>
                      <a:pt x="292" y="34"/>
                      <a:pt x="292" y="34"/>
                    </a:cubicBezTo>
                    <a:cubicBezTo>
                      <a:pt x="289" y="39"/>
                      <a:pt x="289" y="39"/>
                      <a:pt x="289" y="39"/>
                    </a:cubicBezTo>
                    <a:cubicBezTo>
                      <a:pt x="288" y="38"/>
                      <a:pt x="288" y="38"/>
                      <a:pt x="288" y="38"/>
                    </a:cubicBezTo>
                    <a:cubicBezTo>
                      <a:pt x="287" y="38"/>
                      <a:pt x="286" y="38"/>
                      <a:pt x="286" y="38"/>
                    </a:cubicBezTo>
                    <a:cubicBezTo>
                      <a:pt x="285" y="38"/>
                      <a:pt x="285" y="38"/>
                      <a:pt x="284" y="39"/>
                    </a:cubicBezTo>
                    <a:cubicBezTo>
                      <a:pt x="284" y="40"/>
                      <a:pt x="284" y="40"/>
                      <a:pt x="284" y="40"/>
                    </a:cubicBezTo>
                    <a:cubicBezTo>
                      <a:pt x="285" y="41"/>
                      <a:pt x="285" y="41"/>
                      <a:pt x="286" y="41"/>
                    </a:cubicBezTo>
                    <a:cubicBezTo>
                      <a:pt x="286" y="42"/>
                      <a:pt x="288" y="41"/>
                      <a:pt x="291" y="40"/>
                    </a:cubicBezTo>
                    <a:cubicBezTo>
                      <a:pt x="292" y="40"/>
                      <a:pt x="292" y="40"/>
                      <a:pt x="292" y="40"/>
                    </a:cubicBezTo>
                    <a:cubicBezTo>
                      <a:pt x="292" y="39"/>
                      <a:pt x="292" y="39"/>
                      <a:pt x="292" y="39"/>
                    </a:cubicBezTo>
                    <a:cubicBezTo>
                      <a:pt x="295" y="38"/>
                      <a:pt x="297" y="37"/>
                      <a:pt x="298" y="37"/>
                    </a:cubicBezTo>
                    <a:cubicBezTo>
                      <a:pt x="298" y="37"/>
                      <a:pt x="299" y="37"/>
                      <a:pt x="300" y="37"/>
                    </a:cubicBezTo>
                    <a:cubicBezTo>
                      <a:pt x="300" y="38"/>
                      <a:pt x="301" y="38"/>
                      <a:pt x="302" y="38"/>
                    </a:cubicBezTo>
                    <a:cubicBezTo>
                      <a:pt x="304" y="39"/>
                      <a:pt x="305" y="40"/>
                      <a:pt x="306" y="42"/>
                    </a:cubicBezTo>
                    <a:cubicBezTo>
                      <a:pt x="306" y="44"/>
                      <a:pt x="306" y="46"/>
                      <a:pt x="305" y="49"/>
                    </a:cubicBezTo>
                    <a:cubicBezTo>
                      <a:pt x="304" y="51"/>
                      <a:pt x="303" y="52"/>
                      <a:pt x="301" y="53"/>
                    </a:cubicBezTo>
                    <a:cubicBezTo>
                      <a:pt x="299" y="54"/>
                      <a:pt x="297" y="54"/>
                      <a:pt x="295" y="53"/>
                    </a:cubicBezTo>
                    <a:cubicBezTo>
                      <a:pt x="293" y="52"/>
                      <a:pt x="293" y="52"/>
                      <a:pt x="293" y="52"/>
                    </a:cubicBezTo>
                    <a:close/>
                    <a:moveTo>
                      <a:pt x="272" y="95"/>
                    </a:moveTo>
                    <a:cubicBezTo>
                      <a:pt x="253" y="76"/>
                      <a:pt x="253" y="76"/>
                      <a:pt x="253" y="76"/>
                    </a:cubicBezTo>
                    <a:cubicBezTo>
                      <a:pt x="263" y="66"/>
                      <a:pt x="263" y="66"/>
                      <a:pt x="263" y="66"/>
                    </a:cubicBezTo>
                    <a:cubicBezTo>
                      <a:pt x="266" y="70"/>
                      <a:pt x="266" y="70"/>
                      <a:pt x="266" y="70"/>
                    </a:cubicBezTo>
                    <a:cubicBezTo>
                      <a:pt x="261" y="75"/>
                      <a:pt x="261" y="75"/>
                      <a:pt x="261" y="75"/>
                    </a:cubicBezTo>
                    <a:cubicBezTo>
                      <a:pt x="265" y="79"/>
                      <a:pt x="265" y="79"/>
                      <a:pt x="265" y="79"/>
                    </a:cubicBezTo>
                    <a:cubicBezTo>
                      <a:pt x="270" y="74"/>
                      <a:pt x="270" y="74"/>
                      <a:pt x="270" y="74"/>
                    </a:cubicBezTo>
                    <a:cubicBezTo>
                      <a:pt x="273" y="78"/>
                      <a:pt x="273" y="78"/>
                      <a:pt x="273" y="78"/>
                    </a:cubicBezTo>
                    <a:cubicBezTo>
                      <a:pt x="269" y="83"/>
                      <a:pt x="269" y="83"/>
                      <a:pt x="269" y="83"/>
                    </a:cubicBezTo>
                    <a:cubicBezTo>
                      <a:pt x="273" y="87"/>
                      <a:pt x="273" y="87"/>
                      <a:pt x="273" y="87"/>
                    </a:cubicBezTo>
                    <a:cubicBezTo>
                      <a:pt x="278" y="81"/>
                      <a:pt x="278" y="81"/>
                      <a:pt x="278" y="81"/>
                    </a:cubicBezTo>
                    <a:cubicBezTo>
                      <a:pt x="282" y="85"/>
                      <a:pt x="282" y="85"/>
                      <a:pt x="282" y="85"/>
                    </a:cubicBezTo>
                    <a:cubicBezTo>
                      <a:pt x="272" y="95"/>
                      <a:pt x="272" y="95"/>
                      <a:pt x="272" y="95"/>
                    </a:cubicBezTo>
                    <a:close/>
                    <a:moveTo>
                      <a:pt x="261" y="105"/>
                    </a:moveTo>
                    <a:cubicBezTo>
                      <a:pt x="243" y="85"/>
                      <a:pt x="243" y="85"/>
                      <a:pt x="243" y="85"/>
                    </a:cubicBezTo>
                    <a:cubicBezTo>
                      <a:pt x="248" y="81"/>
                      <a:pt x="248" y="81"/>
                      <a:pt x="248" y="81"/>
                    </a:cubicBezTo>
                    <a:cubicBezTo>
                      <a:pt x="266" y="101"/>
                      <a:pt x="266" y="101"/>
                      <a:pt x="266" y="101"/>
                    </a:cubicBezTo>
                    <a:cubicBezTo>
                      <a:pt x="261" y="105"/>
                      <a:pt x="261" y="105"/>
                      <a:pt x="261" y="105"/>
                    </a:cubicBezTo>
                    <a:close/>
                    <a:moveTo>
                      <a:pt x="234" y="100"/>
                    </a:moveTo>
                    <a:cubicBezTo>
                      <a:pt x="241" y="111"/>
                      <a:pt x="241" y="111"/>
                      <a:pt x="241" y="111"/>
                    </a:cubicBezTo>
                    <a:cubicBezTo>
                      <a:pt x="242" y="112"/>
                      <a:pt x="242" y="112"/>
                      <a:pt x="243" y="112"/>
                    </a:cubicBezTo>
                    <a:cubicBezTo>
                      <a:pt x="243" y="112"/>
                      <a:pt x="244" y="112"/>
                      <a:pt x="244" y="112"/>
                    </a:cubicBezTo>
                    <a:cubicBezTo>
                      <a:pt x="245" y="112"/>
                      <a:pt x="245" y="111"/>
                      <a:pt x="245" y="111"/>
                    </a:cubicBezTo>
                    <a:cubicBezTo>
                      <a:pt x="245" y="110"/>
                      <a:pt x="245" y="110"/>
                      <a:pt x="244" y="109"/>
                    </a:cubicBezTo>
                    <a:cubicBezTo>
                      <a:pt x="237" y="98"/>
                      <a:pt x="237" y="98"/>
                      <a:pt x="237" y="98"/>
                    </a:cubicBezTo>
                    <a:cubicBezTo>
                      <a:pt x="237" y="97"/>
                      <a:pt x="236" y="97"/>
                      <a:pt x="236" y="97"/>
                    </a:cubicBezTo>
                    <a:cubicBezTo>
                      <a:pt x="235" y="97"/>
                      <a:pt x="235" y="97"/>
                      <a:pt x="234" y="97"/>
                    </a:cubicBezTo>
                    <a:cubicBezTo>
                      <a:pt x="234" y="97"/>
                      <a:pt x="233" y="98"/>
                      <a:pt x="233" y="98"/>
                    </a:cubicBezTo>
                    <a:cubicBezTo>
                      <a:pt x="233" y="99"/>
                      <a:pt x="233" y="99"/>
                      <a:pt x="234" y="100"/>
                    </a:cubicBezTo>
                    <a:close/>
                    <a:moveTo>
                      <a:pt x="229" y="104"/>
                    </a:moveTo>
                    <a:cubicBezTo>
                      <a:pt x="228" y="102"/>
                      <a:pt x="227" y="100"/>
                      <a:pt x="228" y="98"/>
                    </a:cubicBezTo>
                    <a:cubicBezTo>
                      <a:pt x="228" y="96"/>
                      <a:pt x="229" y="95"/>
                      <a:pt x="231" y="93"/>
                    </a:cubicBezTo>
                    <a:cubicBezTo>
                      <a:pt x="234" y="92"/>
                      <a:pt x="236" y="91"/>
                      <a:pt x="238" y="92"/>
                    </a:cubicBezTo>
                    <a:cubicBezTo>
                      <a:pt x="239" y="92"/>
                      <a:pt x="241" y="93"/>
                      <a:pt x="243" y="96"/>
                    </a:cubicBezTo>
                    <a:cubicBezTo>
                      <a:pt x="249" y="105"/>
                      <a:pt x="249" y="105"/>
                      <a:pt x="249" y="105"/>
                    </a:cubicBezTo>
                    <a:cubicBezTo>
                      <a:pt x="250" y="107"/>
                      <a:pt x="251" y="109"/>
                      <a:pt x="251" y="111"/>
                    </a:cubicBezTo>
                    <a:cubicBezTo>
                      <a:pt x="250" y="113"/>
                      <a:pt x="249" y="114"/>
                      <a:pt x="247" y="116"/>
                    </a:cubicBezTo>
                    <a:cubicBezTo>
                      <a:pt x="245" y="117"/>
                      <a:pt x="243" y="118"/>
                      <a:pt x="241" y="118"/>
                    </a:cubicBezTo>
                    <a:cubicBezTo>
                      <a:pt x="239" y="117"/>
                      <a:pt x="237" y="116"/>
                      <a:pt x="236" y="114"/>
                    </a:cubicBezTo>
                    <a:cubicBezTo>
                      <a:pt x="229" y="104"/>
                      <a:pt x="229" y="104"/>
                      <a:pt x="229" y="104"/>
                    </a:cubicBezTo>
                    <a:close/>
                    <a:moveTo>
                      <a:pt x="210" y="134"/>
                    </a:moveTo>
                    <a:cubicBezTo>
                      <a:pt x="200" y="109"/>
                      <a:pt x="200" y="109"/>
                      <a:pt x="200" y="109"/>
                    </a:cubicBezTo>
                    <a:cubicBezTo>
                      <a:pt x="209" y="105"/>
                      <a:pt x="209" y="105"/>
                      <a:pt x="209" y="105"/>
                    </a:cubicBezTo>
                    <a:cubicBezTo>
                      <a:pt x="213" y="113"/>
                      <a:pt x="213" y="113"/>
                      <a:pt x="213" y="113"/>
                    </a:cubicBezTo>
                    <a:cubicBezTo>
                      <a:pt x="214" y="114"/>
                      <a:pt x="214" y="115"/>
                      <a:pt x="215" y="116"/>
                    </a:cubicBezTo>
                    <a:cubicBezTo>
                      <a:pt x="215" y="117"/>
                      <a:pt x="216" y="118"/>
                      <a:pt x="216" y="119"/>
                    </a:cubicBezTo>
                    <a:cubicBezTo>
                      <a:pt x="216" y="118"/>
                      <a:pt x="215" y="116"/>
                      <a:pt x="215" y="115"/>
                    </a:cubicBezTo>
                    <a:cubicBezTo>
                      <a:pt x="215" y="114"/>
                      <a:pt x="214" y="113"/>
                      <a:pt x="214" y="113"/>
                    </a:cubicBezTo>
                    <a:cubicBezTo>
                      <a:pt x="212" y="104"/>
                      <a:pt x="212" y="104"/>
                      <a:pt x="212" y="104"/>
                    </a:cubicBezTo>
                    <a:cubicBezTo>
                      <a:pt x="221" y="100"/>
                      <a:pt x="221" y="100"/>
                      <a:pt x="221" y="100"/>
                    </a:cubicBezTo>
                    <a:cubicBezTo>
                      <a:pt x="231" y="125"/>
                      <a:pt x="231" y="125"/>
                      <a:pt x="231" y="125"/>
                    </a:cubicBezTo>
                    <a:cubicBezTo>
                      <a:pt x="226" y="127"/>
                      <a:pt x="226" y="127"/>
                      <a:pt x="226" y="127"/>
                    </a:cubicBezTo>
                    <a:cubicBezTo>
                      <a:pt x="222" y="118"/>
                      <a:pt x="222" y="118"/>
                      <a:pt x="222" y="118"/>
                    </a:cubicBezTo>
                    <a:cubicBezTo>
                      <a:pt x="221" y="116"/>
                      <a:pt x="220" y="114"/>
                      <a:pt x="219" y="112"/>
                    </a:cubicBezTo>
                    <a:cubicBezTo>
                      <a:pt x="219" y="110"/>
                      <a:pt x="218" y="108"/>
                      <a:pt x="217" y="106"/>
                    </a:cubicBezTo>
                    <a:cubicBezTo>
                      <a:pt x="218" y="109"/>
                      <a:pt x="218" y="110"/>
                      <a:pt x="218" y="112"/>
                    </a:cubicBezTo>
                    <a:cubicBezTo>
                      <a:pt x="219" y="113"/>
                      <a:pt x="219" y="114"/>
                      <a:pt x="219" y="115"/>
                    </a:cubicBezTo>
                    <a:cubicBezTo>
                      <a:pt x="222" y="129"/>
                      <a:pt x="222" y="129"/>
                      <a:pt x="222" y="129"/>
                    </a:cubicBezTo>
                    <a:cubicBezTo>
                      <a:pt x="219" y="130"/>
                      <a:pt x="219" y="130"/>
                      <a:pt x="219" y="130"/>
                    </a:cubicBezTo>
                    <a:cubicBezTo>
                      <a:pt x="212" y="119"/>
                      <a:pt x="212" y="119"/>
                      <a:pt x="212" y="119"/>
                    </a:cubicBezTo>
                    <a:cubicBezTo>
                      <a:pt x="211" y="117"/>
                      <a:pt x="210" y="116"/>
                      <a:pt x="209" y="114"/>
                    </a:cubicBezTo>
                    <a:cubicBezTo>
                      <a:pt x="208" y="113"/>
                      <a:pt x="207" y="112"/>
                      <a:pt x="207" y="110"/>
                    </a:cubicBezTo>
                    <a:cubicBezTo>
                      <a:pt x="208" y="112"/>
                      <a:pt x="208" y="114"/>
                      <a:pt x="209" y="116"/>
                    </a:cubicBezTo>
                    <a:cubicBezTo>
                      <a:pt x="210" y="118"/>
                      <a:pt x="211" y="120"/>
                      <a:pt x="212" y="122"/>
                    </a:cubicBezTo>
                    <a:cubicBezTo>
                      <a:pt x="216" y="131"/>
                      <a:pt x="216" y="131"/>
                      <a:pt x="216" y="131"/>
                    </a:cubicBezTo>
                    <a:cubicBezTo>
                      <a:pt x="210" y="134"/>
                      <a:pt x="210" y="134"/>
                      <a:pt x="210" y="134"/>
                    </a:cubicBezTo>
                    <a:close/>
                    <a:moveTo>
                      <a:pt x="184" y="139"/>
                    </a:moveTo>
                    <a:cubicBezTo>
                      <a:pt x="185" y="112"/>
                      <a:pt x="185" y="112"/>
                      <a:pt x="185" y="112"/>
                    </a:cubicBezTo>
                    <a:cubicBezTo>
                      <a:pt x="193" y="111"/>
                      <a:pt x="193" y="111"/>
                      <a:pt x="193" y="111"/>
                    </a:cubicBezTo>
                    <a:cubicBezTo>
                      <a:pt x="202" y="137"/>
                      <a:pt x="202" y="137"/>
                      <a:pt x="202" y="137"/>
                    </a:cubicBezTo>
                    <a:cubicBezTo>
                      <a:pt x="195" y="138"/>
                      <a:pt x="195" y="138"/>
                      <a:pt x="195" y="138"/>
                    </a:cubicBezTo>
                    <a:cubicBezTo>
                      <a:pt x="194" y="133"/>
                      <a:pt x="194" y="133"/>
                      <a:pt x="194" y="133"/>
                    </a:cubicBezTo>
                    <a:cubicBezTo>
                      <a:pt x="190" y="134"/>
                      <a:pt x="190" y="134"/>
                      <a:pt x="190" y="134"/>
                    </a:cubicBezTo>
                    <a:cubicBezTo>
                      <a:pt x="190" y="138"/>
                      <a:pt x="190" y="138"/>
                      <a:pt x="190" y="138"/>
                    </a:cubicBezTo>
                    <a:cubicBezTo>
                      <a:pt x="184" y="139"/>
                      <a:pt x="184" y="139"/>
                      <a:pt x="184" y="139"/>
                    </a:cubicBezTo>
                    <a:close/>
                    <a:moveTo>
                      <a:pt x="190" y="129"/>
                    </a:moveTo>
                    <a:cubicBezTo>
                      <a:pt x="193" y="128"/>
                      <a:pt x="193" y="128"/>
                      <a:pt x="193" y="128"/>
                    </a:cubicBezTo>
                    <a:cubicBezTo>
                      <a:pt x="191" y="120"/>
                      <a:pt x="191" y="120"/>
                      <a:pt x="191" y="120"/>
                    </a:cubicBezTo>
                    <a:cubicBezTo>
                      <a:pt x="190" y="120"/>
                      <a:pt x="190" y="119"/>
                      <a:pt x="190" y="119"/>
                    </a:cubicBezTo>
                    <a:cubicBezTo>
                      <a:pt x="190" y="118"/>
                      <a:pt x="190" y="117"/>
                      <a:pt x="189" y="116"/>
                    </a:cubicBezTo>
                    <a:cubicBezTo>
                      <a:pt x="189" y="117"/>
                      <a:pt x="190" y="117"/>
                      <a:pt x="190" y="118"/>
                    </a:cubicBezTo>
                    <a:cubicBezTo>
                      <a:pt x="190" y="119"/>
                      <a:pt x="190" y="120"/>
                      <a:pt x="190" y="120"/>
                    </a:cubicBezTo>
                    <a:cubicBezTo>
                      <a:pt x="190" y="129"/>
                      <a:pt x="190" y="129"/>
                      <a:pt x="190" y="129"/>
                    </a:cubicBezTo>
                    <a:close/>
                    <a:moveTo>
                      <a:pt x="153" y="132"/>
                    </a:moveTo>
                    <a:cubicBezTo>
                      <a:pt x="159" y="133"/>
                      <a:pt x="159" y="133"/>
                      <a:pt x="159" y="133"/>
                    </a:cubicBezTo>
                    <a:cubicBezTo>
                      <a:pt x="159" y="135"/>
                      <a:pt x="159" y="135"/>
                      <a:pt x="159" y="135"/>
                    </a:cubicBezTo>
                    <a:cubicBezTo>
                      <a:pt x="159" y="136"/>
                      <a:pt x="159" y="136"/>
                      <a:pt x="159" y="137"/>
                    </a:cubicBezTo>
                    <a:cubicBezTo>
                      <a:pt x="160" y="137"/>
                      <a:pt x="160" y="137"/>
                      <a:pt x="161" y="137"/>
                    </a:cubicBezTo>
                    <a:cubicBezTo>
                      <a:pt x="162" y="138"/>
                      <a:pt x="162" y="137"/>
                      <a:pt x="162" y="137"/>
                    </a:cubicBezTo>
                    <a:cubicBezTo>
                      <a:pt x="163" y="137"/>
                      <a:pt x="163" y="136"/>
                      <a:pt x="163" y="135"/>
                    </a:cubicBezTo>
                    <a:cubicBezTo>
                      <a:pt x="163" y="135"/>
                      <a:pt x="163" y="134"/>
                      <a:pt x="163" y="134"/>
                    </a:cubicBezTo>
                    <a:cubicBezTo>
                      <a:pt x="162" y="133"/>
                      <a:pt x="162" y="133"/>
                      <a:pt x="161" y="132"/>
                    </a:cubicBezTo>
                    <a:cubicBezTo>
                      <a:pt x="161" y="132"/>
                      <a:pt x="160" y="131"/>
                      <a:pt x="160" y="131"/>
                    </a:cubicBezTo>
                    <a:cubicBezTo>
                      <a:pt x="158" y="129"/>
                      <a:pt x="157" y="128"/>
                      <a:pt x="156" y="127"/>
                    </a:cubicBezTo>
                    <a:cubicBezTo>
                      <a:pt x="155" y="126"/>
                      <a:pt x="155" y="126"/>
                      <a:pt x="155" y="125"/>
                    </a:cubicBezTo>
                    <a:cubicBezTo>
                      <a:pt x="154" y="124"/>
                      <a:pt x="154" y="123"/>
                      <a:pt x="154" y="122"/>
                    </a:cubicBezTo>
                    <a:cubicBezTo>
                      <a:pt x="154" y="119"/>
                      <a:pt x="155" y="118"/>
                      <a:pt x="156" y="116"/>
                    </a:cubicBezTo>
                    <a:cubicBezTo>
                      <a:pt x="158" y="115"/>
                      <a:pt x="160" y="115"/>
                      <a:pt x="162" y="115"/>
                    </a:cubicBezTo>
                    <a:cubicBezTo>
                      <a:pt x="165" y="115"/>
                      <a:pt x="167" y="116"/>
                      <a:pt x="168" y="117"/>
                    </a:cubicBezTo>
                    <a:cubicBezTo>
                      <a:pt x="169" y="118"/>
                      <a:pt x="170" y="120"/>
                      <a:pt x="169" y="122"/>
                    </a:cubicBezTo>
                    <a:cubicBezTo>
                      <a:pt x="169" y="124"/>
                      <a:pt x="169" y="124"/>
                      <a:pt x="169" y="124"/>
                    </a:cubicBezTo>
                    <a:cubicBezTo>
                      <a:pt x="164" y="124"/>
                      <a:pt x="164" y="124"/>
                      <a:pt x="164" y="124"/>
                    </a:cubicBezTo>
                    <a:cubicBezTo>
                      <a:pt x="164" y="122"/>
                      <a:pt x="164" y="122"/>
                      <a:pt x="164" y="122"/>
                    </a:cubicBezTo>
                    <a:cubicBezTo>
                      <a:pt x="164" y="121"/>
                      <a:pt x="164" y="121"/>
                      <a:pt x="163" y="120"/>
                    </a:cubicBezTo>
                    <a:cubicBezTo>
                      <a:pt x="163" y="120"/>
                      <a:pt x="163" y="120"/>
                      <a:pt x="162" y="120"/>
                    </a:cubicBezTo>
                    <a:cubicBezTo>
                      <a:pt x="161" y="119"/>
                      <a:pt x="161" y="120"/>
                      <a:pt x="161" y="120"/>
                    </a:cubicBezTo>
                    <a:cubicBezTo>
                      <a:pt x="160" y="120"/>
                      <a:pt x="160" y="121"/>
                      <a:pt x="160" y="121"/>
                    </a:cubicBezTo>
                    <a:cubicBezTo>
                      <a:pt x="160" y="122"/>
                      <a:pt x="161" y="124"/>
                      <a:pt x="164" y="126"/>
                    </a:cubicBezTo>
                    <a:cubicBezTo>
                      <a:pt x="164" y="127"/>
                      <a:pt x="164" y="127"/>
                      <a:pt x="164" y="127"/>
                    </a:cubicBezTo>
                    <a:cubicBezTo>
                      <a:pt x="164" y="127"/>
                      <a:pt x="164" y="127"/>
                      <a:pt x="164" y="127"/>
                    </a:cubicBezTo>
                    <a:cubicBezTo>
                      <a:pt x="167" y="129"/>
                      <a:pt x="168" y="130"/>
                      <a:pt x="168" y="131"/>
                    </a:cubicBezTo>
                    <a:cubicBezTo>
                      <a:pt x="169" y="132"/>
                      <a:pt x="169" y="133"/>
                      <a:pt x="169" y="133"/>
                    </a:cubicBezTo>
                    <a:cubicBezTo>
                      <a:pt x="169" y="134"/>
                      <a:pt x="169" y="135"/>
                      <a:pt x="169" y="135"/>
                    </a:cubicBezTo>
                    <a:cubicBezTo>
                      <a:pt x="169" y="138"/>
                      <a:pt x="168" y="139"/>
                      <a:pt x="167" y="141"/>
                    </a:cubicBezTo>
                    <a:cubicBezTo>
                      <a:pt x="165" y="142"/>
                      <a:pt x="163" y="142"/>
                      <a:pt x="161" y="142"/>
                    </a:cubicBezTo>
                    <a:cubicBezTo>
                      <a:pt x="158" y="142"/>
                      <a:pt x="156" y="141"/>
                      <a:pt x="155" y="140"/>
                    </a:cubicBezTo>
                    <a:cubicBezTo>
                      <a:pt x="154" y="139"/>
                      <a:pt x="153" y="137"/>
                      <a:pt x="153" y="134"/>
                    </a:cubicBezTo>
                    <a:cubicBezTo>
                      <a:pt x="153" y="132"/>
                      <a:pt x="153" y="132"/>
                      <a:pt x="153" y="132"/>
                    </a:cubicBezTo>
                    <a:close/>
                    <a:moveTo>
                      <a:pt x="129" y="140"/>
                    </a:moveTo>
                    <a:cubicBezTo>
                      <a:pt x="136" y="113"/>
                      <a:pt x="136" y="113"/>
                      <a:pt x="136" y="113"/>
                    </a:cubicBezTo>
                    <a:cubicBezTo>
                      <a:pt x="144" y="114"/>
                      <a:pt x="144" y="114"/>
                      <a:pt x="144" y="114"/>
                    </a:cubicBezTo>
                    <a:cubicBezTo>
                      <a:pt x="147" y="141"/>
                      <a:pt x="147" y="141"/>
                      <a:pt x="147" y="141"/>
                    </a:cubicBezTo>
                    <a:cubicBezTo>
                      <a:pt x="140" y="140"/>
                      <a:pt x="140" y="140"/>
                      <a:pt x="140" y="140"/>
                    </a:cubicBezTo>
                    <a:cubicBezTo>
                      <a:pt x="140" y="136"/>
                      <a:pt x="140" y="136"/>
                      <a:pt x="140" y="136"/>
                    </a:cubicBezTo>
                    <a:cubicBezTo>
                      <a:pt x="136" y="135"/>
                      <a:pt x="136" y="135"/>
                      <a:pt x="136" y="135"/>
                    </a:cubicBezTo>
                    <a:cubicBezTo>
                      <a:pt x="135" y="140"/>
                      <a:pt x="135" y="140"/>
                      <a:pt x="135" y="140"/>
                    </a:cubicBezTo>
                    <a:cubicBezTo>
                      <a:pt x="129" y="140"/>
                      <a:pt x="129" y="140"/>
                      <a:pt x="129" y="140"/>
                    </a:cubicBezTo>
                    <a:close/>
                    <a:moveTo>
                      <a:pt x="137" y="131"/>
                    </a:moveTo>
                    <a:cubicBezTo>
                      <a:pt x="140" y="131"/>
                      <a:pt x="140" y="131"/>
                      <a:pt x="140" y="131"/>
                    </a:cubicBezTo>
                    <a:cubicBezTo>
                      <a:pt x="140" y="123"/>
                      <a:pt x="140" y="123"/>
                      <a:pt x="140" y="123"/>
                    </a:cubicBezTo>
                    <a:cubicBezTo>
                      <a:pt x="140" y="122"/>
                      <a:pt x="140" y="121"/>
                      <a:pt x="140" y="121"/>
                    </a:cubicBezTo>
                    <a:cubicBezTo>
                      <a:pt x="140" y="120"/>
                      <a:pt x="140" y="119"/>
                      <a:pt x="140" y="118"/>
                    </a:cubicBezTo>
                    <a:cubicBezTo>
                      <a:pt x="140" y="119"/>
                      <a:pt x="140" y="119"/>
                      <a:pt x="139" y="120"/>
                    </a:cubicBezTo>
                    <a:cubicBezTo>
                      <a:pt x="139" y="121"/>
                      <a:pt x="139" y="122"/>
                      <a:pt x="139" y="123"/>
                    </a:cubicBezTo>
                    <a:cubicBezTo>
                      <a:pt x="137" y="131"/>
                      <a:pt x="137" y="131"/>
                      <a:pt x="137" y="131"/>
                    </a:cubicBezTo>
                    <a:close/>
                    <a:moveTo>
                      <a:pt x="113" y="136"/>
                    </a:moveTo>
                    <a:cubicBezTo>
                      <a:pt x="118" y="115"/>
                      <a:pt x="118" y="115"/>
                      <a:pt x="118" y="115"/>
                    </a:cubicBezTo>
                    <a:cubicBezTo>
                      <a:pt x="114" y="114"/>
                      <a:pt x="114" y="114"/>
                      <a:pt x="114" y="114"/>
                    </a:cubicBezTo>
                    <a:cubicBezTo>
                      <a:pt x="115" y="109"/>
                      <a:pt x="115" y="109"/>
                      <a:pt x="115" y="109"/>
                    </a:cubicBezTo>
                    <a:cubicBezTo>
                      <a:pt x="129" y="112"/>
                      <a:pt x="129" y="112"/>
                      <a:pt x="129" y="112"/>
                    </a:cubicBezTo>
                    <a:cubicBezTo>
                      <a:pt x="128" y="117"/>
                      <a:pt x="128" y="117"/>
                      <a:pt x="128" y="117"/>
                    </a:cubicBezTo>
                    <a:cubicBezTo>
                      <a:pt x="124" y="116"/>
                      <a:pt x="124" y="116"/>
                      <a:pt x="124" y="116"/>
                    </a:cubicBezTo>
                    <a:cubicBezTo>
                      <a:pt x="119" y="137"/>
                      <a:pt x="119" y="137"/>
                      <a:pt x="119" y="137"/>
                    </a:cubicBezTo>
                    <a:cubicBezTo>
                      <a:pt x="113" y="136"/>
                      <a:pt x="113" y="136"/>
                      <a:pt x="113" y="136"/>
                    </a:cubicBezTo>
                    <a:close/>
                    <a:moveTo>
                      <a:pt x="95" y="129"/>
                    </a:moveTo>
                    <a:cubicBezTo>
                      <a:pt x="105" y="104"/>
                      <a:pt x="105" y="104"/>
                      <a:pt x="105" y="104"/>
                    </a:cubicBezTo>
                    <a:cubicBezTo>
                      <a:pt x="111" y="107"/>
                      <a:pt x="111" y="107"/>
                      <a:pt x="111" y="107"/>
                    </a:cubicBezTo>
                    <a:cubicBezTo>
                      <a:pt x="101" y="131"/>
                      <a:pt x="101" y="131"/>
                      <a:pt x="101" y="131"/>
                    </a:cubicBezTo>
                    <a:cubicBezTo>
                      <a:pt x="95" y="129"/>
                      <a:pt x="95" y="129"/>
                      <a:pt x="95" y="129"/>
                    </a:cubicBezTo>
                    <a:close/>
                    <a:moveTo>
                      <a:pt x="78" y="110"/>
                    </a:moveTo>
                    <a:cubicBezTo>
                      <a:pt x="83" y="113"/>
                      <a:pt x="83" y="113"/>
                      <a:pt x="83" y="113"/>
                    </a:cubicBezTo>
                    <a:cubicBezTo>
                      <a:pt x="82" y="115"/>
                      <a:pt x="82" y="115"/>
                      <a:pt x="82" y="115"/>
                    </a:cubicBezTo>
                    <a:cubicBezTo>
                      <a:pt x="82" y="115"/>
                      <a:pt x="81" y="116"/>
                      <a:pt x="82" y="117"/>
                    </a:cubicBezTo>
                    <a:cubicBezTo>
                      <a:pt x="82" y="117"/>
                      <a:pt x="82" y="118"/>
                      <a:pt x="82" y="118"/>
                    </a:cubicBezTo>
                    <a:cubicBezTo>
                      <a:pt x="83" y="118"/>
                      <a:pt x="83" y="118"/>
                      <a:pt x="84" y="118"/>
                    </a:cubicBezTo>
                    <a:cubicBezTo>
                      <a:pt x="84" y="118"/>
                      <a:pt x="85" y="118"/>
                      <a:pt x="85" y="117"/>
                    </a:cubicBezTo>
                    <a:cubicBezTo>
                      <a:pt x="86" y="117"/>
                      <a:pt x="86" y="116"/>
                      <a:pt x="86" y="115"/>
                    </a:cubicBezTo>
                    <a:cubicBezTo>
                      <a:pt x="86" y="115"/>
                      <a:pt x="86" y="114"/>
                      <a:pt x="85" y="113"/>
                    </a:cubicBezTo>
                    <a:cubicBezTo>
                      <a:pt x="85" y="113"/>
                      <a:pt x="85" y="112"/>
                      <a:pt x="85" y="112"/>
                    </a:cubicBezTo>
                    <a:cubicBezTo>
                      <a:pt x="84" y="109"/>
                      <a:pt x="83" y="108"/>
                      <a:pt x="83" y="106"/>
                    </a:cubicBezTo>
                    <a:cubicBezTo>
                      <a:pt x="83" y="106"/>
                      <a:pt x="83" y="105"/>
                      <a:pt x="83" y="104"/>
                    </a:cubicBezTo>
                    <a:cubicBezTo>
                      <a:pt x="83" y="103"/>
                      <a:pt x="84" y="102"/>
                      <a:pt x="84" y="101"/>
                    </a:cubicBezTo>
                    <a:cubicBezTo>
                      <a:pt x="85" y="99"/>
                      <a:pt x="87" y="98"/>
                      <a:pt x="89" y="97"/>
                    </a:cubicBezTo>
                    <a:cubicBezTo>
                      <a:pt x="91" y="97"/>
                      <a:pt x="93" y="97"/>
                      <a:pt x="95" y="99"/>
                    </a:cubicBezTo>
                    <a:cubicBezTo>
                      <a:pt x="97" y="100"/>
                      <a:pt x="98" y="102"/>
                      <a:pt x="98" y="103"/>
                    </a:cubicBezTo>
                    <a:cubicBezTo>
                      <a:pt x="99" y="105"/>
                      <a:pt x="99" y="107"/>
                      <a:pt x="97" y="108"/>
                    </a:cubicBezTo>
                    <a:cubicBezTo>
                      <a:pt x="96" y="110"/>
                      <a:pt x="96" y="110"/>
                      <a:pt x="96" y="110"/>
                    </a:cubicBezTo>
                    <a:cubicBezTo>
                      <a:pt x="91" y="107"/>
                      <a:pt x="91" y="107"/>
                      <a:pt x="91" y="107"/>
                    </a:cubicBezTo>
                    <a:cubicBezTo>
                      <a:pt x="92" y="106"/>
                      <a:pt x="92" y="106"/>
                      <a:pt x="92" y="106"/>
                    </a:cubicBezTo>
                    <a:cubicBezTo>
                      <a:pt x="93" y="105"/>
                      <a:pt x="93" y="104"/>
                      <a:pt x="93" y="104"/>
                    </a:cubicBezTo>
                    <a:cubicBezTo>
                      <a:pt x="93" y="103"/>
                      <a:pt x="93" y="103"/>
                      <a:pt x="92" y="103"/>
                    </a:cubicBezTo>
                    <a:cubicBezTo>
                      <a:pt x="92" y="102"/>
                      <a:pt x="91" y="102"/>
                      <a:pt x="91" y="102"/>
                    </a:cubicBezTo>
                    <a:cubicBezTo>
                      <a:pt x="90" y="103"/>
                      <a:pt x="90" y="103"/>
                      <a:pt x="89" y="103"/>
                    </a:cubicBezTo>
                    <a:cubicBezTo>
                      <a:pt x="89" y="104"/>
                      <a:pt x="89" y="106"/>
                      <a:pt x="90" y="110"/>
                    </a:cubicBezTo>
                    <a:cubicBezTo>
                      <a:pt x="90" y="110"/>
                      <a:pt x="90" y="110"/>
                      <a:pt x="90" y="110"/>
                    </a:cubicBezTo>
                    <a:cubicBezTo>
                      <a:pt x="91" y="110"/>
                      <a:pt x="91" y="110"/>
                      <a:pt x="91" y="110"/>
                    </a:cubicBezTo>
                    <a:cubicBezTo>
                      <a:pt x="92" y="113"/>
                      <a:pt x="92" y="115"/>
                      <a:pt x="92" y="116"/>
                    </a:cubicBezTo>
                    <a:cubicBezTo>
                      <a:pt x="92" y="117"/>
                      <a:pt x="92" y="117"/>
                      <a:pt x="91" y="118"/>
                    </a:cubicBezTo>
                    <a:cubicBezTo>
                      <a:pt x="91" y="119"/>
                      <a:pt x="91" y="119"/>
                      <a:pt x="91" y="120"/>
                    </a:cubicBezTo>
                    <a:cubicBezTo>
                      <a:pt x="89" y="122"/>
                      <a:pt x="88" y="123"/>
                      <a:pt x="86" y="123"/>
                    </a:cubicBezTo>
                    <a:cubicBezTo>
                      <a:pt x="84" y="124"/>
                      <a:pt x="82" y="123"/>
                      <a:pt x="80" y="122"/>
                    </a:cubicBezTo>
                    <a:cubicBezTo>
                      <a:pt x="78" y="120"/>
                      <a:pt x="76" y="119"/>
                      <a:pt x="76" y="117"/>
                    </a:cubicBezTo>
                    <a:cubicBezTo>
                      <a:pt x="75" y="115"/>
                      <a:pt x="76" y="113"/>
                      <a:pt x="77" y="111"/>
                    </a:cubicBezTo>
                    <a:cubicBezTo>
                      <a:pt x="78" y="110"/>
                      <a:pt x="78" y="110"/>
                      <a:pt x="78" y="110"/>
                    </a:cubicBezTo>
                    <a:close/>
                    <a:moveTo>
                      <a:pt x="68" y="95"/>
                    </a:moveTo>
                    <a:cubicBezTo>
                      <a:pt x="69" y="95"/>
                      <a:pt x="70" y="96"/>
                      <a:pt x="71" y="96"/>
                    </a:cubicBezTo>
                    <a:cubicBezTo>
                      <a:pt x="71" y="96"/>
                      <a:pt x="72" y="96"/>
                      <a:pt x="72" y="95"/>
                    </a:cubicBezTo>
                    <a:cubicBezTo>
                      <a:pt x="73" y="94"/>
                      <a:pt x="73" y="94"/>
                      <a:pt x="73" y="94"/>
                    </a:cubicBezTo>
                    <a:cubicBezTo>
                      <a:pt x="74" y="93"/>
                      <a:pt x="74" y="92"/>
                      <a:pt x="74" y="92"/>
                    </a:cubicBezTo>
                    <a:cubicBezTo>
                      <a:pt x="74" y="91"/>
                      <a:pt x="73" y="91"/>
                      <a:pt x="72" y="90"/>
                    </a:cubicBezTo>
                    <a:cubicBezTo>
                      <a:pt x="72" y="90"/>
                      <a:pt x="72" y="90"/>
                      <a:pt x="72" y="90"/>
                    </a:cubicBezTo>
                    <a:cubicBezTo>
                      <a:pt x="68" y="95"/>
                      <a:pt x="68" y="95"/>
                      <a:pt x="68" y="95"/>
                    </a:cubicBezTo>
                    <a:close/>
                    <a:moveTo>
                      <a:pt x="54" y="103"/>
                    </a:moveTo>
                    <a:cubicBezTo>
                      <a:pt x="70" y="82"/>
                      <a:pt x="70" y="82"/>
                      <a:pt x="70" y="82"/>
                    </a:cubicBezTo>
                    <a:cubicBezTo>
                      <a:pt x="77" y="88"/>
                      <a:pt x="77" y="88"/>
                      <a:pt x="77" y="88"/>
                    </a:cubicBezTo>
                    <a:cubicBezTo>
                      <a:pt x="79" y="89"/>
                      <a:pt x="80" y="91"/>
                      <a:pt x="80" y="92"/>
                    </a:cubicBezTo>
                    <a:cubicBezTo>
                      <a:pt x="80" y="94"/>
                      <a:pt x="80" y="95"/>
                      <a:pt x="79" y="97"/>
                    </a:cubicBezTo>
                    <a:cubicBezTo>
                      <a:pt x="78" y="97"/>
                      <a:pt x="78" y="97"/>
                      <a:pt x="78" y="97"/>
                    </a:cubicBezTo>
                    <a:cubicBezTo>
                      <a:pt x="78" y="98"/>
                      <a:pt x="78" y="98"/>
                      <a:pt x="78" y="98"/>
                    </a:cubicBezTo>
                    <a:cubicBezTo>
                      <a:pt x="77" y="99"/>
                      <a:pt x="76" y="100"/>
                      <a:pt x="75" y="100"/>
                    </a:cubicBezTo>
                    <a:cubicBezTo>
                      <a:pt x="74" y="100"/>
                      <a:pt x="73" y="100"/>
                      <a:pt x="72" y="100"/>
                    </a:cubicBezTo>
                    <a:cubicBezTo>
                      <a:pt x="72" y="101"/>
                      <a:pt x="73" y="102"/>
                      <a:pt x="73" y="103"/>
                    </a:cubicBezTo>
                    <a:cubicBezTo>
                      <a:pt x="73" y="104"/>
                      <a:pt x="72" y="105"/>
                      <a:pt x="71" y="106"/>
                    </a:cubicBezTo>
                    <a:cubicBezTo>
                      <a:pt x="67" y="111"/>
                      <a:pt x="67" y="111"/>
                      <a:pt x="67" y="111"/>
                    </a:cubicBezTo>
                    <a:cubicBezTo>
                      <a:pt x="67" y="111"/>
                      <a:pt x="66" y="112"/>
                      <a:pt x="66" y="112"/>
                    </a:cubicBezTo>
                    <a:cubicBezTo>
                      <a:pt x="66" y="112"/>
                      <a:pt x="66" y="113"/>
                      <a:pt x="66" y="113"/>
                    </a:cubicBezTo>
                    <a:cubicBezTo>
                      <a:pt x="61" y="109"/>
                      <a:pt x="61" y="109"/>
                      <a:pt x="61" y="109"/>
                    </a:cubicBezTo>
                    <a:cubicBezTo>
                      <a:pt x="61" y="109"/>
                      <a:pt x="61" y="109"/>
                      <a:pt x="62" y="108"/>
                    </a:cubicBezTo>
                    <a:cubicBezTo>
                      <a:pt x="62" y="108"/>
                      <a:pt x="62" y="107"/>
                      <a:pt x="63" y="107"/>
                    </a:cubicBezTo>
                    <a:cubicBezTo>
                      <a:pt x="66" y="103"/>
                      <a:pt x="66" y="103"/>
                      <a:pt x="66" y="103"/>
                    </a:cubicBezTo>
                    <a:cubicBezTo>
                      <a:pt x="67" y="102"/>
                      <a:pt x="67" y="101"/>
                      <a:pt x="67" y="100"/>
                    </a:cubicBezTo>
                    <a:cubicBezTo>
                      <a:pt x="67" y="99"/>
                      <a:pt x="67" y="99"/>
                      <a:pt x="66" y="98"/>
                    </a:cubicBezTo>
                    <a:cubicBezTo>
                      <a:pt x="58" y="107"/>
                      <a:pt x="58" y="107"/>
                      <a:pt x="58" y="107"/>
                    </a:cubicBezTo>
                    <a:cubicBezTo>
                      <a:pt x="54" y="103"/>
                      <a:pt x="54" y="103"/>
                      <a:pt x="54" y="103"/>
                    </a:cubicBezTo>
                    <a:close/>
                    <a:moveTo>
                      <a:pt x="37" y="87"/>
                    </a:moveTo>
                    <a:cubicBezTo>
                      <a:pt x="57" y="69"/>
                      <a:pt x="57" y="69"/>
                      <a:pt x="57" y="69"/>
                    </a:cubicBezTo>
                    <a:cubicBezTo>
                      <a:pt x="66" y="78"/>
                      <a:pt x="66" y="78"/>
                      <a:pt x="66" y="78"/>
                    </a:cubicBezTo>
                    <a:cubicBezTo>
                      <a:pt x="62" y="82"/>
                      <a:pt x="62" y="82"/>
                      <a:pt x="62" y="82"/>
                    </a:cubicBezTo>
                    <a:cubicBezTo>
                      <a:pt x="57" y="77"/>
                      <a:pt x="57" y="77"/>
                      <a:pt x="57" y="77"/>
                    </a:cubicBezTo>
                    <a:cubicBezTo>
                      <a:pt x="53" y="80"/>
                      <a:pt x="53" y="80"/>
                      <a:pt x="53" y="80"/>
                    </a:cubicBezTo>
                    <a:cubicBezTo>
                      <a:pt x="58" y="85"/>
                      <a:pt x="58" y="85"/>
                      <a:pt x="58" y="85"/>
                    </a:cubicBezTo>
                    <a:cubicBezTo>
                      <a:pt x="54" y="89"/>
                      <a:pt x="54" y="89"/>
                      <a:pt x="54" y="89"/>
                    </a:cubicBezTo>
                    <a:cubicBezTo>
                      <a:pt x="50" y="84"/>
                      <a:pt x="50" y="84"/>
                      <a:pt x="50" y="84"/>
                    </a:cubicBezTo>
                    <a:cubicBezTo>
                      <a:pt x="45" y="88"/>
                      <a:pt x="45" y="88"/>
                      <a:pt x="45" y="88"/>
                    </a:cubicBezTo>
                    <a:cubicBezTo>
                      <a:pt x="51" y="93"/>
                      <a:pt x="51" y="93"/>
                      <a:pt x="51" y="93"/>
                    </a:cubicBezTo>
                    <a:cubicBezTo>
                      <a:pt x="47" y="97"/>
                      <a:pt x="47" y="97"/>
                      <a:pt x="47" y="97"/>
                    </a:cubicBezTo>
                    <a:cubicBezTo>
                      <a:pt x="37" y="87"/>
                      <a:pt x="37" y="87"/>
                      <a:pt x="37" y="87"/>
                    </a:cubicBezTo>
                    <a:close/>
                    <a:moveTo>
                      <a:pt x="25" y="70"/>
                    </a:moveTo>
                    <a:cubicBezTo>
                      <a:pt x="45" y="51"/>
                      <a:pt x="45" y="51"/>
                      <a:pt x="45" y="51"/>
                    </a:cubicBezTo>
                    <a:cubicBezTo>
                      <a:pt x="48" y="57"/>
                      <a:pt x="48" y="57"/>
                      <a:pt x="48" y="57"/>
                    </a:cubicBezTo>
                    <a:cubicBezTo>
                      <a:pt x="40" y="64"/>
                      <a:pt x="40" y="64"/>
                      <a:pt x="40" y="64"/>
                    </a:cubicBezTo>
                    <a:cubicBezTo>
                      <a:pt x="39" y="64"/>
                      <a:pt x="38" y="65"/>
                      <a:pt x="37" y="66"/>
                    </a:cubicBezTo>
                    <a:cubicBezTo>
                      <a:pt x="36" y="67"/>
                      <a:pt x="34" y="68"/>
                      <a:pt x="32" y="69"/>
                    </a:cubicBezTo>
                    <a:cubicBezTo>
                      <a:pt x="34" y="68"/>
                      <a:pt x="37" y="67"/>
                      <a:pt x="39" y="65"/>
                    </a:cubicBezTo>
                    <a:cubicBezTo>
                      <a:pt x="40" y="65"/>
                      <a:pt x="40" y="65"/>
                      <a:pt x="40" y="65"/>
                    </a:cubicBezTo>
                    <a:cubicBezTo>
                      <a:pt x="50" y="60"/>
                      <a:pt x="50" y="60"/>
                      <a:pt x="50" y="60"/>
                    </a:cubicBezTo>
                    <a:cubicBezTo>
                      <a:pt x="54" y="65"/>
                      <a:pt x="54" y="65"/>
                      <a:pt x="54" y="65"/>
                    </a:cubicBezTo>
                    <a:cubicBezTo>
                      <a:pt x="29" y="76"/>
                      <a:pt x="29" y="76"/>
                      <a:pt x="29" y="76"/>
                    </a:cubicBezTo>
                    <a:cubicBezTo>
                      <a:pt x="25" y="70"/>
                      <a:pt x="25" y="70"/>
                      <a:pt x="25" y="70"/>
                    </a:cubicBezTo>
                    <a:close/>
                    <a:moveTo>
                      <a:pt x="15" y="53"/>
                    </a:moveTo>
                    <a:cubicBezTo>
                      <a:pt x="39" y="41"/>
                      <a:pt x="39" y="41"/>
                      <a:pt x="39" y="41"/>
                    </a:cubicBezTo>
                    <a:cubicBezTo>
                      <a:pt x="42" y="47"/>
                      <a:pt x="42" y="47"/>
                      <a:pt x="42" y="47"/>
                    </a:cubicBezTo>
                    <a:cubicBezTo>
                      <a:pt x="18" y="58"/>
                      <a:pt x="18" y="58"/>
                      <a:pt x="18" y="58"/>
                    </a:cubicBezTo>
                    <a:cubicBezTo>
                      <a:pt x="15" y="53"/>
                      <a:pt x="15" y="53"/>
                      <a:pt x="15" y="53"/>
                    </a:cubicBezTo>
                    <a:close/>
                    <a:moveTo>
                      <a:pt x="5" y="29"/>
                    </a:moveTo>
                    <a:cubicBezTo>
                      <a:pt x="31" y="20"/>
                      <a:pt x="31" y="20"/>
                      <a:pt x="31" y="20"/>
                    </a:cubicBezTo>
                    <a:cubicBezTo>
                      <a:pt x="33" y="26"/>
                      <a:pt x="33" y="26"/>
                      <a:pt x="33" y="26"/>
                    </a:cubicBezTo>
                    <a:cubicBezTo>
                      <a:pt x="24" y="33"/>
                      <a:pt x="24" y="33"/>
                      <a:pt x="24" y="33"/>
                    </a:cubicBezTo>
                    <a:cubicBezTo>
                      <a:pt x="23" y="33"/>
                      <a:pt x="22" y="34"/>
                      <a:pt x="20" y="35"/>
                    </a:cubicBezTo>
                    <a:cubicBezTo>
                      <a:pt x="19" y="36"/>
                      <a:pt x="18" y="36"/>
                      <a:pt x="17" y="37"/>
                    </a:cubicBezTo>
                    <a:cubicBezTo>
                      <a:pt x="18" y="37"/>
                      <a:pt x="19" y="36"/>
                      <a:pt x="21" y="35"/>
                    </a:cubicBezTo>
                    <a:cubicBezTo>
                      <a:pt x="22" y="35"/>
                      <a:pt x="23" y="34"/>
                      <a:pt x="25" y="34"/>
                    </a:cubicBezTo>
                    <a:cubicBezTo>
                      <a:pt x="34" y="31"/>
                      <a:pt x="34" y="31"/>
                      <a:pt x="34" y="31"/>
                    </a:cubicBezTo>
                    <a:cubicBezTo>
                      <a:pt x="36" y="36"/>
                      <a:pt x="36" y="36"/>
                      <a:pt x="36" y="36"/>
                    </a:cubicBezTo>
                    <a:cubicBezTo>
                      <a:pt x="11" y="45"/>
                      <a:pt x="11" y="45"/>
                      <a:pt x="11" y="45"/>
                    </a:cubicBezTo>
                    <a:cubicBezTo>
                      <a:pt x="9" y="39"/>
                      <a:pt x="9" y="39"/>
                      <a:pt x="9" y="39"/>
                    </a:cubicBezTo>
                    <a:cubicBezTo>
                      <a:pt x="19" y="32"/>
                      <a:pt x="19" y="32"/>
                      <a:pt x="19" y="32"/>
                    </a:cubicBezTo>
                    <a:cubicBezTo>
                      <a:pt x="20" y="31"/>
                      <a:pt x="21" y="30"/>
                      <a:pt x="22" y="29"/>
                    </a:cubicBezTo>
                    <a:cubicBezTo>
                      <a:pt x="23" y="29"/>
                      <a:pt x="24" y="28"/>
                      <a:pt x="25" y="27"/>
                    </a:cubicBezTo>
                    <a:cubicBezTo>
                      <a:pt x="23" y="28"/>
                      <a:pt x="22" y="29"/>
                      <a:pt x="20" y="30"/>
                    </a:cubicBezTo>
                    <a:cubicBezTo>
                      <a:pt x="18" y="30"/>
                      <a:pt x="17" y="31"/>
                      <a:pt x="15" y="31"/>
                    </a:cubicBezTo>
                    <a:cubicBezTo>
                      <a:pt x="7" y="34"/>
                      <a:pt x="7" y="34"/>
                      <a:pt x="7" y="34"/>
                    </a:cubicBezTo>
                    <a:cubicBezTo>
                      <a:pt x="5" y="29"/>
                      <a:pt x="5" y="29"/>
                      <a:pt x="5" y="29"/>
                    </a:cubicBezTo>
                    <a:close/>
                    <a:moveTo>
                      <a:pt x="27" y="6"/>
                    </a:moveTo>
                    <a:cubicBezTo>
                      <a:pt x="8" y="8"/>
                      <a:pt x="8" y="8"/>
                      <a:pt x="8" y="8"/>
                    </a:cubicBezTo>
                    <a:cubicBezTo>
                      <a:pt x="7" y="8"/>
                      <a:pt x="6" y="8"/>
                      <a:pt x="6" y="9"/>
                    </a:cubicBezTo>
                    <a:cubicBezTo>
                      <a:pt x="5" y="9"/>
                      <a:pt x="5" y="10"/>
                      <a:pt x="5" y="10"/>
                    </a:cubicBezTo>
                    <a:cubicBezTo>
                      <a:pt x="5" y="11"/>
                      <a:pt x="6" y="11"/>
                      <a:pt x="6" y="12"/>
                    </a:cubicBezTo>
                    <a:cubicBezTo>
                      <a:pt x="7" y="12"/>
                      <a:pt x="7" y="12"/>
                      <a:pt x="8" y="12"/>
                    </a:cubicBezTo>
                    <a:cubicBezTo>
                      <a:pt x="28" y="10"/>
                      <a:pt x="28" y="10"/>
                      <a:pt x="28" y="10"/>
                    </a:cubicBezTo>
                    <a:cubicBezTo>
                      <a:pt x="28" y="16"/>
                      <a:pt x="28" y="16"/>
                      <a:pt x="28" y="16"/>
                    </a:cubicBezTo>
                    <a:cubicBezTo>
                      <a:pt x="10" y="18"/>
                      <a:pt x="10" y="18"/>
                      <a:pt x="10" y="18"/>
                    </a:cubicBezTo>
                    <a:cubicBezTo>
                      <a:pt x="7" y="18"/>
                      <a:pt x="5" y="18"/>
                      <a:pt x="3" y="16"/>
                    </a:cubicBezTo>
                    <a:cubicBezTo>
                      <a:pt x="2" y="15"/>
                      <a:pt x="1" y="13"/>
                      <a:pt x="1" y="11"/>
                    </a:cubicBezTo>
                    <a:cubicBezTo>
                      <a:pt x="0" y="8"/>
                      <a:pt x="1" y="6"/>
                      <a:pt x="2" y="5"/>
                    </a:cubicBezTo>
                    <a:cubicBezTo>
                      <a:pt x="3" y="3"/>
                      <a:pt x="5" y="2"/>
                      <a:pt x="8" y="2"/>
                    </a:cubicBezTo>
                    <a:cubicBezTo>
                      <a:pt x="27" y="0"/>
                      <a:pt x="27" y="0"/>
                      <a:pt x="27" y="0"/>
                    </a:cubicBezTo>
                    <a:cubicBezTo>
                      <a:pt x="27" y="6"/>
                      <a:pt x="27" y="6"/>
                      <a:pt x="2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11" name="Freeform 18">
                <a:extLst>
                  <a:ext uri="{FF2B5EF4-FFF2-40B4-BE49-F238E27FC236}">
                    <a16:creationId xmlns:a16="http://schemas.microsoft.com/office/drawing/2014/main" id="{5F1165DC-86FC-4DF1-AAEF-5F6A34D220F1}"/>
                  </a:ext>
                </a:extLst>
              </p:cNvPr>
              <p:cNvSpPr>
                <a:spLocks noEditPoints="1"/>
              </p:cNvSpPr>
              <p:nvPr/>
            </p:nvSpPr>
            <p:spPr bwMode="auto">
              <a:xfrm>
                <a:off x="3851276" y="1292225"/>
                <a:ext cx="1435100" cy="1433513"/>
              </a:xfrm>
              <a:custGeom>
                <a:avLst/>
                <a:gdLst>
                  <a:gd name="T0" fmla="*/ 191 w 381"/>
                  <a:gd name="T1" fmla="*/ 0 h 381"/>
                  <a:gd name="T2" fmla="*/ 381 w 381"/>
                  <a:gd name="T3" fmla="*/ 191 h 381"/>
                  <a:gd name="T4" fmla="*/ 191 w 381"/>
                  <a:gd name="T5" fmla="*/ 381 h 381"/>
                  <a:gd name="T6" fmla="*/ 0 w 381"/>
                  <a:gd name="T7" fmla="*/ 191 h 381"/>
                  <a:gd name="T8" fmla="*/ 191 w 381"/>
                  <a:gd name="T9" fmla="*/ 0 h 381"/>
                  <a:gd name="T10" fmla="*/ 191 w 381"/>
                  <a:gd name="T11" fmla="*/ 17 h 381"/>
                  <a:gd name="T12" fmla="*/ 365 w 381"/>
                  <a:gd name="T13" fmla="*/ 191 h 381"/>
                  <a:gd name="T14" fmla="*/ 191 w 381"/>
                  <a:gd name="T15" fmla="*/ 365 h 381"/>
                  <a:gd name="T16" fmla="*/ 16 w 381"/>
                  <a:gd name="T17" fmla="*/ 191 h 381"/>
                  <a:gd name="T18" fmla="*/ 191 w 381"/>
                  <a:gd name="T19" fmla="*/ 17 h 381"/>
                  <a:gd name="T20" fmla="*/ 191 w 381"/>
                  <a:gd name="T21" fmla="*/ 21 h 381"/>
                  <a:gd name="T22" fmla="*/ 361 w 381"/>
                  <a:gd name="T23" fmla="*/ 191 h 381"/>
                  <a:gd name="T24" fmla="*/ 191 w 381"/>
                  <a:gd name="T25" fmla="*/ 361 h 381"/>
                  <a:gd name="T26" fmla="*/ 20 w 381"/>
                  <a:gd name="T27" fmla="*/ 191 h 381"/>
                  <a:gd name="T28" fmla="*/ 191 w 381"/>
                  <a:gd name="T29" fmla="*/ 21 h 381"/>
                  <a:gd name="T30" fmla="*/ 191 w 381"/>
                  <a:gd name="T31" fmla="*/ 73 h 381"/>
                  <a:gd name="T32" fmla="*/ 309 w 381"/>
                  <a:gd name="T33" fmla="*/ 191 h 381"/>
                  <a:gd name="T34" fmla="*/ 191 w 381"/>
                  <a:gd name="T35" fmla="*/ 309 h 381"/>
                  <a:gd name="T36" fmla="*/ 72 w 381"/>
                  <a:gd name="T37" fmla="*/ 191 h 381"/>
                  <a:gd name="T38" fmla="*/ 191 w 381"/>
                  <a:gd name="T39" fmla="*/ 73 h 381"/>
                  <a:gd name="T40" fmla="*/ 191 w 381"/>
                  <a:gd name="T41" fmla="*/ 76 h 381"/>
                  <a:gd name="T42" fmla="*/ 305 w 381"/>
                  <a:gd name="T43" fmla="*/ 191 h 381"/>
                  <a:gd name="T44" fmla="*/ 191 w 381"/>
                  <a:gd name="T45" fmla="*/ 306 h 381"/>
                  <a:gd name="T46" fmla="*/ 76 w 381"/>
                  <a:gd name="T47" fmla="*/ 191 h 381"/>
                  <a:gd name="T48" fmla="*/ 191 w 381"/>
                  <a:gd name="T49" fmla="*/ 76 h 381"/>
                  <a:gd name="T50" fmla="*/ 191 w 381"/>
                  <a:gd name="T51" fmla="*/ 9 h 381"/>
                  <a:gd name="T52" fmla="*/ 372 w 381"/>
                  <a:gd name="T53" fmla="*/ 191 h 381"/>
                  <a:gd name="T54" fmla="*/ 191 w 381"/>
                  <a:gd name="T55" fmla="*/ 373 h 381"/>
                  <a:gd name="T56" fmla="*/ 9 w 381"/>
                  <a:gd name="T57" fmla="*/ 191 h 381"/>
                  <a:gd name="T58" fmla="*/ 191 w 381"/>
                  <a:gd name="T59" fmla="*/ 9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1" h="381">
                    <a:moveTo>
                      <a:pt x="191" y="0"/>
                    </a:moveTo>
                    <a:cubicBezTo>
                      <a:pt x="296" y="0"/>
                      <a:pt x="381" y="86"/>
                      <a:pt x="381" y="191"/>
                    </a:cubicBezTo>
                    <a:cubicBezTo>
                      <a:pt x="381" y="296"/>
                      <a:pt x="296" y="381"/>
                      <a:pt x="191" y="381"/>
                    </a:cubicBezTo>
                    <a:cubicBezTo>
                      <a:pt x="86" y="381"/>
                      <a:pt x="0" y="296"/>
                      <a:pt x="0" y="191"/>
                    </a:cubicBezTo>
                    <a:cubicBezTo>
                      <a:pt x="0" y="86"/>
                      <a:pt x="86" y="0"/>
                      <a:pt x="191" y="0"/>
                    </a:cubicBezTo>
                    <a:close/>
                    <a:moveTo>
                      <a:pt x="191" y="17"/>
                    </a:moveTo>
                    <a:cubicBezTo>
                      <a:pt x="286" y="17"/>
                      <a:pt x="365" y="95"/>
                      <a:pt x="365" y="191"/>
                    </a:cubicBezTo>
                    <a:cubicBezTo>
                      <a:pt x="365" y="287"/>
                      <a:pt x="286" y="365"/>
                      <a:pt x="191" y="365"/>
                    </a:cubicBezTo>
                    <a:cubicBezTo>
                      <a:pt x="95" y="365"/>
                      <a:pt x="16" y="287"/>
                      <a:pt x="16" y="191"/>
                    </a:cubicBezTo>
                    <a:cubicBezTo>
                      <a:pt x="16" y="95"/>
                      <a:pt x="95" y="17"/>
                      <a:pt x="191" y="17"/>
                    </a:cubicBezTo>
                    <a:close/>
                    <a:moveTo>
                      <a:pt x="191" y="21"/>
                    </a:moveTo>
                    <a:cubicBezTo>
                      <a:pt x="284" y="21"/>
                      <a:pt x="361" y="97"/>
                      <a:pt x="361" y="191"/>
                    </a:cubicBezTo>
                    <a:cubicBezTo>
                      <a:pt x="361" y="285"/>
                      <a:pt x="284" y="361"/>
                      <a:pt x="191" y="361"/>
                    </a:cubicBezTo>
                    <a:cubicBezTo>
                      <a:pt x="97" y="361"/>
                      <a:pt x="20" y="285"/>
                      <a:pt x="20" y="191"/>
                    </a:cubicBezTo>
                    <a:cubicBezTo>
                      <a:pt x="20" y="97"/>
                      <a:pt x="97" y="21"/>
                      <a:pt x="191" y="21"/>
                    </a:cubicBezTo>
                    <a:close/>
                    <a:moveTo>
                      <a:pt x="191" y="73"/>
                    </a:moveTo>
                    <a:cubicBezTo>
                      <a:pt x="256" y="73"/>
                      <a:pt x="309" y="126"/>
                      <a:pt x="309" y="191"/>
                    </a:cubicBezTo>
                    <a:cubicBezTo>
                      <a:pt x="309" y="256"/>
                      <a:pt x="256" y="309"/>
                      <a:pt x="191" y="309"/>
                    </a:cubicBezTo>
                    <a:cubicBezTo>
                      <a:pt x="126" y="309"/>
                      <a:pt x="72" y="256"/>
                      <a:pt x="72" y="191"/>
                    </a:cubicBezTo>
                    <a:cubicBezTo>
                      <a:pt x="72" y="126"/>
                      <a:pt x="126" y="73"/>
                      <a:pt x="191" y="73"/>
                    </a:cubicBezTo>
                    <a:close/>
                    <a:moveTo>
                      <a:pt x="191" y="76"/>
                    </a:moveTo>
                    <a:cubicBezTo>
                      <a:pt x="254" y="76"/>
                      <a:pt x="305" y="128"/>
                      <a:pt x="305" y="191"/>
                    </a:cubicBezTo>
                    <a:cubicBezTo>
                      <a:pt x="305" y="254"/>
                      <a:pt x="254" y="306"/>
                      <a:pt x="191" y="306"/>
                    </a:cubicBezTo>
                    <a:cubicBezTo>
                      <a:pt x="127" y="306"/>
                      <a:pt x="76" y="254"/>
                      <a:pt x="76" y="191"/>
                    </a:cubicBezTo>
                    <a:cubicBezTo>
                      <a:pt x="76" y="128"/>
                      <a:pt x="127" y="76"/>
                      <a:pt x="191" y="76"/>
                    </a:cubicBezTo>
                    <a:close/>
                    <a:moveTo>
                      <a:pt x="191" y="9"/>
                    </a:moveTo>
                    <a:cubicBezTo>
                      <a:pt x="291" y="9"/>
                      <a:pt x="372" y="91"/>
                      <a:pt x="372" y="191"/>
                    </a:cubicBezTo>
                    <a:cubicBezTo>
                      <a:pt x="372" y="291"/>
                      <a:pt x="291" y="373"/>
                      <a:pt x="191" y="373"/>
                    </a:cubicBezTo>
                    <a:cubicBezTo>
                      <a:pt x="90" y="373"/>
                      <a:pt x="9" y="291"/>
                      <a:pt x="9" y="191"/>
                    </a:cubicBezTo>
                    <a:cubicBezTo>
                      <a:pt x="9" y="91"/>
                      <a:pt x="90" y="9"/>
                      <a:pt x="191"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12" name="Freeform 19">
                <a:extLst>
                  <a:ext uri="{FF2B5EF4-FFF2-40B4-BE49-F238E27FC236}">
                    <a16:creationId xmlns:a16="http://schemas.microsoft.com/office/drawing/2014/main" id="{5C7BD28C-AA9F-4F51-9375-867BF862C402}"/>
                  </a:ext>
                </a:extLst>
              </p:cNvPr>
              <p:cNvSpPr>
                <a:spLocks noEditPoints="1"/>
              </p:cNvSpPr>
              <p:nvPr/>
            </p:nvSpPr>
            <p:spPr bwMode="auto">
              <a:xfrm>
                <a:off x="4416426" y="1778000"/>
                <a:ext cx="304800" cy="225425"/>
              </a:xfrm>
              <a:custGeom>
                <a:avLst/>
                <a:gdLst>
                  <a:gd name="T0" fmla="*/ 70 w 81"/>
                  <a:gd name="T1" fmla="*/ 19 h 60"/>
                  <a:gd name="T2" fmla="*/ 79 w 81"/>
                  <a:gd name="T3" fmla="*/ 14 h 60"/>
                  <a:gd name="T4" fmla="*/ 61 w 81"/>
                  <a:gd name="T5" fmla="*/ 19 h 60"/>
                  <a:gd name="T6" fmla="*/ 46 w 81"/>
                  <a:gd name="T7" fmla="*/ 34 h 60"/>
                  <a:gd name="T8" fmla="*/ 49 w 81"/>
                  <a:gd name="T9" fmla="*/ 37 h 60"/>
                  <a:gd name="T10" fmla="*/ 51 w 81"/>
                  <a:gd name="T11" fmla="*/ 43 h 60"/>
                  <a:gd name="T12" fmla="*/ 30 w 81"/>
                  <a:gd name="T13" fmla="*/ 43 h 60"/>
                  <a:gd name="T14" fmla="*/ 25 w 81"/>
                  <a:gd name="T15" fmla="*/ 41 h 60"/>
                  <a:gd name="T16" fmla="*/ 33 w 81"/>
                  <a:gd name="T17" fmla="*/ 36 h 60"/>
                  <a:gd name="T18" fmla="*/ 35 w 81"/>
                  <a:gd name="T19" fmla="*/ 30 h 60"/>
                  <a:gd name="T20" fmla="*/ 55 w 81"/>
                  <a:gd name="T21" fmla="*/ 35 h 60"/>
                  <a:gd name="T22" fmla="*/ 21 w 81"/>
                  <a:gd name="T23" fmla="*/ 39 h 60"/>
                  <a:gd name="T24" fmla="*/ 27 w 81"/>
                  <a:gd name="T25" fmla="*/ 34 h 60"/>
                  <a:gd name="T26" fmla="*/ 55 w 81"/>
                  <a:gd name="T27" fmla="*/ 50 h 60"/>
                  <a:gd name="T28" fmla="*/ 52 w 81"/>
                  <a:gd name="T29" fmla="*/ 59 h 60"/>
                  <a:gd name="T30" fmla="*/ 29 w 81"/>
                  <a:gd name="T31" fmla="*/ 43 h 60"/>
                  <a:gd name="T32" fmla="*/ 25 w 81"/>
                  <a:gd name="T33" fmla="*/ 53 h 60"/>
                  <a:gd name="T34" fmla="*/ 20 w 81"/>
                  <a:gd name="T35" fmla="*/ 46 h 60"/>
                  <a:gd name="T36" fmla="*/ 18 w 81"/>
                  <a:gd name="T37" fmla="*/ 52 h 60"/>
                  <a:gd name="T38" fmla="*/ 13 w 81"/>
                  <a:gd name="T39" fmla="*/ 59 h 60"/>
                  <a:gd name="T40" fmla="*/ 13 w 81"/>
                  <a:gd name="T41" fmla="*/ 41 h 60"/>
                  <a:gd name="T42" fmla="*/ 25 w 81"/>
                  <a:gd name="T43" fmla="*/ 29 h 60"/>
                  <a:gd name="T44" fmla="*/ 6 w 81"/>
                  <a:gd name="T45" fmla="*/ 35 h 60"/>
                  <a:gd name="T46" fmla="*/ 79 w 81"/>
                  <a:gd name="T47" fmla="*/ 29 h 60"/>
                  <a:gd name="T48" fmla="*/ 64 w 81"/>
                  <a:gd name="T49" fmla="*/ 35 h 60"/>
                  <a:gd name="T50" fmla="*/ 12 w 81"/>
                  <a:gd name="T51" fmla="*/ 24 h 60"/>
                  <a:gd name="T52" fmla="*/ 30 w 81"/>
                  <a:gd name="T53" fmla="*/ 28 h 60"/>
                  <a:gd name="T54" fmla="*/ 41 w 81"/>
                  <a:gd name="T55" fmla="*/ 28 h 60"/>
                  <a:gd name="T56" fmla="*/ 51 w 81"/>
                  <a:gd name="T57" fmla="*/ 28 h 60"/>
                  <a:gd name="T58" fmla="*/ 69 w 81"/>
                  <a:gd name="T59" fmla="*/ 24 h 60"/>
                  <a:gd name="T60" fmla="*/ 69 w 81"/>
                  <a:gd name="T61" fmla="*/ 59 h 60"/>
                  <a:gd name="T62" fmla="*/ 52 w 81"/>
                  <a:gd name="T63" fmla="*/ 60 h 60"/>
                  <a:gd name="T64" fmla="*/ 25 w 81"/>
                  <a:gd name="T65" fmla="*/ 60 h 60"/>
                  <a:gd name="T66" fmla="*/ 0 w 81"/>
                  <a:gd name="T67" fmla="*/ 35 h 60"/>
                  <a:gd name="T68" fmla="*/ 6 w 81"/>
                  <a:gd name="T69" fmla="*/ 18 h 60"/>
                  <a:gd name="T70" fmla="*/ 15 w 81"/>
                  <a:gd name="T71" fmla="*/ 12 h 60"/>
                  <a:gd name="T72" fmla="*/ 23 w 81"/>
                  <a:gd name="T73" fmla="*/ 0 h 60"/>
                  <a:gd name="T74" fmla="*/ 32 w 81"/>
                  <a:gd name="T75" fmla="*/ 6 h 60"/>
                  <a:gd name="T76" fmla="*/ 39 w 81"/>
                  <a:gd name="T77" fmla="*/ 6 h 60"/>
                  <a:gd name="T78" fmla="*/ 48 w 81"/>
                  <a:gd name="T79" fmla="*/ 1 h 60"/>
                  <a:gd name="T80" fmla="*/ 58 w 81"/>
                  <a:gd name="T81" fmla="*/ 0 h 60"/>
                  <a:gd name="T82" fmla="*/ 66 w 81"/>
                  <a:gd name="T83" fmla="*/ 18 h 60"/>
                  <a:gd name="T84" fmla="*/ 72 w 81"/>
                  <a:gd name="T85" fmla="*/ 18 h 60"/>
                  <a:gd name="T86" fmla="*/ 81 w 81"/>
                  <a:gd name="T87" fmla="*/ 14 h 60"/>
                  <a:gd name="T88" fmla="*/ 23 w 81"/>
                  <a:gd name="T89" fmla="*/ 14 h 60"/>
                  <a:gd name="T90" fmla="*/ 14 w 81"/>
                  <a:gd name="T91" fmla="*/ 18 h 60"/>
                  <a:gd name="T92" fmla="*/ 5 w 81"/>
                  <a:gd name="T93" fmla="*/ 19 h 60"/>
                  <a:gd name="T94" fmla="*/ 23 w 81"/>
                  <a:gd name="T95" fmla="*/ 18 h 60"/>
                  <a:gd name="T96" fmla="*/ 36 w 81"/>
                  <a:gd name="T97" fmla="*/ 22 h 60"/>
                  <a:gd name="T98" fmla="*/ 49 w 81"/>
                  <a:gd name="T99" fmla="*/ 18 h 60"/>
                  <a:gd name="T100" fmla="*/ 57 w 81"/>
                  <a:gd name="T101" fmla="*/ 59 h 60"/>
                  <a:gd name="T102" fmla="*/ 24 w 81"/>
                  <a:gd name="T103" fmla="*/ 1 h 60"/>
                  <a:gd name="T104" fmla="*/ 37 w 81"/>
                  <a:gd name="T105" fmla="*/ 1 h 60"/>
                  <a:gd name="T106" fmla="*/ 47 w 81"/>
                  <a:gd name="T107" fmla="*/ 6 h 60"/>
                  <a:gd name="T108" fmla="*/ 24 w 81"/>
                  <a:gd name="T109" fmla="*/ 10 h 60"/>
                  <a:gd name="T110" fmla="*/ 41 w 81"/>
                  <a:gd name="T111" fmla="*/ 16 h 60"/>
                  <a:gd name="T112" fmla="*/ 51 w 81"/>
                  <a:gd name="T113" fmla="*/ 16 h 60"/>
                  <a:gd name="T114" fmla="*/ 65 w 81"/>
                  <a:gd name="T115" fmla="*/ 45 h 60"/>
                  <a:gd name="T116" fmla="*/ 57 w 81"/>
                  <a:gd name="T117" fmla="*/ 4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1" h="60">
                    <a:moveTo>
                      <a:pt x="63" y="19"/>
                    </a:moveTo>
                    <a:cubicBezTo>
                      <a:pt x="66" y="19"/>
                      <a:pt x="66" y="19"/>
                      <a:pt x="66" y="19"/>
                    </a:cubicBezTo>
                    <a:cubicBezTo>
                      <a:pt x="66" y="19"/>
                      <a:pt x="66" y="19"/>
                      <a:pt x="66" y="19"/>
                    </a:cubicBezTo>
                    <a:cubicBezTo>
                      <a:pt x="67" y="19"/>
                      <a:pt x="67" y="19"/>
                      <a:pt x="67" y="19"/>
                    </a:cubicBezTo>
                    <a:cubicBezTo>
                      <a:pt x="67" y="19"/>
                      <a:pt x="67" y="19"/>
                      <a:pt x="67" y="19"/>
                    </a:cubicBezTo>
                    <a:cubicBezTo>
                      <a:pt x="67" y="18"/>
                      <a:pt x="67" y="18"/>
                      <a:pt x="67" y="18"/>
                    </a:cubicBezTo>
                    <a:cubicBezTo>
                      <a:pt x="67" y="14"/>
                      <a:pt x="67" y="14"/>
                      <a:pt x="67" y="14"/>
                    </a:cubicBezTo>
                    <a:cubicBezTo>
                      <a:pt x="70" y="14"/>
                      <a:pt x="70" y="14"/>
                      <a:pt x="70" y="14"/>
                    </a:cubicBezTo>
                    <a:cubicBezTo>
                      <a:pt x="70" y="19"/>
                      <a:pt x="70" y="19"/>
                      <a:pt x="70" y="19"/>
                    </a:cubicBezTo>
                    <a:cubicBezTo>
                      <a:pt x="72" y="19"/>
                      <a:pt x="72" y="19"/>
                      <a:pt x="72" y="19"/>
                    </a:cubicBezTo>
                    <a:cubicBezTo>
                      <a:pt x="72" y="19"/>
                      <a:pt x="72" y="19"/>
                      <a:pt x="72" y="19"/>
                    </a:cubicBezTo>
                    <a:cubicBezTo>
                      <a:pt x="75" y="19"/>
                      <a:pt x="75" y="19"/>
                      <a:pt x="75" y="19"/>
                    </a:cubicBezTo>
                    <a:cubicBezTo>
                      <a:pt x="75" y="19"/>
                      <a:pt x="75" y="19"/>
                      <a:pt x="75" y="19"/>
                    </a:cubicBezTo>
                    <a:cubicBezTo>
                      <a:pt x="76" y="19"/>
                      <a:pt x="76" y="19"/>
                      <a:pt x="76" y="19"/>
                    </a:cubicBezTo>
                    <a:cubicBezTo>
                      <a:pt x="76" y="19"/>
                      <a:pt x="76" y="19"/>
                      <a:pt x="76" y="19"/>
                    </a:cubicBezTo>
                    <a:cubicBezTo>
                      <a:pt x="76" y="18"/>
                      <a:pt x="76" y="18"/>
                      <a:pt x="76" y="18"/>
                    </a:cubicBezTo>
                    <a:cubicBezTo>
                      <a:pt x="76" y="14"/>
                      <a:pt x="76" y="14"/>
                      <a:pt x="76" y="14"/>
                    </a:cubicBezTo>
                    <a:cubicBezTo>
                      <a:pt x="79" y="14"/>
                      <a:pt x="79" y="14"/>
                      <a:pt x="79" y="14"/>
                    </a:cubicBezTo>
                    <a:cubicBezTo>
                      <a:pt x="79" y="22"/>
                      <a:pt x="79" y="22"/>
                      <a:pt x="79" y="22"/>
                    </a:cubicBezTo>
                    <a:cubicBezTo>
                      <a:pt x="56" y="22"/>
                      <a:pt x="56" y="22"/>
                      <a:pt x="56" y="22"/>
                    </a:cubicBezTo>
                    <a:cubicBezTo>
                      <a:pt x="56" y="18"/>
                      <a:pt x="56" y="18"/>
                      <a:pt x="56" y="18"/>
                    </a:cubicBezTo>
                    <a:cubicBezTo>
                      <a:pt x="57" y="18"/>
                      <a:pt x="57" y="18"/>
                      <a:pt x="57" y="18"/>
                    </a:cubicBezTo>
                    <a:cubicBezTo>
                      <a:pt x="57" y="18"/>
                      <a:pt x="57" y="18"/>
                      <a:pt x="57" y="18"/>
                    </a:cubicBezTo>
                    <a:cubicBezTo>
                      <a:pt x="58" y="18"/>
                      <a:pt x="58" y="18"/>
                      <a:pt x="58" y="18"/>
                    </a:cubicBezTo>
                    <a:cubicBezTo>
                      <a:pt x="58" y="14"/>
                      <a:pt x="58" y="14"/>
                      <a:pt x="58" y="14"/>
                    </a:cubicBezTo>
                    <a:cubicBezTo>
                      <a:pt x="61" y="14"/>
                      <a:pt x="61" y="14"/>
                      <a:pt x="61" y="14"/>
                    </a:cubicBezTo>
                    <a:cubicBezTo>
                      <a:pt x="61" y="19"/>
                      <a:pt x="61" y="19"/>
                      <a:pt x="61" y="19"/>
                    </a:cubicBezTo>
                    <a:cubicBezTo>
                      <a:pt x="63" y="19"/>
                      <a:pt x="63" y="19"/>
                      <a:pt x="63" y="19"/>
                    </a:cubicBezTo>
                    <a:cubicBezTo>
                      <a:pt x="63" y="19"/>
                      <a:pt x="63" y="19"/>
                      <a:pt x="63" y="19"/>
                    </a:cubicBezTo>
                    <a:close/>
                    <a:moveTo>
                      <a:pt x="41" y="33"/>
                    </a:moveTo>
                    <a:cubicBezTo>
                      <a:pt x="42" y="33"/>
                      <a:pt x="43" y="33"/>
                      <a:pt x="44" y="33"/>
                    </a:cubicBezTo>
                    <a:cubicBezTo>
                      <a:pt x="45" y="30"/>
                      <a:pt x="45" y="30"/>
                      <a:pt x="45" y="30"/>
                    </a:cubicBezTo>
                    <a:cubicBezTo>
                      <a:pt x="44" y="30"/>
                      <a:pt x="43" y="29"/>
                      <a:pt x="41" y="29"/>
                    </a:cubicBezTo>
                    <a:cubicBezTo>
                      <a:pt x="41" y="29"/>
                      <a:pt x="41" y="29"/>
                      <a:pt x="41" y="29"/>
                    </a:cubicBezTo>
                    <a:cubicBezTo>
                      <a:pt x="41" y="33"/>
                      <a:pt x="41" y="33"/>
                      <a:pt x="41" y="33"/>
                    </a:cubicBezTo>
                    <a:close/>
                    <a:moveTo>
                      <a:pt x="46" y="34"/>
                    </a:moveTo>
                    <a:cubicBezTo>
                      <a:pt x="46" y="34"/>
                      <a:pt x="47" y="35"/>
                      <a:pt x="48" y="36"/>
                    </a:cubicBezTo>
                    <a:cubicBezTo>
                      <a:pt x="51" y="33"/>
                      <a:pt x="51" y="33"/>
                      <a:pt x="51" y="33"/>
                    </a:cubicBezTo>
                    <a:cubicBezTo>
                      <a:pt x="49" y="32"/>
                      <a:pt x="48" y="31"/>
                      <a:pt x="47" y="31"/>
                    </a:cubicBezTo>
                    <a:cubicBezTo>
                      <a:pt x="46" y="34"/>
                      <a:pt x="46" y="34"/>
                      <a:pt x="46" y="34"/>
                    </a:cubicBezTo>
                    <a:close/>
                    <a:moveTo>
                      <a:pt x="49" y="37"/>
                    </a:moveTo>
                    <a:cubicBezTo>
                      <a:pt x="50" y="37"/>
                      <a:pt x="50" y="38"/>
                      <a:pt x="50" y="38"/>
                    </a:cubicBezTo>
                    <a:cubicBezTo>
                      <a:pt x="54" y="37"/>
                      <a:pt x="54" y="37"/>
                      <a:pt x="54" y="37"/>
                    </a:cubicBezTo>
                    <a:cubicBezTo>
                      <a:pt x="53" y="36"/>
                      <a:pt x="53" y="35"/>
                      <a:pt x="52" y="34"/>
                    </a:cubicBezTo>
                    <a:cubicBezTo>
                      <a:pt x="49" y="37"/>
                      <a:pt x="49" y="37"/>
                      <a:pt x="49" y="37"/>
                    </a:cubicBezTo>
                    <a:close/>
                    <a:moveTo>
                      <a:pt x="51" y="40"/>
                    </a:moveTo>
                    <a:cubicBezTo>
                      <a:pt x="51" y="40"/>
                      <a:pt x="52" y="41"/>
                      <a:pt x="52" y="42"/>
                    </a:cubicBezTo>
                    <a:cubicBezTo>
                      <a:pt x="55" y="42"/>
                      <a:pt x="55" y="42"/>
                      <a:pt x="55" y="42"/>
                    </a:cubicBezTo>
                    <a:cubicBezTo>
                      <a:pt x="55" y="40"/>
                      <a:pt x="55" y="40"/>
                      <a:pt x="55" y="40"/>
                    </a:cubicBezTo>
                    <a:cubicBezTo>
                      <a:pt x="55" y="40"/>
                      <a:pt x="55" y="40"/>
                      <a:pt x="55" y="40"/>
                    </a:cubicBezTo>
                    <a:cubicBezTo>
                      <a:pt x="55" y="40"/>
                      <a:pt x="55" y="39"/>
                      <a:pt x="55" y="39"/>
                    </a:cubicBezTo>
                    <a:cubicBezTo>
                      <a:pt x="51" y="40"/>
                      <a:pt x="51" y="40"/>
                      <a:pt x="51" y="40"/>
                    </a:cubicBezTo>
                    <a:close/>
                    <a:moveTo>
                      <a:pt x="51" y="43"/>
                    </a:moveTo>
                    <a:cubicBezTo>
                      <a:pt x="51" y="43"/>
                      <a:pt x="51" y="43"/>
                      <a:pt x="51" y="43"/>
                    </a:cubicBezTo>
                    <a:cubicBezTo>
                      <a:pt x="50" y="42"/>
                      <a:pt x="50" y="41"/>
                      <a:pt x="50" y="40"/>
                    </a:cubicBezTo>
                    <a:cubicBezTo>
                      <a:pt x="50" y="40"/>
                      <a:pt x="50" y="40"/>
                      <a:pt x="50" y="40"/>
                    </a:cubicBezTo>
                    <a:cubicBezTo>
                      <a:pt x="50" y="40"/>
                      <a:pt x="50" y="40"/>
                      <a:pt x="50" y="40"/>
                    </a:cubicBezTo>
                    <a:cubicBezTo>
                      <a:pt x="49" y="39"/>
                      <a:pt x="48" y="38"/>
                      <a:pt x="47" y="37"/>
                    </a:cubicBezTo>
                    <a:cubicBezTo>
                      <a:pt x="47" y="37"/>
                      <a:pt x="47" y="37"/>
                      <a:pt x="47" y="37"/>
                    </a:cubicBezTo>
                    <a:cubicBezTo>
                      <a:pt x="47" y="37"/>
                      <a:pt x="47" y="37"/>
                      <a:pt x="47" y="37"/>
                    </a:cubicBezTo>
                    <a:cubicBezTo>
                      <a:pt x="45" y="35"/>
                      <a:pt x="43" y="34"/>
                      <a:pt x="40" y="34"/>
                    </a:cubicBezTo>
                    <a:cubicBezTo>
                      <a:pt x="35" y="34"/>
                      <a:pt x="31" y="38"/>
                      <a:pt x="30" y="43"/>
                    </a:cubicBezTo>
                    <a:cubicBezTo>
                      <a:pt x="30" y="43"/>
                      <a:pt x="30" y="43"/>
                      <a:pt x="30" y="43"/>
                    </a:cubicBezTo>
                    <a:cubicBezTo>
                      <a:pt x="30" y="59"/>
                      <a:pt x="30" y="59"/>
                      <a:pt x="30" y="59"/>
                    </a:cubicBezTo>
                    <a:cubicBezTo>
                      <a:pt x="51" y="59"/>
                      <a:pt x="51" y="59"/>
                      <a:pt x="51" y="59"/>
                    </a:cubicBezTo>
                    <a:cubicBezTo>
                      <a:pt x="51" y="43"/>
                      <a:pt x="51" y="43"/>
                      <a:pt x="51" y="43"/>
                    </a:cubicBezTo>
                    <a:close/>
                    <a:moveTo>
                      <a:pt x="29" y="42"/>
                    </a:moveTo>
                    <a:cubicBezTo>
                      <a:pt x="29" y="41"/>
                      <a:pt x="29" y="40"/>
                      <a:pt x="30" y="40"/>
                    </a:cubicBezTo>
                    <a:cubicBezTo>
                      <a:pt x="26" y="39"/>
                      <a:pt x="26" y="39"/>
                      <a:pt x="26" y="39"/>
                    </a:cubicBezTo>
                    <a:cubicBezTo>
                      <a:pt x="26" y="39"/>
                      <a:pt x="26" y="40"/>
                      <a:pt x="25" y="40"/>
                    </a:cubicBezTo>
                    <a:cubicBezTo>
                      <a:pt x="25" y="40"/>
                      <a:pt x="25" y="40"/>
                      <a:pt x="25" y="40"/>
                    </a:cubicBezTo>
                    <a:cubicBezTo>
                      <a:pt x="25" y="41"/>
                      <a:pt x="25" y="41"/>
                      <a:pt x="25" y="41"/>
                    </a:cubicBezTo>
                    <a:cubicBezTo>
                      <a:pt x="25" y="41"/>
                      <a:pt x="25" y="41"/>
                      <a:pt x="25" y="41"/>
                    </a:cubicBezTo>
                    <a:cubicBezTo>
                      <a:pt x="25" y="42"/>
                      <a:pt x="25" y="42"/>
                      <a:pt x="25" y="42"/>
                    </a:cubicBezTo>
                    <a:cubicBezTo>
                      <a:pt x="29" y="42"/>
                      <a:pt x="29" y="42"/>
                      <a:pt x="29" y="42"/>
                    </a:cubicBezTo>
                    <a:close/>
                    <a:moveTo>
                      <a:pt x="30" y="38"/>
                    </a:moveTo>
                    <a:cubicBezTo>
                      <a:pt x="31" y="38"/>
                      <a:pt x="31" y="37"/>
                      <a:pt x="32" y="37"/>
                    </a:cubicBezTo>
                    <a:cubicBezTo>
                      <a:pt x="29" y="34"/>
                      <a:pt x="29" y="34"/>
                      <a:pt x="29" y="34"/>
                    </a:cubicBezTo>
                    <a:cubicBezTo>
                      <a:pt x="28" y="35"/>
                      <a:pt x="27" y="36"/>
                      <a:pt x="27" y="37"/>
                    </a:cubicBezTo>
                    <a:cubicBezTo>
                      <a:pt x="30" y="38"/>
                      <a:pt x="30" y="38"/>
                      <a:pt x="30" y="38"/>
                    </a:cubicBezTo>
                    <a:close/>
                    <a:moveTo>
                      <a:pt x="33" y="36"/>
                    </a:moveTo>
                    <a:cubicBezTo>
                      <a:pt x="33" y="35"/>
                      <a:pt x="34" y="34"/>
                      <a:pt x="35" y="34"/>
                    </a:cubicBezTo>
                    <a:cubicBezTo>
                      <a:pt x="34" y="31"/>
                      <a:pt x="34" y="31"/>
                      <a:pt x="34" y="31"/>
                    </a:cubicBezTo>
                    <a:cubicBezTo>
                      <a:pt x="32" y="31"/>
                      <a:pt x="31" y="32"/>
                      <a:pt x="30" y="33"/>
                    </a:cubicBezTo>
                    <a:cubicBezTo>
                      <a:pt x="33" y="36"/>
                      <a:pt x="33" y="36"/>
                      <a:pt x="33" y="36"/>
                    </a:cubicBezTo>
                    <a:close/>
                    <a:moveTo>
                      <a:pt x="36" y="33"/>
                    </a:moveTo>
                    <a:cubicBezTo>
                      <a:pt x="37" y="33"/>
                      <a:pt x="39" y="33"/>
                      <a:pt x="40" y="33"/>
                    </a:cubicBezTo>
                    <a:cubicBezTo>
                      <a:pt x="40" y="29"/>
                      <a:pt x="40" y="29"/>
                      <a:pt x="40" y="29"/>
                    </a:cubicBezTo>
                    <a:cubicBezTo>
                      <a:pt x="39" y="29"/>
                      <a:pt x="39" y="29"/>
                      <a:pt x="39" y="29"/>
                    </a:cubicBezTo>
                    <a:cubicBezTo>
                      <a:pt x="38" y="29"/>
                      <a:pt x="36" y="30"/>
                      <a:pt x="35" y="30"/>
                    </a:cubicBezTo>
                    <a:cubicBezTo>
                      <a:pt x="36" y="33"/>
                      <a:pt x="36" y="33"/>
                      <a:pt x="36" y="33"/>
                    </a:cubicBezTo>
                    <a:close/>
                    <a:moveTo>
                      <a:pt x="47" y="29"/>
                    </a:moveTo>
                    <a:cubicBezTo>
                      <a:pt x="50" y="30"/>
                      <a:pt x="52" y="32"/>
                      <a:pt x="54" y="34"/>
                    </a:cubicBezTo>
                    <a:cubicBezTo>
                      <a:pt x="54" y="29"/>
                      <a:pt x="54" y="29"/>
                      <a:pt x="54" y="29"/>
                    </a:cubicBezTo>
                    <a:cubicBezTo>
                      <a:pt x="47" y="29"/>
                      <a:pt x="47" y="29"/>
                      <a:pt x="47" y="29"/>
                    </a:cubicBezTo>
                    <a:close/>
                    <a:moveTo>
                      <a:pt x="55" y="35"/>
                    </a:moveTo>
                    <a:cubicBezTo>
                      <a:pt x="55" y="36"/>
                      <a:pt x="55" y="36"/>
                      <a:pt x="55" y="36"/>
                    </a:cubicBezTo>
                    <a:cubicBezTo>
                      <a:pt x="55" y="35"/>
                      <a:pt x="55" y="35"/>
                      <a:pt x="55" y="35"/>
                    </a:cubicBezTo>
                    <a:cubicBezTo>
                      <a:pt x="55" y="35"/>
                      <a:pt x="55" y="35"/>
                      <a:pt x="55" y="35"/>
                    </a:cubicBezTo>
                    <a:close/>
                    <a:moveTo>
                      <a:pt x="55" y="36"/>
                    </a:moveTo>
                    <a:cubicBezTo>
                      <a:pt x="56" y="37"/>
                      <a:pt x="56" y="38"/>
                      <a:pt x="57" y="39"/>
                    </a:cubicBezTo>
                    <a:cubicBezTo>
                      <a:pt x="60" y="39"/>
                      <a:pt x="60" y="39"/>
                      <a:pt x="60" y="39"/>
                    </a:cubicBezTo>
                    <a:cubicBezTo>
                      <a:pt x="60" y="36"/>
                      <a:pt x="60" y="36"/>
                      <a:pt x="60" y="36"/>
                    </a:cubicBezTo>
                    <a:cubicBezTo>
                      <a:pt x="55" y="36"/>
                      <a:pt x="55" y="36"/>
                      <a:pt x="55" y="36"/>
                    </a:cubicBezTo>
                    <a:close/>
                    <a:moveTo>
                      <a:pt x="24" y="39"/>
                    </a:moveTo>
                    <a:cubicBezTo>
                      <a:pt x="24" y="38"/>
                      <a:pt x="25" y="37"/>
                      <a:pt x="26" y="36"/>
                    </a:cubicBezTo>
                    <a:cubicBezTo>
                      <a:pt x="21" y="36"/>
                      <a:pt x="21" y="36"/>
                      <a:pt x="21" y="36"/>
                    </a:cubicBezTo>
                    <a:cubicBezTo>
                      <a:pt x="21" y="39"/>
                      <a:pt x="21" y="39"/>
                      <a:pt x="21" y="39"/>
                    </a:cubicBezTo>
                    <a:cubicBezTo>
                      <a:pt x="24" y="39"/>
                      <a:pt x="24" y="39"/>
                      <a:pt x="24" y="39"/>
                    </a:cubicBezTo>
                    <a:close/>
                    <a:moveTo>
                      <a:pt x="26" y="35"/>
                    </a:moveTo>
                    <a:cubicBezTo>
                      <a:pt x="26" y="35"/>
                      <a:pt x="26" y="35"/>
                      <a:pt x="26" y="35"/>
                    </a:cubicBezTo>
                    <a:cubicBezTo>
                      <a:pt x="26" y="35"/>
                      <a:pt x="26" y="35"/>
                      <a:pt x="26" y="35"/>
                    </a:cubicBezTo>
                    <a:cubicBezTo>
                      <a:pt x="26" y="35"/>
                      <a:pt x="26" y="35"/>
                      <a:pt x="26" y="35"/>
                    </a:cubicBezTo>
                    <a:close/>
                    <a:moveTo>
                      <a:pt x="27" y="34"/>
                    </a:moveTo>
                    <a:cubicBezTo>
                      <a:pt x="29" y="32"/>
                      <a:pt x="31" y="30"/>
                      <a:pt x="33" y="29"/>
                    </a:cubicBezTo>
                    <a:cubicBezTo>
                      <a:pt x="27" y="29"/>
                      <a:pt x="27" y="29"/>
                      <a:pt x="27" y="29"/>
                    </a:cubicBezTo>
                    <a:cubicBezTo>
                      <a:pt x="27" y="34"/>
                      <a:pt x="27" y="34"/>
                      <a:pt x="27" y="34"/>
                    </a:cubicBezTo>
                    <a:close/>
                    <a:moveTo>
                      <a:pt x="55" y="43"/>
                    </a:moveTo>
                    <a:cubicBezTo>
                      <a:pt x="52" y="43"/>
                      <a:pt x="52" y="43"/>
                      <a:pt x="52" y="43"/>
                    </a:cubicBezTo>
                    <a:cubicBezTo>
                      <a:pt x="52" y="46"/>
                      <a:pt x="52" y="46"/>
                      <a:pt x="52" y="46"/>
                    </a:cubicBezTo>
                    <a:cubicBezTo>
                      <a:pt x="55" y="46"/>
                      <a:pt x="55" y="46"/>
                      <a:pt x="55" y="46"/>
                    </a:cubicBezTo>
                    <a:cubicBezTo>
                      <a:pt x="55" y="43"/>
                      <a:pt x="55" y="43"/>
                      <a:pt x="55" y="43"/>
                    </a:cubicBezTo>
                    <a:close/>
                    <a:moveTo>
                      <a:pt x="55" y="48"/>
                    </a:moveTo>
                    <a:cubicBezTo>
                      <a:pt x="52" y="48"/>
                      <a:pt x="52" y="48"/>
                      <a:pt x="52" y="48"/>
                    </a:cubicBezTo>
                    <a:cubicBezTo>
                      <a:pt x="52" y="50"/>
                      <a:pt x="52" y="50"/>
                      <a:pt x="52" y="50"/>
                    </a:cubicBezTo>
                    <a:cubicBezTo>
                      <a:pt x="55" y="50"/>
                      <a:pt x="55" y="50"/>
                      <a:pt x="55" y="50"/>
                    </a:cubicBezTo>
                    <a:cubicBezTo>
                      <a:pt x="55" y="48"/>
                      <a:pt x="55" y="48"/>
                      <a:pt x="55" y="48"/>
                    </a:cubicBezTo>
                    <a:close/>
                    <a:moveTo>
                      <a:pt x="55" y="52"/>
                    </a:moveTo>
                    <a:cubicBezTo>
                      <a:pt x="52" y="52"/>
                      <a:pt x="52" y="52"/>
                      <a:pt x="52" y="52"/>
                    </a:cubicBezTo>
                    <a:cubicBezTo>
                      <a:pt x="52" y="55"/>
                      <a:pt x="52" y="55"/>
                      <a:pt x="52" y="55"/>
                    </a:cubicBezTo>
                    <a:cubicBezTo>
                      <a:pt x="55" y="55"/>
                      <a:pt x="55" y="55"/>
                      <a:pt x="55" y="55"/>
                    </a:cubicBezTo>
                    <a:cubicBezTo>
                      <a:pt x="55" y="52"/>
                      <a:pt x="55" y="52"/>
                      <a:pt x="55" y="52"/>
                    </a:cubicBezTo>
                    <a:close/>
                    <a:moveTo>
                      <a:pt x="55" y="56"/>
                    </a:moveTo>
                    <a:cubicBezTo>
                      <a:pt x="52" y="56"/>
                      <a:pt x="52" y="56"/>
                      <a:pt x="52" y="56"/>
                    </a:cubicBezTo>
                    <a:cubicBezTo>
                      <a:pt x="52" y="59"/>
                      <a:pt x="52" y="59"/>
                      <a:pt x="52" y="59"/>
                    </a:cubicBezTo>
                    <a:cubicBezTo>
                      <a:pt x="55" y="59"/>
                      <a:pt x="55" y="59"/>
                      <a:pt x="55" y="59"/>
                    </a:cubicBezTo>
                    <a:cubicBezTo>
                      <a:pt x="55" y="56"/>
                      <a:pt x="55" y="56"/>
                      <a:pt x="55" y="56"/>
                    </a:cubicBezTo>
                    <a:close/>
                    <a:moveTo>
                      <a:pt x="29" y="43"/>
                    </a:moveTo>
                    <a:cubicBezTo>
                      <a:pt x="25" y="43"/>
                      <a:pt x="25" y="43"/>
                      <a:pt x="25" y="43"/>
                    </a:cubicBezTo>
                    <a:cubicBezTo>
                      <a:pt x="25" y="45"/>
                      <a:pt x="25" y="45"/>
                      <a:pt x="25" y="45"/>
                    </a:cubicBezTo>
                    <a:cubicBezTo>
                      <a:pt x="25" y="45"/>
                      <a:pt x="25" y="45"/>
                      <a:pt x="25" y="45"/>
                    </a:cubicBezTo>
                    <a:cubicBezTo>
                      <a:pt x="25" y="46"/>
                      <a:pt x="25" y="46"/>
                      <a:pt x="25" y="46"/>
                    </a:cubicBezTo>
                    <a:cubicBezTo>
                      <a:pt x="29" y="46"/>
                      <a:pt x="29" y="46"/>
                      <a:pt x="29" y="46"/>
                    </a:cubicBezTo>
                    <a:cubicBezTo>
                      <a:pt x="29" y="43"/>
                      <a:pt x="29" y="43"/>
                      <a:pt x="29" y="43"/>
                    </a:cubicBezTo>
                    <a:close/>
                    <a:moveTo>
                      <a:pt x="29" y="48"/>
                    </a:moveTo>
                    <a:cubicBezTo>
                      <a:pt x="25" y="48"/>
                      <a:pt x="25" y="48"/>
                      <a:pt x="25" y="48"/>
                    </a:cubicBezTo>
                    <a:cubicBezTo>
                      <a:pt x="25" y="50"/>
                      <a:pt x="25" y="50"/>
                      <a:pt x="25" y="50"/>
                    </a:cubicBezTo>
                    <a:cubicBezTo>
                      <a:pt x="29" y="50"/>
                      <a:pt x="29" y="50"/>
                      <a:pt x="29" y="50"/>
                    </a:cubicBezTo>
                    <a:cubicBezTo>
                      <a:pt x="29" y="48"/>
                      <a:pt x="29" y="48"/>
                      <a:pt x="29" y="48"/>
                    </a:cubicBezTo>
                    <a:close/>
                    <a:moveTo>
                      <a:pt x="29" y="52"/>
                    </a:moveTo>
                    <a:cubicBezTo>
                      <a:pt x="25" y="52"/>
                      <a:pt x="25" y="52"/>
                      <a:pt x="25" y="52"/>
                    </a:cubicBezTo>
                    <a:cubicBezTo>
                      <a:pt x="25" y="53"/>
                      <a:pt x="25" y="53"/>
                      <a:pt x="25" y="53"/>
                    </a:cubicBezTo>
                    <a:cubicBezTo>
                      <a:pt x="25" y="53"/>
                      <a:pt x="25" y="53"/>
                      <a:pt x="25" y="53"/>
                    </a:cubicBezTo>
                    <a:cubicBezTo>
                      <a:pt x="25" y="55"/>
                      <a:pt x="25" y="55"/>
                      <a:pt x="25" y="55"/>
                    </a:cubicBezTo>
                    <a:cubicBezTo>
                      <a:pt x="29" y="55"/>
                      <a:pt x="29" y="55"/>
                      <a:pt x="29" y="55"/>
                    </a:cubicBezTo>
                    <a:cubicBezTo>
                      <a:pt x="29" y="52"/>
                      <a:pt x="29" y="52"/>
                      <a:pt x="29" y="52"/>
                    </a:cubicBezTo>
                    <a:close/>
                    <a:moveTo>
                      <a:pt x="29" y="56"/>
                    </a:moveTo>
                    <a:cubicBezTo>
                      <a:pt x="25" y="56"/>
                      <a:pt x="25" y="56"/>
                      <a:pt x="25" y="56"/>
                    </a:cubicBezTo>
                    <a:cubicBezTo>
                      <a:pt x="25" y="59"/>
                      <a:pt x="25" y="59"/>
                      <a:pt x="25" y="59"/>
                    </a:cubicBezTo>
                    <a:cubicBezTo>
                      <a:pt x="29" y="59"/>
                      <a:pt x="29" y="59"/>
                      <a:pt x="29" y="59"/>
                    </a:cubicBezTo>
                    <a:cubicBezTo>
                      <a:pt x="29" y="56"/>
                      <a:pt x="29" y="56"/>
                      <a:pt x="29" y="56"/>
                    </a:cubicBezTo>
                    <a:close/>
                    <a:moveTo>
                      <a:pt x="20" y="46"/>
                    </a:moveTo>
                    <a:cubicBezTo>
                      <a:pt x="20" y="52"/>
                      <a:pt x="20" y="52"/>
                      <a:pt x="20" y="52"/>
                    </a:cubicBezTo>
                    <a:cubicBezTo>
                      <a:pt x="24" y="52"/>
                      <a:pt x="24" y="52"/>
                      <a:pt x="24" y="52"/>
                    </a:cubicBezTo>
                    <a:cubicBezTo>
                      <a:pt x="24" y="46"/>
                      <a:pt x="24" y="46"/>
                      <a:pt x="24" y="46"/>
                    </a:cubicBezTo>
                    <a:cubicBezTo>
                      <a:pt x="20" y="46"/>
                      <a:pt x="20" y="46"/>
                      <a:pt x="20" y="46"/>
                    </a:cubicBezTo>
                    <a:close/>
                    <a:moveTo>
                      <a:pt x="18" y="52"/>
                    </a:moveTo>
                    <a:cubicBezTo>
                      <a:pt x="18" y="46"/>
                      <a:pt x="18" y="46"/>
                      <a:pt x="18" y="46"/>
                    </a:cubicBezTo>
                    <a:cubicBezTo>
                      <a:pt x="13" y="46"/>
                      <a:pt x="13" y="46"/>
                      <a:pt x="13" y="46"/>
                    </a:cubicBezTo>
                    <a:cubicBezTo>
                      <a:pt x="13" y="52"/>
                      <a:pt x="13" y="52"/>
                      <a:pt x="13" y="52"/>
                    </a:cubicBezTo>
                    <a:cubicBezTo>
                      <a:pt x="18" y="52"/>
                      <a:pt x="18" y="52"/>
                      <a:pt x="18" y="52"/>
                    </a:cubicBezTo>
                    <a:close/>
                    <a:moveTo>
                      <a:pt x="17" y="53"/>
                    </a:moveTo>
                    <a:cubicBezTo>
                      <a:pt x="17" y="59"/>
                      <a:pt x="17" y="59"/>
                      <a:pt x="17" y="59"/>
                    </a:cubicBezTo>
                    <a:cubicBezTo>
                      <a:pt x="24" y="59"/>
                      <a:pt x="24" y="59"/>
                      <a:pt x="24" y="59"/>
                    </a:cubicBezTo>
                    <a:cubicBezTo>
                      <a:pt x="24" y="53"/>
                      <a:pt x="24" y="53"/>
                      <a:pt x="24" y="53"/>
                    </a:cubicBezTo>
                    <a:cubicBezTo>
                      <a:pt x="17" y="53"/>
                      <a:pt x="17" y="53"/>
                      <a:pt x="17" y="53"/>
                    </a:cubicBezTo>
                    <a:close/>
                    <a:moveTo>
                      <a:pt x="16" y="59"/>
                    </a:moveTo>
                    <a:cubicBezTo>
                      <a:pt x="16" y="53"/>
                      <a:pt x="16" y="53"/>
                      <a:pt x="16" y="53"/>
                    </a:cubicBezTo>
                    <a:cubicBezTo>
                      <a:pt x="13" y="53"/>
                      <a:pt x="13" y="53"/>
                      <a:pt x="13" y="53"/>
                    </a:cubicBezTo>
                    <a:cubicBezTo>
                      <a:pt x="13" y="59"/>
                      <a:pt x="13" y="59"/>
                      <a:pt x="13" y="59"/>
                    </a:cubicBezTo>
                    <a:cubicBezTo>
                      <a:pt x="16" y="59"/>
                      <a:pt x="16" y="59"/>
                      <a:pt x="16" y="59"/>
                    </a:cubicBezTo>
                    <a:close/>
                    <a:moveTo>
                      <a:pt x="17" y="41"/>
                    </a:moveTo>
                    <a:cubicBezTo>
                      <a:pt x="17" y="45"/>
                      <a:pt x="17" y="45"/>
                      <a:pt x="17" y="45"/>
                    </a:cubicBezTo>
                    <a:cubicBezTo>
                      <a:pt x="24" y="45"/>
                      <a:pt x="24" y="45"/>
                      <a:pt x="24" y="45"/>
                    </a:cubicBezTo>
                    <a:cubicBezTo>
                      <a:pt x="24" y="41"/>
                      <a:pt x="24" y="41"/>
                      <a:pt x="24" y="41"/>
                    </a:cubicBezTo>
                    <a:cubicBezTo>
                      <a:pt x="17" y="41"/>
                      <a:pt x="17" y="41"/>
                      <a:pt x="17" y="41"/>
                    </a:cubicBezTo>
                    <a:close/>
                    <a:moveTo>
                      <a:pt x="16" y="45"/>
                    </a:moveTo>
                    <a:cubicBezTo>
                      <a:pt x="16" y="41"/>
                      <a:pt x="16" y="41"/>
                      <a:pt x="16" y="41"/>
                    </a:cubicBezTo>
                    <a:cubicBezTo>
                      <a:pt x="13" y="41"/>
                      <a:pt x="13" y="41"/>
                      <a:pt x="13" y="41"/>
                    </a:cubicBezTo>
                    <a:cubicBezTo>
                      <a:pt x="13" y="45"/>
                      <a:pt x="13" y="45"/>
                      <a:pt x="13" y="45"/>
                    </a:cubicBezTo>
                    <a:cubicBezTo>
                      <a:pt x="16" y="45"/>
                      <a:pt x="16" y="45"/>
                      <a:pt x="16" y="45"/>
                    </a:cubicBezTo>
                    <a:close/>
                    <a:moveTo>
                      <a:pt x="19" y="39"/>
                    </a:moveTo>
                    <a:cubicBezTo>
                      <a:pt x="19" y="36"/>
                      <a:pt x="19" y="36"/>
                      <a:pt x="19" y="36"/>
                    </a:cubicBezTo>
                    <a:cubicBezTo>
                      <a:pt x="13" y="36"/>
                      <a:pt x="13" y="36"/>
                      <a:pt x="13" y="36"/>
                    </a:cubicBezTo>
                    <a:cubicBezTo>
                      <a:pt x="13" y="39"/>
                      <a:pt x="13" y="39"/>
                      <a:pt x="13" y="39"/>
                    </a:cubicBezTo>
                    <a:cubicBezTo>
                      <a:pt x="19" y="39"/>
                      <a:pt x="19" y="39"/>
                      <a:pt x="19" y="39"/>
                    </a:cubicBezTo>
                    <a:close/>
                    <a:moveTo>
                      <a:pt x="25" y="35"/>
                    </a:moveTo>
                    <a:cubicBezTo>
                      <a:pt x="25" y="29"/>
                      <a:pt x="25" y="29"/>
                      <a:pt x="25" y="29"/>
                    </a:cubicBezTo>
                    <a:cubicBezTo>
                      <a:pt x="17" y="29"/>
                      <a:pt x="17" y="29"/>
                      <a:pt x="17" y="29"/>
                    </a:cubicBezTo>
                    <a:cubicBezTo>
                      <a:pt x="17" y="35"/>
                      <a:pt x="17" y="35"/>
                      <a:pt x="17" y="35"/>
                    </a:cubicBezTo>
                    <a:cubicBezTo>
                      <a:pt x="25" y="35"/>
                      <a:pt x="25" y="35"/>
                      <a:pt x="25" y="35"/>
                    </a:cubicBezTo>
                    <a:close/>
                    <a:moveTo>
                      <a:pt x="16" y="35"/>
                    </a:moveTo>
                    <a:cubicBezTo>
                      <a:pt x="16" y="29"/>
                      <a:pt x="16" y="29"/>
                      <a:pt x="16" y="29"/>
                    </a:cubicBezTo>
                    <a:cubicBezTo>
                      <a:pt x="8" y="29"/>
                      <a:pt x="8" y="29"/>
                      <a:pt x="8" y="29"/>
                    </a:cubicBezTo>
                    <a:cubicBezTo>
                      <a:pt x="8" y="35"/>
                      <a:pt x="8" y="35"/>
                      <a:pt x="8" y="35"/>
                    </a:cubicBezTo>
                    <a:cubicBezTo>
                      <a:pt x="16" y="35"/>
                      <a:pt x="16" y="35"/>
                      <a:pt x="16" y="35"/>
                    </a:cubicBezTo>
                    <a:close/>
                    <a:moveTo>
                      <a:pt x="6" y="35"/>
                    </a:moveTo>
                    <a:cubicBezTo>
                      <a:pt x="6" y="29"/>
                      <a:pt x="6" y="29"/>
                      <a:pt x="6" y="29"/>
                    </a:cubicBezTo>
                    <a:cubicBezTo>
                      <a:pt x="2" y="29"/>
                      <a:pt x="2" y="29"/>
                      <a:pt x="2" y="29"/>
                    </a:cubicBezTo>
                    <a:cubicBezTo>
                      <a:pt x="2" y="35"/>
                      <a:pt x="2" y="35"/>
                      <a:pt x="2" y="35"/>
                    </a:cubicBezTo>
                    <a:cubicBezTo>
                      <a:pt x="6" y="35"/>
                      <a:pt x="6" y="35"/>
                      <a:pt x="6" y="35"/>
                    </a:cubicBezTo>
                    <a:close/>
                    <a:moveTo>
                      <a:pt x="79" y="29"/>
                    </a:moveTo>
                    <a:cubicBezTo>
                      <a:pt x="74" y="29"/>
                      <a:pt x="74" y="29"/>
                      <a:pt x="74" y="29"/>
                    </a:cubicBezTo>
                    <a:cubicBezTo>
                      <a:pt x="74" y="35"/>
                      <a:pt x="74" y="35"/>
                      <a:pt x="74" y="35"/>
                    </a:cubicBezTo>
                    <a:cubicBezTo>
                      <a:pt x="79" y="35"/>
                      <a:pt x="79" y="35"/>
                      <a:pt x="79" y="35"/>
                    </a:cubicBezTo>
                    <a:cubicBezTo>
                      <a:pt x="79" y="29"/>
                      <a:pt x="79" y="29"/>
                      <a:pt x="79" y="29"/>
                    </a:cubicBezTo>
                    <a:close/>
                    <a:moveTo>
                      <a:pt x="73" y="29"/>
                    </a:moveTo>
                    <a:cubicBezTo>
                      <a:pt x="65" y="29"/>
                      <a:pt x="65" y="29"/>
                      <a:pt x="65" y="29"/>
                    </a:cubicBezTo>
                    <a:cubicBezTo>
                      <a:pt x="65" y="35"/>
                      <a:pt x="65" y="35"/>
                      <a:pt x="65" y="35"/>
                    </a:cubicBezTo>
                    <a:cubicBezTo>
                      <a:pt x="73" y="35"/>
                      <a:pt x="73" y="35"/>
                      <a:pt x="73" y="35"/>
                    </a:cubicBezTo>
                    <a:cubicBezTo>
                      <a:pt x="73" y="29"/>
                      <a:pt x="73" y="29"/>
                      <a:pt x="73" y="29"/>
                    </a:cubicBezTo>
                    <a:close/>
                    <a:moveTo>
                      <a:pt x="64" y="29"/>
                    </a:moveTo>
                    <a:cubicBezTo>
                      <a:pt x="55" y="29"/>
                      <a:pt x="55" y="29"/>
                      <a:pt x="55" y="29"/>
                    </a:cubicBezTo>
                    <a:cubicBezTo>
                      <a:pt x="55" y="35"/>
                      <a:pt x="55" y="35"/>
                      <a:pt x="55" y="35"/>
                    </a:cubicBezTo>
                    <a:cubicBezTo>
                      <a:pt x="64" y="35"/>
                      <a:pt x="64" y="35"/>
                      <a:pt x="64" y="35"/>
                    </a:cubicBezTo>
                    <a:cubicBezTo>
                      <a:pt x="64" y="29"/>
                      <a:pt x="64" y="29"/>
                      <a:pt x="64" y="29"/>
                    </a:cubicBezTo>
                    <a:close/>
                    <a:moveTo>
                      <a:pt x="2" y="28"/>
                    </a:moveTo>
                    <a:cubicBezTo>
                      <a:pt x="5" y="28"/>
                      <a:pt x="5" y="28"/>
                      <a:pt x="5" y="28"/>
                    </a:cubicBezTo>
                    <a:cubicBezTo>
                      <a:pt x="5" y="24"/>
                      <a:pt x="5" y="24"/>
                      <a:pt x="5" y="24"/>
                    </a:cubicBezTo>
                    <a:cubicBezTo>
                      <a:pt x="2" y="24"/>
                      <a:pt x="2" y="24"/>
                      <a:pt x="2" y="24"/>
                    </a:cubicBezTo>
                    <a:cubicBezTo>
                      <a:pt x="2" y="28"/>
                      <a:pt x="2" y="28"/>
                      <a:pt x="2" y="28"/>
                    </a:cubicBezTo>
                    <a:close/>
                    <a:moveTo>
                      <a:pt x="6" y="28"/>
                    </a:moveTo>
                    <a:cubicBezTo>
                      <a:pt x="12" y="28"/>
                      <a:pt x="12" y="28"/>
                      <a:pt x="12" y="28"/>
                    </a:cubicBezTo>
                    <a:cubicBezTo>
                      <a:pt x="12" y="24"/>
                      <a:pt x="12" y="24"/>
                      <a:pt x="12" y="24"/>
                    </a:cubicBezTo>
                    <a:cubicBezTo>
                      <a:pt x="6" y="24"/>
                      <a:pt x="6" y="24"/>
                      <a:pt x="6" y="24"/>
                    </a:cubicBezTo>
                    <a:cubicBezTo>
                      <a:pt x="6" y="28"/>
                      <a:pt x="6" y="28"/>
                      <a:pt x="6" y="28"/>
                    </a:cubicBezTo>
                    <a:close/>
                    <a:moveTo>
                      <a:pt x="13" y="28"/>
                    </a:moveTo>
                    <a:cubicBezTo>
                      <a:pt x="18" y="28"/>
                      <a:pt x="18" y="28"/>
                      <a:pt x="18" y="28"/>
                    </a:cubicBezTo>
                    <a:cubicBezTo>
                      <a:pt x="18" y="24"/>
                      <a:pt x="18" y="24"/>
                      <a:pt x="18" y="24"/>
                    </a:cubicBezTo>
                    <a:cubicBezTo>
                      <a:pt x="13" y="24"/>
                      <a:pt x="13" y="24"/>
                      <a:pt x="13" y="24"/>
                    </a:cubicBezTo>
                    <a:cubicBezTo>
                      <a:pt x="13" y="28"/>
                      <a:pt x="13" y="28"/>
                      <a:pt x="13" y="28"/>
                    </a:cubicBezTo>
                    <a:close/>
                    <a:moveTo>
                      <a:pt x="20" y="28"/>
                    </a:moveTo>
                    <a:cubicBezTo>
                      <a:pt x="30" y="28"/>
                      <a:pt x="30" y="28"/>
                      <a:pt x="30" y="28"/>
                    </a:cubicBezTo>
                    <a:cubicBezTo>
                      <a:pt x="30" y="24"/>
                      <a:pt x="30" y="24"/>
                      <a:pt x="30" y="24"/>
                    </a:cubicBezTo>
                    <a:cubicBezTo>
                      <a:pt x="20" y="24"/>
                      <a:pt x="20" y="24"/>
                      <a:pt x="20" y="24"/>
                    </a:cubicBezTo>
                    <a:cubicBezTo>
                      <a:pt x="20" y="28"/>
                      <a:pt x="20" y="28"/>
                      <a:pt x="20" y="28"/>
                    </a:cubicBezTo>
                    <a:close/>
                    <a:moveTo>
                      <a:pt x="31" y="28"/>
                    </a:moveTo>
                    <a:cubicBezTo>
                      <a:pt x="40" y="28"/>
                      <a:pt x="40" y="28"/>
                      <a:pt x="40" y="28"/>
                    </a:cubicBezTo>
                    <a:cubicBezTo>
                      <a:pt x="40" y="24"/>
                      <a:pt x="40" y="24"/>
                      <a:pt x="40" y="24"/>
                    </a:cubicBezTo>
                    <a:cubicBezTo>
                      <a:pt x="31" y="24"/>
                      <a:pt x="31" y="24"/>
                      <a:pt x="31" y="24"/>
                    </a:cubicBezTo>
                    <a:cubicBezTo>
                      <a:pt x="31" y="28"/>
                      <a:pt x="31" y="28"/>
                      <a:pt x="31" y="28"/>
                    </a:cubicBezTo>
                    <a:close/>
                    <a:moveTo>
                      <a:pt x="41" y="28"/>
                    </a:moveTo>
                    <a:cubicBezTo>
                      <a:pt x="50" y="28"/>
                      <a:pt x="50" y="28"/>
                      <a:pt x="50" y="28"/>
                    </a:cubicBezTo>
                    <a:cubicBezTo>
                      <a:pt x="50" y="24"/>
                      <a:pt x="50" y="24"/>
                      <a:pt x="50" y="24"/>
                    </a:cubicBezTo>
                    <a:cubicBezTo>
                      <a:pt x="41" y="24"/>
                      <a:pt x="41" y="24"/>
                      <a:pt x="41" y="24"/>
                    </a:cubicBezTo>
                    <a:cubicBezTo>
                      <a:pt x="41" y="28"/>
                      <a:pt x="41" y="28"/>
                      <a:pt x="41" y="28"/>
                    </a:cubicBezTo>
                    <a:close/>
                    <a:moveTo>
                      <a:pt x="51" y="28"/>
                    </a:moveTo>
                    <a:cubicBezTo>
                      <a:pt x="61" y="28"/>
                      <a:pt x="61" y="28"/>
                      <a:pt x="61" y="28"/>
                    </a:cubicBezTo>
                    <a:cubicBezTo>
                      <a:pt x="61" y="24"/>
                      <a:pt x="61" y="24"/>
                      <a:pt x="61" y="24"/>
                    </a:cubicBezTo>
                    <a:cubicBezTo>
                      <a:pt x="51" y="24"/>
                      <a:pt x="51" y="24"/>
                      <a:pt x="51" y="24"/>
                    </a:cubicBezTo>
                    <a:cubicBezTo>
                      <a:pt x="51" y="28"/>
                      <a:pt x="51" y="28"/>
                      <a:pt x="51" y="28"/>
                    </a:cubicBezTo>
                    <a:close/>
                    <a:moveTo>
                      <a:pt x="63" y="28"/>
                    </a:moveTo>
                    <a:cubicBezTo>
                      <a:pt x="67" y="28"/>
                      <a:pt x="67" y="28"/>
                      <a:pt x="67" y="28"/>
                    </a:cubicBezTo>
                    <a:cubicBezTo>
                      <a:pt x="67" y="24"/>
                      <a:pt x="67" y="24"/>
                      <a:pt x="67" y="24"/>
                    </a:cubicBezTo>
                    <a:cubicBezTo>
                      <a:pt x="63" y="24"/>
                      <a:pt x="63" y="24"/>
                      <a:pt x="63" y="24"/>
                    </a:cubicBezTo>
                    <a:cubicBezTo>
                      <a:pt x="63" y="28"/>
                      <a:pt x="63" y="28"/>
                      <a:pt x="63" y="28"/>
                    </a:cubicBezTo>
                    <a:close/>
                    <a:moveTo>
                      <a:pt x="69" y="28"/>
                    </a:moveTo>
                    <a:cubicBezTo>
                      <a:pt x="74" y="28"/>
                      <a:pt x="74" y="28"/>
                      <a:pt x="74" y="28"/>
                    </a:cubicBezTo>
                    <a:cubicBezTo>
                      <a:pt x="74" y="24"/>
                      <a:pt x="74" y="24"/>
                      <a:pt x="74" y="24"/>
                    </a:cubicBezTo>
                    <a:cubicBezTo>
                      <a:pt x="69" y="24"/>
                      <a:pt x="69" y="24"/>
                      <a:pt x="69" y="24"/>
                    </a:cubicBezTo>
                    <a:cubicBezTo>
                      <a:pt x="69" y="28"/>
                      <a:pt x="69" y="28"/>
                      <a:pt x="69" y="28"/>
                    </a:cubicBezTo>
                    <a:close/>
                    <a:moveTo>
                      <a:pt x="76" y="28"/>
                    </a:moveTo>
                    <a:cubicBezTo>
                      <a:pt x="79" y="28"/>
                      <a:pt x="79" y="28"/>
                      <a:pt x="79" y="28"/>
                    </a:cubicBezTo>
                    <a:cubicBezTo>
                      <a:pt x="79" y="24"/>
                      <a:pt x="79" y="24"/>
                      <a:pt x="79" y="24"/>
                    </a:cubicBezTo>
                    <a:cubicBezTo>
                      <a:pt x="76" y="24"/>
                      <a:pt x="76" y="24"/>
                      <a:pt x="76" y="24"/>
                    </a:cubicBezTo>
                    <a:cubicBezTo>
                      <a:pt x="76" y="28"/>
                      <a:pt x="76" y="28"/>
                      <a:pt x="76" y="28"/>
                    </a:cubicBezTo>
                    <a:close/>
                    <a:moveTo>
                      <a:pt x="79" y="36"/>
                    </a:moveTo>
                    <a:cubicBezTo>
                      <a:pt x="69" y="36"/>
                      <a:pt x="69" y="36"/>
                      <a:pt x="69" y="36"/>
                    </a:cubicBezTo>
                    <a:cubicBezTo>
                      <a:pt x="69" y="59"/>
                      <a:pt x="69" y="59"/>
                      <a:pt x="69" y="59"/>
                    </a:cubicBezTo>
                    <a:cubicBezTo>
                      <a:pt x="69" y="60"/>
                      <a:pt x="69" y="60"/>
                      <a:pt x="69" y="60"/>
                    </a:cubicBezTo>
                    <a:cubicBezTo>
                      <a:pt x="69" y="60"/>
                      <a:pt x="69" y="60"/>
                      <a:pt x="69" y="60"/>
                    </a:cubicBezTo>
                    <a:cubicBezTo>
                      <a:pt x="68" y="60"/>
                      <a:pt x="68" y="60"/>
                      <a:pt x="68" y="60"/>
                    </a:cubicBezTo>
                    <a:cubicBezTo>
                      <a:pt x="68" y="60"/>
                      <a:pt x="68" y="60"/>
                      <a:pt x="68" y="60"/>
                    </a:cubicBezTo>
                    <a:cubicBezTo>
                      <a:pt x="57" y="60"/>
                      <a:pt x="57" y="60"/>
                      <a:pt x="57" y="60"/>
                    </a:cubicBezTo>
                    <a:cubicBezTo>
                      <a:pt x="57" y="60"/>
                      <a:pt x="57" y="60"/>
                      <a:pt x="57" y="60"/>
                    </a:cubicBezTo>
                    <a:cubicBezTo>
                      <a:pt x="55" y="60"/>
                      <a:pt x="55" y="60"/>
                      <a:pt x="55" y="60"/>
                    </a:cubicBezTo>
                    <a:cubicBezTo>
                      <a:pt x="55" y="60"/>
                      <a:pt x="55" y="60"/>
                      <a:pt x="55" y="60"/>
                    </a:cubicBezTo>
                    <a:cubicBezTo>
                      <a:pt x="52" y="60"/>
                      <a:pt x="52" y="60"/>
                      <a:pt x="52" y="60"/>
                    </a:cubicBezTo>
                    <a:cubicBezTo>
                      <a:pt x="52" y="60"/>
                      <a:pt x="52" y="60"/>
                      <a:pt x="52" y="60"/>
                    </a:cubicBezTo>
                    <a:cubicBezTo>
                      <a:pt x="51" y="60"/>
                      <a:pt x="51" y="60"/>
                      <a:pt x="51" y="60"/>
                    </a:cubicBezTo>
                    <a:cubicBezTo>
                      <a:pt x="51" y="60"/>
                      <a:pt x="51" y="60"/>
                      <a:pt x="51" y="60"/>
                    </a:cubicBezTo>
                    <a:cubicBezTo>
                      <a:pt x="30" y="60"/>
                      <a:pt x="30" y="60"/>
                      <a:pt x="30" y="60"/>
                    </a:cubicBezTo>
                    <a:cubicBezTo>
                      <a:pt x="30" y="60"/>
                      <a:pt x="30" y="60"/>
                      <a:pt x="30" y="60"/>
                    </a:cubicBezTo>
                    <a:cubicBezTo>
                      <a:pt x="29" y="60"/>
                      <a:pt x="29" y="60"/>
                      <a:pt x="29" y="60"/>
                    </a:cubicBezTo>
                    <a:cubicBezTo>
                      <a:pt x="29" y="60"/>
                      <a:pt x="29" y="60"/>
                      <a:pt x="29" y="60"/>
                    </a:cubicBezTo>
                    <a:cubicBezTo>
                      <a:pt x="25" y="60"/>
                      <a:pt x="25" y="60"/>
                      <a:pt x="25" y="60"/>
                    </a:cubicBezTo>
                    <a:cubicBezTo>
                      <a:pt x="25" y="60"/>
                      <a:pt x="25" y="60"/>
                      <a:pt x="25" y="60"/>
                    </a:cubicBezTo>
                    <a:cubicBezTo>
                      <a:pt x="24" y="60"/>
                      <a:pt x="24" y="60"/>
                      <a:pt x="24" y="60"/>
                    </a:cubicBezTo>
                    <a:cubicBezTo>
                      <a:pt x="24" y="60"/>
                      <a:pt x="24" y="60"/>
                      <a:pt x="24" y="60"/>
                    </a:cubicBezTo>
                    <a:cubicBezTo>
                      <a:pt x="13" y="60"/>
                      <a:pt x="13" y="60"/>
                      <a:pt x="13" y="60"/>
                    </a:cubicBezTo>
                    <a:cubicBezTo>
                      <a:pt x="13" y="60"/>
                      <a:pt x="13" y="60"/>
                      <a:pt x="13" y="60"/>
                    </a:cubicBezTo>
                    <a:cubicBezTo>
                      <a:pt x="11" y="60"/>
                      <a:pt x="11" y="60"/>
                      <a:pt x="11" y="60"/>
                    </a:cubicBezTo>
                    <a:cubicBezTo>
                      <a:pt x="11" y="36"/>
                      <a:pt x="11" y="36"/>
                      <a:pt x="11" y="36"/>
                    </a:cubicBezTo>
                    <a:cubicBezTo>
                      <a:pt x="2" y="36"/>
                      <a:pt x="2" y="36"/>
                      <a:pt x="2" y="36"/>
                    </a:cubicBezTo>
                    <a:cubicBezTo>
                      <a:pt x="0" y="36"/>
                      <a:pt x="0" y="36"/>
                      <a:pt x="0" y="36"/>
                    </a:cubicBezTo>
                    <a:cubicBezTo>
                      <a:pt x="0" y="35"/>
                      <a:pt x="0" y="35"/>
                      <a:pt x="0" y="35"/>
                    </a:cubicBezTo>
                    <a:cubicBezTo>
                      <a:pt x="0" y="14"/>
                      <a:pt x="0" y="14"/>
                      <a:pt x="0" y="14"/>
                    </a:cubicBezTo>
                    <a:cubicBezTo>
                      <a:pt x="0" y="12"/>
                      <a:pt x="0" y="12"/>
                      <a:pt x="0" y="12"/>
                    </a:cubicBezTo>
                    <a:cubicBezTo>
                      <a:pt x="0" y="12"/>
                      <a:pt x="0" y="12"/>
                      <a:pt x="0" y="12"/>
                    </a:cubicBezTo>
                    <a:cubicBezTo>
                      <a:pt x="2" y="12"/>
                      <a:pt x="2" y="12"/>
                      <a:pt x="2" y="12"/>
                    </a:cubicBezTo>
                    <a:cubicBezTo>
                      <a:pt x="2" y="12"/>
                      <a:pt x="2" y="12"/>
                      <a:pt x="2" y="12"/>
                    </a:cubicBezTo>
                    <a:cubicBezTo>
                      <a:pt x="5" y="12"/>
                      <a:pt x="5" y="12"/>
                      <a:pt x="5" y="12"/>
                    </a:cubicBezTo>
                    <a:cubicBezTo>
                      <a:pt x="5" y="12"/>
                      <a:pt x="5" y="12"/>
                      <a:pt x="5" y="12"/>
                    </a:cubicBezTo>
                    <a:cubicBezTo>
                      <a:pt x="6" y="12"/>
                      <a:pt x="6" y="12"/>
                      <a:pt x="6" y="12"/>
                    </a:cubicBezTo>
                    <a:cubicBezTo>
                      <a:pt x="6" y="18"/>
                      <a:pt x="6" y="18"/>
                      <a:pt x="6" y="18"/>
                    </a:cubicBezTo>
                    <a:cubicBezTo>
                      <a:pt x="9" y="18"/>
                      <a:pt x="9" y="18"/>
                      <a:pt x="9" y="18"/>
                    </a:cubicBezTo>
                    <a:cubicBezTo>
                      <a:pt x="9" y="14"/>
                      <a:pt x="9" y="14"/>
                      <a:pt x="9" y="14"/>
                    </a:cubicBezTo>
                    <a:cubicBezTo>
                      <a:pt x="9" y="12"/>
                      <a:pt x="9" y="12"/>
                      <a:pt x="9" y="12"/>
                    </a:cubicBezTo>
                    <a:cubicBezTo>
                      <a:pt x="9" y="12"/>
                      <a:pt x="9" y="12"/>
                      <a:pt x="9" y="12"/>
                    </a:cubicBezTo>
                    <a:cubicBezTo>
                      <a:pt x="11" y="12"/>
                      <a:pt x="11" y="12"/>
                      <a:pt x="11" y="12"/>
                    </a:cubicBezTo>
                    <a:cubicBezTo>
                      <a:pt x="11" y="12"/>
                      <a:pt x="11" y="12"/>
                      <a:pt x="11" y="12"/>
                    </a:cubicBezTo>
                    <a:cubicBezTo>
                      <a:pt x="14" y="12"/>
                      <a:pt x="14" y="12"/>
                      <a:pt x="14" y="12"/>
                    </a:cubicBezTo>
                    <a:cubicBezTo>
                      <a:pt x="14" y="12"/>
                      <a:pt x="14" y="12"/>
                      <a:pt x="14" y="12"/>
                    </a:cubicBezTo>
                    <a:cubicBezTo>
                      <a:pt x="15" y="12"/>
                      <a:pt x="15" y="12"/>
                      <a:pt x="15" y="12"/>
                    </a:cubicBezTo>
                    <a:cubicBezTo>
                      <a:pt x="15" y="18"/>
                      <a:pt x="15" y="18"/>
                      <a:pt x="15" y="18"/>
                    </a:cubicBezTo>
                    <a:cubicBezTo>
                      <a:pt x="18" y="18"/>
                      <a:pt x="18" y="18"/>
                      <a:pt x="18" y="18"/>
                    </a:cubicBezTo>
                    <a:cubicBezTo>
                      <a:pt x="18" y="14"/>
                      <a:pt x="18" y="14"/>
                      <a:pt x="18" y="14"/>
                    </a:cubicBezTo>
                    <a:cubicBezTo>
                      <a:pt x="18" y="12"/>
                      <a:pt x="18" y="12"/>
                      <a:pt x="18" y="12"/>
                    </a:cubicBezTo>
                    <a:cubicBezTo>
                      <a:pt x="18" y="12"/>
                      <a:pt x="18" y="12"/>
                      <a:pt x="18" y="12"/>
                    </a:cubicBezTo>
                    <a:cubicBezTo>
                      <a:pt x="20" y="12"/>
                      <a:pt x="20" y="12"/>
                      <a:pt x="20" y="12"/>
                    </a:cubicBezTo>
                    <a:cubicBezTo>
                      <a:pt x="20" y="12"/>
                      <a:pt x="20" y="12"/>
                      <a:pt x="20" y="12"/>
                    </a:cubicBezTo>
                    <a:cubicBezTo>
                      <a:pt x="23" y="12"/>
                      <a:pt x="23" y="12"/>
                      <a:pt x="23" y="12"/>
                    </a:cubicBezTo>
                    <a:cubicBezTo>
                      <a:pt x="23" y="0"/>
                      <a:pt x="23" y="0"/>
                      <a:pt x="23" y="0"/>
                    </a:cubicBezTo>
                    <a:cubicBezTo>
                      <a:pt x="24" y="0"/>
                      <a:pt x="24" y="0"/>
                      <a:pt x="24" y="0"/>
                    </a:cubicBezTo>
                    <a:cubicBezTo>
                      <a:pt x="24" y="0"/>
                      <a:pt x="24" y="0"/>
                      <a:pt x="24" y="0"/>
                    </a:cubicBezTo>
                    <a:cubicBezTo>
                      <a:pt x="27" y="0"/>
                      <a:pt x="27" y="0"/>
                      <a:pt x="27" y="0"/>
                    </a:cubicBezTo>
                    <a:cubicBezTo>
                      <a:pt x="27" y="0"/>
                      <a:pt x="27" y="0"/>
                      <a:pt x="27" y="0"/>
                    </a:cubicBezTo>
                    <a:cubicBezTo>
                      <a:pt x="29" y="0"/>
                      <a:pt x="29" y="0"/>
                      <a:pt x="29" y="0"/>
                    </a:cubicBezTo>
                    <a:cubicBezTo>
                      <a:pt x="29" y="0"/>
                      <a:pt x="29" y="0"/>
                      <a:pt x="29" y="0"/>
                    </a:cubicBezTo>
                    <a:cubicBezTo>
                      <a:pt x="29" y="1"/>
                      <a:pt x="29" y="1"/>
                      <a:pt x="29" y="1"/>
                    </a:cubicBezTo>
                    <a:cubicBezTo>
                      <a:pt x="29" y="6"/>
                      <a:pt x="29" y="6"/>
                      <a:pt x="29" y="6"/>
                    </a:cubicBezTo>
                    <a:cubicBezTo>
                      <a:pt x="32" y="6"/>
                      <a:pt x="32" y="6"/>
                      <a:pt x="32" y="6"/>
                    </a:cubicBezTo>
                    <a:cubicBezTo>
                      <a:pt x="32" y="0"/>
                      <a:pt x="32" y="0"/>
                      <a:pt x="32" y="0"/>
                    </a:cubicBezTo>
                    <a:cubicBezTo>
                      <a:pt x="34" y="0"/>
                      <a:pt x="34" y="0"/>
                      <a:pt x="34" y="0"/>
                    </a:cubicBezTo>
                    <a:cubicBezTo>
                      <a:pt x="34" y="0"/>
                      <a:pt x="34" y="0"/>
                      <a:pt x="34" y="0"/>
                    </a:cubicBezTo>
                    <a:cubicBezTo>
                      <a:pt x="37" y="0"/>
                      <a:pt x="37" y="0"/>
                      <a:pt x="37" y="0"/>
                    </a:cubicBezTo>
                    <a:cubicBezTo>
                      <a:pt x="37" y="0"/>
                      <a:pt x="37" y="0"/>
                      <a:pt x="37" y="0"/>
                    </a:cubicBezTo>
                    <a:cubicBezTo>
                      <a:pt x="39" y="0"/>
                      <a:pt x="39" y="0"/>
                      <a:pt x="39" y="0"/>
                    </a:cubicBezTo>
                    <a:cubicBezTo>
                      <a:pt x="39" y="0"/>
                      <a:pt x="39" y="0"/>
                      <a:pt x="39" y="0"/>
                    </a:cubicBezTo>
                    <a:cubicBezTo>
                      <a:pt x="39" y="1"/>
                      <a:pt x="39" y="1"/>
                      <a:pt x="39" y="1"/>
                    </a:cubicBezTo>
                    <a:cubicBezTo>
                      <a:pt x="39" y="6"/>
                      <a:pt x="39" y="6"/>
                      <a:pt x="39" y="6"/>
                    </a:cubicBezTo>
                    <a:cubicBezTo>
                      <a:pt x="42" y="6"/>
                      <a:pt x="42" y="6"/>
                      <a:pt x="42" y="6"/>
                    </a:cubicBezTo>
                    <a:cubicBezTo>
                      <a:pt x="42" y="0"/>
                      <a:pt x="42" y="0"/>
                      <a:pt x="42" y="0"/>
                    </a:cubicBezTo>
                    <a:cubicBezTo>
                      <a:pt x="44" y="0"/>
                      <a:pt x="44" y="0"/>
                      <a:pt x="44" y="0"/>
                    </a:cubicBezTo>
                    <a:cubicBezTo>
                      <a:pt x="44" y="0"/>
                      <a:pt x="44" y="0"/>
                      <a:pt x="44" y="0"/>
                    </a:cubicBezTo>
                    <a:cubicBezTo>
                      <a:pt x="47" y="0"/>
                      <a:pt x="47" y="0"/>
                      <a:pt x="47" y="0"/>
                    </a:cubicBezTo>
                    <a:cubicBezTo>
                      <a:pt x="47" y="0"/>
                      <a:pt x="47" y="0"/>
                      <a:pt x="47" y="0"/>
                    </a:cubicBezTo>
                    <a:cubicBezTo>
                      <a:pt x="48" y="0"/>
                      <a:pt x="48" y="0"/>
                      <a:pt x="48" y="0"/>
                    </a:cubicBezTo>
                    <a:cubicBezTo>
                      <a:pt x="48" y="0"/>
                      <a:pt x="48" y="0"/>
                      <a:pt x="48" y="0"/>
                    </a:cubicBezTo>
                    <a:cubicBezTo>
                      <a:pt x="48" y="1"/>
                      <a:pt x="48" y="1"/>
                      <a:pt x="48" y="1"/>
                    </a:cubicBezTo>
                    <a:cubicBezTo>
                      <a:pt x="48" y="6"/>
                      <a:pt x="48" y="6"/>
                      <a:pt x="48" y="6"/>
                    </a:cubicBezTo>
                    <a:cubicBezTo>
                      <a:pt x="52" y="6"/>
                      <a:pt x="52" y="6"/>
                      <a:pt x="52" y="6"/>
                    </a:cubicBezTo>
                    <a:cubicBezTo>
                      <a:pt x="52" y="1"/>
                      <a:pt x="52" y="1"/>
                      <a:pt x="52" y="1"/>
                    </a:cubicBezTo>
                    <a:cubicBezTo>
                      <a:pt x="52" y="0"/>
                      <a:pt x="52" y="0"/>
                      <a:pt x="52" y="0"/>
                    </a:cubicBezTo>
                    <a:cubicBezTo>
                      <a:pt x="52" y="0"/>
                      <a:pt x="52" y="0"/>
                      <a:pt x="52" y="0"/>
                    </a:cubicBezTo>
                    <a:cubicBezTo>
                      <a:pt x="53" y="0"/>
                      <a:pt x="53" y="0"/>
                      <a:pt x="53" y="0"/>
                    </a:cubicBezTo>
                    <a:cubicBezTo>
                      <a:pt x="53" y="0"/>
                      <a:pt x="53" y="0"/>
                      <a:pt x="53" y="0"/>
                    </a:cubicBezTo>
                    <a:cubicBezTo>
                      <a:pt x="58" y="0"/>
                      <a:pt x="58" y="0"/>
                      <a:pt x="58" y="0"/>
                    </a:cubicBezTo>
                    <a:cubicBezTo>
                      <a:pt x="58" y="0"/>
                      <a:pt x="58" y="0"/>
                      <a:pt x="58" y="0"/>
                    </a:cubicBezTo>
                    <a:cubicBezTo>
                      <a:pt x="58" y="0"/>
                      <a:pt x="58" y="0"/>
                      <a:pt x="58" y="0"/>
                    </a:cubicBezTo>
                    <a:cubicBezTo>
                      <a:pt x="58" y="12"/>
                      <a:pt x="58" y="12"/>
                      <a:pt x="58" y="12"/>
                    </a:cubicBezTo>
                    <a:cubicBezTo>
                      <a:pt x="61" y="12"/>
                      <a:pt x="61" y="12"/>
                      <a:pt x="61" y="12"/>
                    </a:cubicBezTo>
                    <a:cubicBezTo>
                      <a:pt x="61" y="12"/>
                      <a:pt x="61" y="12"/>
                      <a:pt x="61" y="12"/>
                    </a:cubicBezTo>
                    <a:cubicBezTo>
                      <a:pt x="63" y="12"/>
                      <a:pt x="63" y="12"/>
                      <a:pt x="63" y="12"/>
                    </a:cubicBezTo>
                    <a:cubicBezTo>
                      <a:pt x="63" y="12"/>
                      <a:pt x="63" y="12"/>
                      <a:pt x="63" y="12"/>
                    </a:cubicBezTo>
                    <a:cubicBezTo>
                      <a:pt x="63" y="14"/>
                      <a:pt x="63" y="14"/>
                      <a:pt x="63" y="14"/>
                    </a:cubicBezTo>
                    <a:cubicBezTo>
                      <a:pt x="63" y="18"/>
                      <a:pt x="63" y="18"/>
                      <a:pt x="63" y="18"/>
                    </a:cubicBezTo>
                    <a:cubicBezTo>
                      <a:pt x="66" y="18"/>
                      <a:pt x="66" y="18"/>
                      <a:pt x="66" y="18"/>
                    </a:cubicBezTo>
                    <a:cubicBezTo>
                      <a:pt x="66" y="12"/>
                      <a:pt x="66" y="12"/>
                      <a:pt x="66" y="12"/>
                    </a:cubicBezTo>
                    <a:cubicBezTo>
                      <a:pt x="67" y="12"/>
                      <a:pt x="67" y="12"/>
                      <a:pt x="67" y="12"/>
                    </a:cubicBezTo>
                    <a:cubicBezTo>
                      <a:pt x="67" y="12"/>
                      <a:pt x="67" y="12"/>
                      <a:pt x="67" y="12"/>
                    </a:cubicBezTo>
                    <a:cubicBezTo>
                      <a:pt x="70" y="12"/>
                      <a:pt x="70" y="12"/>
                      <a:pt x="70" y="12"/>
                    </a:cubicBezTo>
                    <a:cubicBezTo>
                      <a:pt x="70" y="12"/>
                      <a:pt x="70" y="12"/>
                      <a:pt x="70" y="12"/>
                    </a:cubicBezTo>
                    <a:cubicBezTo>
                      <a:pt x="72" y="12"/>
                      <a:pt x="72" y="12"/>
                      <a:pt x="72" y="12"/>
                    </a:cubicBezTo>
                    <a:cubicBezTo>
                      <a:pt x="72" y="12"/>
                      <a:pt x="72" y="12"/>
                      <a:pt x="72" y="12"/>
                    </a:cubicBezTo>
                    <a:cubicBezTo>
                      <a:pt x="72" y="14"/>
                      <a:pt x="72" y="14"/>
                      <a:pt x="72" y="14"/>
                    </a:cubicBezTo>
                    <a:cubicBezTo>
                      <a:pt x="72" y="18"/>
                      <a:pt x="72" y="18"/>
                      <a:pt x="72" y="18"/>
                    </a:cubicBezTo>
                    <a:cubicBezTo>
                      <a:pt x="75" y="18"/>
                      <a:pt x="75" y="18"/>
                      <a:pt x="75" y="18"/>
                    </a:cubicBezTo>
                    <a:cubicBezTo>
                      <a:pt x="75" y="12"/>
                      <a:pt x="75" y="12"/>
                      <a:pt x="75" y="12"/>
                    </a:cubicBezTo>
                    <a:cubicBezTo>
                      <a:pt x="76" y="12"/>
                      <a:pt x="76" y="12"/>
                      <a:pt x="76" y="12"/>
                    </a:cubicBezTo>
                    <a:cubicBezTo>
                      <a:pt x="76" y="12"/>
                      <a:pt x="76" y="12"/>
                      <a:pt x="76" y="12"/>
                    </a:cubicBezTo>
                    <a:cubicBezTo>
                      <a:pt x="79" y="12"/>
                      <a:pt x="79" y="12"/>
                      <a:pt x="79" y="12"/>
                    </a:cubicBezTo>
                    <a:cubicBezTo>
                      <a:pt x="79" y="12"/>
                      <a:pt x="79" y="12"/>
                      <a:pt x="79" y="12"/>
                    </a:cubicBezTo>
                    <a:cubicBezTo>
                      <a:pt x="81" y="12"/>
                      <a:pt x="81" y="12"/>
                      <a:pt x="81" y="12"/>
                    </a:cubicBezTo>
                    <a:cubicBezTo>
                      <a:pt x="81" y="12"/>
                      <a:pt x="81" y="12"/>
                      <a:pt x="81" y="12"/>
                    </a:cubicBezTo>
                    <a:cubicBezTo>
                      <a:pt x="81" y="14"/>
                      <a:pt x="81" y="14"/>
                      <a:pt x="81" y="14"/>
                    </a:cubicBezTo>
                    <a:cubicBezTo>
                      <a:pt x="81" y="35"/>
                      <a:pt x="81" y="35"/>
                      <a:pt x="81" y="35"/>
                    </a:cubicBezTo>
                    <a:cubicBezTo>
                      <a:pt x="81" y="36"/>
                      <a:pt x="81" y="36"/>
                      <a:pt x="81" y="36"/>
                    </a:cubicBezTo>
                    <a:cubicBezTo>
                      <a:pt x="79" y="36"/>
                      <a:pt x="79" y="36"/>
                      <a:pt x="79" y="36"/>
                    </a:cubicBezTo>
                    <a:close/>
                    <a:moveTo>
                      <a:pt x="68" y="36"/>
                    </a:moveTo>
                    <a:cubicBezTo>
                      <a:pt x="61" y="36"/>
                      <a:pt x="61" y="36"/>
                      <a:pt x="61" y="36"/>
                    </a:cubicBezTo>
                    <a:cubicBezTo>
                      <a:pt x="61" y="39"/>
                      <a:pt x="61" y="39"/>
                      <a:pt x="61" y="39"/>
                    </a:cubicBezTo>
                    <a:cubicBezTo>
                      <a:pt x="68" y="39"/>
                      <a:pt x="68" y="39"/>
                      <a:pt x="68" y="39"/>
                    </a:cubicBezTo>
                    <a:cubicBezTo>
                      <a:pt x="68" y="36"/>
                      <a:pt x="68" y="36"/>
                      <a:pt x="68" y="36"/>
                    </a:cubicBezTo>
                    <a:close/>
                    <a:moveTo>
                      <a:pt x="23" y="14"/>
                    </a:moveTo>
                    <a:cubicBezTo>
                      <a:pt x="20" y="14"/>
                      <a:pt x="20" y="14"/>
                      <a:pt x="20" y="14"/>
                    </a:cubicBezTo>
                    <a:cubicBezTo>
                      <a:pt x="20" y="19"/>
                      <a:pt x="20" y="19"/>
                      <a:pt x="20" y="19"/>
                    </a:cubicBezTo>
                    <a:cubicBezTo>
                      <a:pt x="18" y="19"/>
                      <a:pt x="18" y="19"/>
                      <a:pt x="18" y="19"/>
                    </a:cubicBezTo>
                    <a:cubicBezTo>
                      <a:pt x="18" y="19"/>
                      <a:pt x="18" y="19"/>
                      <a:pt x="18" y="19"/>
                    </a:cubicBezTo>
                    <a:cubicBezTo>
                      <a:pt x="15" y="19"/>
                      <a:pt x="15" y="19"/>
                      <a:pt x="15" y="19"/>
                    </a:cubicBezTo>
                    <a:cubicBezTo>
                      <a:pt x="15" y="19"/>
                      <a:pt x="15" y="19"/>
                      <a:pt x="15" y="19"/>
                    </a:cubicBezTo>
                    <a:cubicBezTo>
                      <a:pt x="14" y="19"/>
                      <a:pt x="14" y="19"/>
                      <a:pt x="14" y="19"/>
                    </a:cubicBezTo>
                    <a:cubicBezTo>
                      <a:pt x="14" y="19"/>
                      <a:pt x="14" y="19"/>
                      <a:pt x="14" y="19"/>
                    </a:cubicBezTo>
                    <a:cubicBezTo>
                      <a:pt x="14" y="18"/>
                      <a:pt x="14" y="18"/>
                      <a:pt x="14" y="18"/>
                    </a:cubicBezTo>
                    <a:cubicBezTo>
                      <a:pt x="14" y="14"/>
                      <a:pt x="14" y="14"/>
                      <a:pt x="14" y="14"/>
                    </a:cubicBezTo>
                    <a:cubicBezTo>
                      <a:pt x="11" y="14"/>
                      <a:pt x="11" y="14"/>
                      <a:pt x="11" y="14"/>
                    </a:cubicBezTo>
                    <a:cubicBezTo>
                      <a:pt x="11" y="19"/>
                      <a:pt x="11" y="19"/>
                      <a:pt x="11" y="19"/>
                    </a:cubicBezTo>
                    <a:cubicBezTo>
                      <a:pt x="9" y="19"/>
                      <a:pt x="9" y="19"/>
                      <a:pt x="9" y="19"/>
                    </a:cubicBezTo>
                    <a:cubicBezTo>
                      <a:pt x="9" y="19"/>
                      <a:pt x="9" y="19"/>
                      <a:pt x="9" y="19"/>
                    </a:cubicBezTo>
                    <a:cubicBezTo>
                      <a:pt x="6" y="19"/>
                      <a:pt x="6" y="19"/>
                      <a:pt x="6" y="19"/>
                    </a:cubicBezTo>
                    <a:cubicBezTo>
                      <a:pt x="6" y="19"/>
                      <a:pt x="6" y="19"/>
                      <a:pt x="6" y="19"/>
                    </a:cubicBezTo>
                    <a:cubicBezTo>
                      <a:pt x="5" y="19"/>
                      <a:pt x="5" y="19"/>
                      <a:pt x="5" y="19"/>
                    </a:cubicBezTo>
                    <a:cubicBezTo>
                      <a:pt x="5" y="19"/>
                      <a:pt x="5" y="19"/>
                      <a:pt x="5" y="19"/>
                    </a:cubicBezTo>
                    <a:cubicBezTo>
                      <a:pt x="5" y="18"/>
                      <a:pt x="5" y="18"/>
                      <a:pt x="5" y="18"/>
                    </a:cubicBezTo>
                    <a:cubicBezTo>
                      <a:pt x="5" y="14"/>
                      <a:pt x="5" y="14"/>
                      <a:pt x="5" y="14"/>
                    </a:cubicBezTo>
                    <a:cubicBezTo>
                      <a:pt x="2" y="14"/>
                      <a:pt x="2" y="14"/>
                      <a:pt x="2" y="14"/>
                    </a:cubicBezTo>
                    <a:cubicBezTo>
                      <a:pt x="2" y="22"/>
                      <a:pt x="2" y="22"/>
                      <a:pt x="2" y="22"/>
                    </a:cubicBezTo>
                    <a:cubicBezTo>
                      <a:pt x="25" y="22"/>
                      <a:pt x="25" y="22"/>
                      <a:pt x="25" y="22"/>
                    </a:cubicBezTo>
                    <a:cubicBezTo>
                      <a:pt x="25" y="18"/>
                      <a:pt x="25" y="18"/>
                      <a:pt x="25" y="18"/>
                    </a:cubicBezTo>
                    <a:cubicBezTo>
                      <a:pt x="24" y="18"/>
                      <a:pt x="24" y="18"/>
                      <a:pt x="24" y="18"/>
                    </a:cubicBezTo>
                    <a:cubicBezTo>
                      <a:pt x="23" y="18"/>
                      <a:pt x="23" y="18"/>
                      <a:pt x="23" y="18"/>
                    </a:cubicBezTo>
                    <a:cubicBezTo>
                      <a:pt x="23" y="18"/>
                      <a:pt x="23" y="18"/>
                      <a:pt x="23" y="18"/>
                    </a:cubicBezTo>
                    <a:cubicBezTo>
                      <a:pt x="23" y="14"/>
                      <a:pt x="23" y="14"/>
                      <a:pt x="23" y="14"/>
                    </a:cubicBezTo>
                    <a:close/>
                    <a:moveTo>
                      <a:pt x="26" y="22"/>
                    </a:moveTo>
                    <a:cubicBezTo>
                      <a:pt x="26" y="18"/>
                      <a:pt x="26" y="18"/>
                      <a:pt x="26" y="18"/>
                    </a:cubicBezTo>
                    <a:cubicBezTo>
                      <a:pt x="31" y="18"/>
                      <a:pt x="31" y="18"/>
                      <a:pt x="31" y="18"/>
                    </a:cubicBezTo>
                    <a:cubicBezTo>
                      <a:pt x="32" y="18"/>
                      <a:pt x="32" y="18"/>
                      <a:pt x="32" y="18"/>
                    </a:cubicBezTo>
                    <a:cubicBezTo>
                      <a:pt x="35" y="18"/>
                      <a:pt x="35" y="18"/>
                      <a:pt x="35" y="18"/>
                    </a:cubicBezTo>
                    <a:cubicBezTo>
                      <a:pt x="35" y="22"/>
                      <a:pt x="35" y="22"/>
                      <a:pt x="35" y="22"/>
                    </a:cubicBezTo>
                    <a:cubicBezTo>
                      <a:pt x="26" y="22"/>
                      <a:pt x="26" y="22"/>
                      <a:pt x="26" y="22"/>
                    </a:cubicBezTo>
                    <a:close/>
                    <a:moveTo>
                      <a:pt x="36" y="22"/>
                    </a:moveTo>
                    <a:cubicBezTo>
                      <a:pt x="36" y="18"/>
                      <a:pt x="36" y="18"/>
                      <a:pt x="36" y="18"/>
                    </a:cubicBezTo>
                    <a:cubicBezTo>
                      <a:pt x="40" y="18"/>
                      <a:pt x="40" y="18"/>
                      <a:pt x="40" y="18"/>
                    </a:cubicBezTo>
                    <a:cubicBezTo>
                      <a:pt x="41" y="18"/>
                      <a:pt x="41" y="18"/>
                      <a:pt x="41" y="18"/>
                    </a:cubicBezTo>
                    <a:cubicBezTo>
                      <a:pt x="45" y="18"/>
                      <a:pt x="45" y="18"/>
                      <a:pt x="45" y="18"/>
                    </a:cubicBezTo>
                    <a:cubicBezTo>
                      <a:pt x="45" y="22"/>
                      <a:pt x="45" y="22"/>
                      <a:pt x="45" y="22"/>
                    </a:cubicBezTo>
                    <a:cubicBezTo>
                      <a:pt x="36" y="22"/>
                      <a:pt x="36" y="22"/>
                      <a:pt x="36" y="22"/>
                    </a:cubicBezTo>
                    <a:close/>
                    <a:moveTo>
                      <a:pt x="46" y="22"/>
                    </a:moveTo>
                    <a:cubicBezTo>
                      <a:pt x="46" y="18"/>
                      <a:pt x="46" y="18"/>
                      <a:pt x="46" y="18"/>
                    </a:cubicBezTo>
                    <a:cubicBezTo>
                      <a:pt x="49" y="18"/>
                      <a:pt x="49" y="18"/>
                      <a:pt x="49" y="18"/>
                    </a:cubicBezTo>
                    <a:cubicBezTo>
                      <a:pt x="51" y="18"/>
                      <a:pt x="51" y="18"/>
                      <a:pt x="51" y="18"/>
                    </a:cubicBezTo>
                    <a:cubicBezTo>
                      <a:pt x="54" y="18"/>
                      <a:pt x="54" y="18"/>
                      <a:pt x="54" y="18"/>
                    </a:cubicBezTo>
                    <a:cubicBezTo>
                      <a:pt x="54" y="22"/>
                      <a:pt x="54" y="22"/>
                      <a:pt x="54" y="22"/>
                    </a:cubicBezTo>
                    <a:cubicBezTo>
                      <a:pt x="46" y="22"/>
                      <a:pt x="46" y="22"/>
                      <a:pt x="46" y="22"/>
                    </a:cubicBezTo>
                    <a:close/>
                    <a:moveTo>
                      <a:pt x="57" y="59"/>
                    </a:moveTo>
                    <a:cubicBezTo>
                      <a:pt x="64" y="59"/>
                      <a:pt x="64" y="59"/>
                      <a:pt x="64" y="59"/>
                    </a:cubicBezTo>
                    <a:cubicBezTo>
                      <a:pt x="64" y="53"/>
                      <a:pt x="64" y="53"/>
                      <a:pt x="64" y="53"/>
                    </a:cubicBezTo>
                    <a:cubicBezTo>
                      <a:pt x="57" y="53"/>
                      <a:pt x="57" y="53"/>
                      <a:pt x="57" y="53"/>
                    </a:cubicBezTo>
                    <a:cubicBezTo>
                      <a:pt x="57" y="59"/>
                      <a:pt x="57" y="59"/>
                      <a:pt x="57" y="59"/>
                    </a:cubicBezTo>
                    <a:close/>
                    <a:moveTo>
                      <a:pt x="65" y="59"/>
                    </a:moveTo>
                    <a:cubicBezTo>
                      <a:pt x="68" y="59"/>
                      <a:pt x="68" y="59"/>
                      <a:pt x="68" y="59"/>
                    </a:cubicBezTo>
                    <a:cubicBezTo>
                      <a:pt x="68" y="53"/>
                      <a:pt x="68" y="53"/>
                      <a:pt x="68" y="53"/>
                    </a:cubicBezTo>
                    <a:cubicBezTo>
                      <a:pt x="65" y="53"/>
                      <a:pt x="65" y="53"/>
                      <a:pt x="65" y="53"/>
                    </a:cubicBezTo>
                    <a:cubicBezTo>
                      <a:pt x="65" y="59"/>
                      <a:pt x="65" y="59"/>
                      <a:pt x="65" y="59"/>
                    </a:cubicBezTo>
                    <a:close/>
                    <a:moveTo>
                      <a:pt x="57" y="1"/>
                    </a:moveTo>
                    <a:cubicBezTo>
                      <a:pt x="57" y="9"/>
                      <a:pt x="57" y="9"/>
                      <a:pt x="57" y="9"/>
                    </a:cubicBezTo>
                    <a:cubicBezTo>
                      <a:pt x="24" y="9"/>
                      <a:pt x="24" y="9"/>
                      <a:pt x="24" y="9"/>
                    </a:cubicBezTo>
                    <a:cubicBezTo>
                      <a:pt x="24" y="1"/>
                      <a:pt x="24" y="1"/>
                      <a:pt x="24" y="1"/>
                    </a:cubicBezTo>
                    <a:cubicBezTo>
                      <a:pt x="27" y="1"/>
                      <a:pt x="27" y="1"/>
                      <a:pt x="27" y="1"/>
                    </a:cubicBezTo>
                    <a:cubicBezTo>
                      <a:pt x="27" y="7"/>
                      <a:pt x="27" y="7"/>
                      <a:pt x="27" y="7"/>
                    </a:cubicBezTo>
                    <a:cubicBezTo>
                      <a:pt x="28" y="7"/>
                      <a:pt x="28" y="7"/>
                      <a:pt x="28" y="7"/>
                    </a:cubicBezTo>
                    <a:cubicBezTo>
                      <a:pt x="28" y="7"/>
                      <a:pt x="28" y="7"/>
                      <a:pt x="28" y="7"/>
                    </a:cubicBezTo>
                    <a:cubicBezTo>
                      <a:pt x="34" y="7"/>
                      <a:pt x="34" y="7"/>
                      <a:pt x="34" y="7"/>
                    </a:cubicBezTo>
                    <a:cubicBezTo>
                      <a:pt x="34" y="7"/>
                      <a:pt x="34" y="7"/>
                      <a:pt x="34" y="7"/>
                    </a:cubicBezTo>
                    <a:cubicBezTo>
                      <a:pt x="34" y="7"/>
                      <a:pt x="34" y="7"/>
                      <a:pt x="34" y="7"/>
                    </a:cubicBezTo>
                    <a:cubicBezTo>
                      <a:pt x="34" y="1"/>
                      <a:pt x="34" y="1"/>
                      <a:pt x="34" y="1"/>
                    </a:cubicBezTo>
                    <a:cubicBezTo>
                      <a:pt x="37" y="1"/>
                      <a:pt x="37" y="1"/>
                      <a:pt x="37" y="1"/>
                    </a:cubicBezTo>
                    <a:cubicBezTo>
                      <a:pt x="37" y="6"/>
                      <a:pt x="37" y="6"/>
                      <a:pt x="37" y="6"/>
                    </a:cubicBezTo>
                    <a:cubicBezTo>
                      <a:pt x="37" y="7"/>
                      <a:pt x="37" y="7"/>
                      <a:pt x="37" y="7"/>
                    </a:cubicBezTo>
                    <a:cubicBezTo>
                      <a:pt x="37" y="7"/>
                      <a:pt x="37" y="7"/>
                      <a:pt x="37" y="7"/>
                    </a:cubicBezTo>
                    <a:cubicBezTo>
                      <a:pt x="43" y="7"/>
                      <a:pt x="43" y="7"/>
                      <a:pt x="43" y="7"/>
                    </a:cubicBezTo>
                    <a:cubicBezTo>
                      <a:pt x="43" y="7"/>
                      <a:pt x="43" y="7"/>
                      <a:pt x="43" y="7"/>
                    </a:cubicBezTo>
                    <a:cubicBezTo>
                      <a:pt x="44" y="7"/>
                      <a:pt x="44" y="7"/>
                      <a:pt x="44" y="7"/>
                    </a:cubicBezTo>
                    <a:cubicBezTo>
                      <a:pt x="44" y="1"/>
                      <a:pt x="44" y="1"/>
                      <a:pt x="44" y="1"/>
                    </a:cubicBezTo>
                    <a:cubicBezTo>
                      <a:pt x="47" y="1"/>
                      <a:pt x="47" y="1"/>
                      <a:pt x="47" y="1"/>
                    </a:cubicBezTo>
                    <a:cubicBezTo>
                      <a:pt x="47" y="6"/>
                      <a:pt x="47" y="6"/>
                      <a:pt x="47" y="6"/>
                    </a:cubicBezTo>
                    <a:cubicBezTo>
                      <a:pt x="47" y="7"/>
                      <a:pt x="47" y="7"/>
                      <a:pt x="47" y="7"/>
                    </a:cubicBezTo>
                    <a:cubicBezTo>
                      <a:pt x="47" y="7"/>
                      <a:pt x="47" y="7"/>
                      <a:pt x="47" y="7"/>
                    </a:cubicBezTo>
                    <a:cubicBezTo>
                      <a:pt x="53" y="7"/>
                      <a:pt x="53" y="7"/>
                      <a:pt x="53" y="7"/>
                    </a:cubicBezTo>
                    <a:cubicBezTo>
                      <a:pt x="53" y="7"/>
                      <a:pt x="53" y="7"/>
                      <a:pt x="53" y="7"/>
                    </a:cubicBezTo>
                    <a:cubicBezTo>
                      <a:pt x="53" y="7"/>
                      <a:pt x="53" y="7"/>
                      <a:pt x="53" y="7"/>
                    </a:cubicBezTo>
                    <a:cubicBezTo>
                      <a:pt x="53" y="1"/>
                      <a:pt x="53" y="1"/>
                      <a:pt x="53" y="1"/>
                    </a:cubicBezTo>
                    <a:cubicBezTo>
                      <a:pt x="57" y="1"/>
                      <a:pt x="57" y="1"/>
                      <a:pt x="57" y="1"/>
                    </a:cubicBezTo>
                    <a:close/>
                    <a:moveTo>
                      <a:pt x="24" y="16"/>
                    </a:moveTo>
                    <a:cubicBezTo>
                      <a:pt x="24" y="10"/>
                      <a:pt x="24" y="10"/>
                      <a:pt x="24" y="10"/>
                    </a:cubicBezTo>
                    <a:cubicBezTo>
                      <a:pt x="31" y="10"/>
                      <a:pt x="31" y="10"/>
                      <a:pt x="31" y="10"/>
                    </a:cubicBezTo>
                    <a:cubicBezTo>
                      <a:pt x="31" y="16"/>
                      <a:pt x="31" y="16"/>
                      <a:pt x="31" y="16"/>
                    </a:cubicBezTo>
                    <a:cubicBezTo>
                      <a:pt x="24" y="16"/>
                      <a:pt x="24" y="16"/>
                      <a:pt x="24" y="16"/>
                    </a:cubicBezTo>
                    <a:close/>
                    <a:moveTo>
                      <a:pt x="32" y="16"/>
                    </a:moveTo>
                    <a:cubicBezTo>
                      <a:pt x="32" y="10"/>
                      <a:pt x="32" y="10"/>
                      <a:pt x="32" y="10"/>
                    </a:cubicBezTo>
                    <a:cubicBezTo>
                      <a:pt x="40" y="10"/>
                      <a:pt x="40" y="10"/>
                      <a:pt x="40" y="10"/>
                    </a:cubicBezTo>
                    <a:cubicBezTo>
                      <a:pt x="40" y="16"/>
                      <a:pt x="40" y="16"/>
                      <a:pt x="40" y="16"/>
                    </a:cubicBezTo>
                    <a:cubicBezTo>
                      <a:pt x="32" y="16"/>
                      <a:pt x="32" y="16"/>
                      <a:pt x="32" y="16"/>
                    </a:cubicBezTo>
                    <a:close/>
                    <a:moveTo>
                      <a:pt x="41" y="16"/>
                    </a:moveTo>
                    <a:cubicBezTo>
                      <a:pt x="41" y="10"/>
                      <a:pt x="41" y="10"/>
                      <a:pt x="41" y="10"/>
                    </a:cubicBezTo>
                    <a:cubicBezTo>
                      <a:pt x="49" y="10"/>
                      <a:pt x="49" y="10"/>
                      <a:pt x="49" y="10"/>
                    </a:cubicBezTo>
                    <a:cubicBezTo>
                      <a:pt x="49" y="16"/>
                      <a:pt x="49" y="16"/>
                      <a:pt x="49" y="16"/>
                    </a:cubicBezTo>
                    <a:cubicBezTo>
                      <a:pt x="41" y="16"/>
                      <a:pt x="41" y="16"/>
                      <a:pt x="41" y="16"/>
                    </a:cubicBezTo>
                    <a:close/>
                    <a:moveTo>
                      <a:pt x="51" y="16"/>
                    </a:moveTo>
                    <a:cubicBezTo>
                      <a:pt x="51" y="10"/>
                      <a:pt x="51" y="10"/>
                      <a:pt x="51" y="10"/>
                    </a:cubicBezTo>
                    <a:cubicBezTo>
                      <a:pt x="57" y="10"/>
                      <a:pt x="57" y="10"/>
                      <a:pt x="57" y="10"/>
                    </a:cubicBezTo>
                    <a:cubicBezTo>
                      <a:pt x="57" y="16"/>
                      <a:pt x="57" y="16"/>
                      <a:pt x="57" y="16"/>
                    </a:cubicBezTo>
                    <a:cubicBezTo>
                      <a:pt x="51" y="16"/>
                      <a:pt x="51" y="16"/>
                      <a:pt x="51" y="16"/>
                    </a:cubicBezTo>
                    <a:close/>
                    <a:moveTo>
                      <a:pt x="68" y="52"/>
                    </a:moveTo>
                    <a:cubicBezTo>
                      <a:pt x="68" y="46"/>
                      <a:pt x="68" y="46"/>
                      <a:pt x="68" y="46"/>
                    </a:cubicBezTo>
                    <a:cubicBezTo>
                      <a:pt x="62" y="46"/>
                      <a:pt x="62" y="46"/>
                      <a:pt x="62" y="46"/>
                    </a:cubicBezTo>
                    <a:cubicBezTo>
                      <a:pt x="62" y="52"/>
                      <a:pt x="62" y="52"/>
                      <a:pt x="62" y="52"/>
                    </a:cubicBezTo>
                    <a:cubicBezTo>
                      <a:pt x="68" y="52"/>
                      <a:pt x="68" y="52"/>
                      <a:pt x="68" y="52"/>
                    </a:cubicBezTo>
                    <a:close/>
                    <a:moveTo>
                      <a:pt x="68" y="45"/>
                    </a:moveTo>
                    <a:cubicBezTo>
                      <a:pt x="68" y="41"/>
                      <a:pt x="68" y="41"/>
                      <a:pt x="68" y="41"/>
                    </a:cubicBezTo>
                    <a:cubicBezTo>
                      <a:pt x="65" y="41"/>
                      <a:pt x="65" y="41"/>
                      <a:pt x="65" y="41"/>
                    </a:cubicBezTo>
                    <a:cubicBezTo>
                      <a:pt x="65" y="45"/>
                      <a:pt x="65" y="45"/>
                      <a:pt x="65" y="45"/>
                    </a:cubicBezTo>
                    <a:cubicBezTo>
                      <a:pt x="68" y="45"/>
                      <a:pt x="68" y="45"/>
                      <a:pt x="68" y="45"/>
                    </a:cubicBezTo>
                    <a:close/>
                    <a:moveTo>
                      <a:pt x="61" y="46"/>
                    </a:moveTo>
                    <a:cubicBezTo>
                      <a:pt x="61" y="52"/>
                      <a:pt x="61" y="52"/>
                      <a:pt x="61" y="52"/>
                    </a:cubicBezTo>
                    <a:cubicBezTo>
                      <a:pt x="57" y="52"/>
                      <a:pt x="57" y="52"/>
                      <a:pt x="57" y="52"/>
                    </a:cubicBezTo>
                    <a:cubicBezTo>
                      <a:pt x="57" y="46"/>
                      <a:pt x="57" y="46"/>
                      <a:pt x="57" y="46"/>
                    </a:cubicBezTo>
                    <a:cubicBezTo>
                      <a:pt x="61" y="46"/>
                      <a:pt x="61" y="46"/>
                      <a:pt x="61" y="46"/>
                    </a:cubicBezTo>
                    <a:close/>
                    <a:moveTo>
                      <a:pt x="64" y="41"/>
                    </a:moveTo>
                    <a:cubicBezTo>
                      <a:pt x="64" y="45"/>
                      <a:pt x="64" y="45"/>
                      <a:pt x="64" y="45"/>
                    </a:cubicBezTo>
                    <a:cubicBezTo>
                      <a:pt x="57" y="45"/>
                      <a:pt x="57" y="45"/>
                      <a:pt x="57" y="45"/>
                    </a:cubicBezTo>
                    <a:cubicBezTo>
                      <a:pt x="57" y="41"/>
                      <a:pt x="57" y="41"/>
                      <a:pt x="57" y="41"/>
                    </a:cubicBezTo>
                    <a:cubicBezTo>
                      <a:pt x="64" y="41"/>
                      <a:pt x="64" y="41"/>
                      <a:pt x="64"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13" name="Freeform 20">
                <a:extLst>
                  <a:ext uri="{FF2B5EF4-FFF2-40B4-BE49-F238E27FC236}">
                    <a16:creationId xmlns:a16="http://schemas.microsoft.com/office/drawing/2014/main" id="{1C336D15-4658-4CB7-88CC-9A81553332AE}"/>
                  </a:ext>
                </a:extLst>
              </p:cNvPr>
              <p:cNvSpPr>
                <a:spLocks noEditPoints="1"/>
              </p:cNvSpPr>
              <p:nvPr/>
            </p:nvSpPr>
            <p:spPr bwMode="auto">
              <a:xfrm>
                <a:off x="4348163" y="1792288"/>
                <a:ext cx="441325" cy="260350"/>
              </a:xfrm>
              <a:custGeom>
                <a:avLst/>
                <a:gdLst>
                  <a:gd name="T0" fmla="*/ 97 w 278"/>
                  <a:gd name="T1" fmla="*/ 0 h 164"/>
                  <a:gd name="T2" fmla="*/ 0 w 278"/>
                  <a:gd name="T3" fmla="*/ 7 h 164"/>
                  <a:gd name="T4" fmla="*/ 0 w 278"/>
                  <a:gd name="T5" fmla="*/ 0 h 164"/>
                  <a:gd name="T6" fmla="*/ 278 w 278"/>
                  <a:gd name="T7" fmla="*/ 0 h 164"/>
                  <a:gd name="T8" fmla="*/ 180 w 278"/>
                  <a:gd name="T9" fmla="*/ 7 h 164"/>
                  <a:gd name="T10" fmla="*/ 180 w 278"/>
                  <a:gd name="T11" fmla="*/ 0 h 164"/>
                  <a:gd name="T12" fmla="*/ 45 w 278"/>
                  <a:gd name="T13" fmla="*/ 59 h 164"/>
                  <a:gd name="T14" fmla="*/ 2 w 278"/>
                  <a:gd name="T15" fmla="*/ 64 h 164"/>
                  <a:gd name="T16" fmla="*/ 2 w 278"/>
                  <a:gd name="T17" fmla="*/ 59 h 164"/>
                  <a:gd name="T18" fmla="*/ 275 w 278"/>
                  <a:gd name="T19" fmla="*/ 59 h 164"/>
                  <a:gd name="T20" fmla="*/ 232 w 278"/>
                  <a:gd name="T21" fmla="*/ 64 h 164"/>
                  <a:gd name="T22" fmla="*/ 232 w 278"/>
                  <a:gd name="T23" fmla="*/ 59 h 164"/>
                  <a:gd name="T24" fmla="*/ 69 w 278"/>
                  <a:gd name="T25" fmla="*/ 102 h 164"/>
                  <a:gd name="T26" fmla="*/ 7 w 278"/>
                  <a:gd name="T27" fmla="*/ 109 h 164"/>
                  <a:gd name="T28" fmla="*/ 7 w 278"/>
                  <a:gd name="T29" fmla="*/ 102 h 164"/>
                  <a:gd name="T30" fmla="*/ 164 w 278"/>
                  <a:gd name="T31" fmla="*/ 102 h 164"/>
                  <a:gd name="T32" fmla="*/ 114 w 278"/>
                  <a:gd name="T33" fmla="*/ 109 h 164"/>
                  <a:gd name="T34" fmla="*/ 114 w 278"/>
                  <a:gd name="T35" fmla="*/ 102 h 164"/>
                  <a:gd name="T36" fmla="*/ 270 w 278"/>
                  <a:gd name="T37" fmla="*/ 102 h 164"/>
                  <a:gd name="T38" fmla="*/ 206 w 278"/>
                  <a:gd name="T39" fmla="*/ 109 h 164"/>
                  <a:gd name="T40" fmla="*/ 206 w 278"/>
                  <a:gd name="T41" fmla="*/ 102 h 164"/>
                  <a:gd name="T42" fmla="*/ 81 w 278"/>
                  <a:gd name="T43" fmla="*/ 159 h 164"/>
                  <a:gd name="T44" fmla="*/ 111 w 278"/>
                  <a:gd name="T45" fmla="*/ 133 h 164"/>
                  <a:gd name="T46" fmla="*/ 114 w 278"/>
                  <a:gd name="T47" fmla="*/ 133 h 164"/>
                  <a:gd name="T48" fmla="*/ 185 w 278"/>
                  <a:gd name="T49" fmla="*/ 159 h 164"/>
                  <a:gd name="T50" fmla="*/ 164 w 278"/>
                  <a:gd name="T51" fmla="*/ 131 h 164"/>
                  <a:gd name="T52" fmla="*/ 164 w 278"/>
                  <a:gd name="T53" fmla="*/ 133 h 164"/>
                  <a:gd name="T54" fmla="*/ 166 w 278"/>
                  <a:gd name="T55" fmla="*/ 133 h 164"/>
                  <a:gd name="T56" fmla="*/ 194 w 278"/>
                  <a:gd name="T57" fmla="*/ 159 h 164"/>
                  <a:gd name="T58" fmla="*/ 261 w 278"/>
                  <a:gd name="T59" fmla="*/ 164 h 164"/>
                  <a:gd name="T60" fmla="*/ 16 w 278"/>
                  <a:gd name="T61" fmla="*/ 159 h 164"/>
                  <a:gd name="T62" fmla="*/ 114 w 278"/>
                  <a:gd name="T63" fmla="*/ 131 h 164"/>
                  <a:gd name="T64" fmla="*/ 114 w 278"/>
                  <a:gd name="T65" fmla="*/ 133 h 164"/>
                  <a:gd name="T66" fmla="*/ 114 w 278"/>
                  <a:gd name="T67" fmla="*/ 13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8" h="164">
                    <a:moveTo>
                      <a:pt x="0" y="0"/>
                    </a:moveTo>
                    <a:lnTo>
                      <a:pt x="97" y="0"/>
                    </a:lnTo>
                    <a:lnTo>
                      <a:pt x="97" y="7"/>
                    </a:lnTo>
                    <a:lnTo>
                      <a:pt x="0" y="7"/>
                    </a:lnTo>
                    <a:lnTo>
                      <a:pt x="0" y="0"/>
                    </a:lnTo>
                    <a:lnTo>
                      <a:pt x="0" y="0"/>
                    </a:lnTo>
                    <a:close/>
                    <a:moveTo>
                      <a:pt x="180" y="0"/>
                    </a:moveTo>
                    <a:lnTo>
                      <a:pt x="278" y="0"/>
                    </a:lnTo>
                    <a:lnTo>
                      <a:pt x="278" y="7"/>
                    </a:lnTo>
                    <a:lnTo>
                      <a:pt x="180" y="7"/>
                    </a:lnTo>
                    <a:lnTo>
                      <a:pt x="180" y="0"/>
                    </a:lnTo>
                    <a:lnTo>
                      <a:pt x="180" y="0"/>
                    </a:lnTo>
                    <a:close/>
                    <a:moveTo>
                      <a:pt x="2" y="59"/>
                    </a:moveTo>
                    <a:lnTo>
                      <a:pt x="45" y="59"/>
                    </a:lnTo>
                    <a:lnTo>
                      <a:pt x="45" y="64"/>
                    </a:lnTo>
                    <a:lnTo>
                      <a:pt x="2" y="64"/>
                    </a:lnTo>
                    <a:lnTo>
                      <a:pt x="2" y="59"/>
                    </a:lnTo>
                    <a:lnTo>
                      <a:pt x="2" y="59"/>
                    </a:lnTo>
                    <a:close/>
                    <a:moveTo>
                      <a:pt x="232" y="59"/>
                    </a:moveTo>
                    <a:lnTo>
                      <a:pt x="275" y="59"/>
                    </a:lnTo>
                    <a:lnTo>
                      <a:pt x="275" y="64"/>
                    </a:lnTo>
                    <a:lnTo>
                      <a:pt x="232" y="64"/>
                    </a:lnTo>
                    <a:lnTo>
                      <a:pt x="232" y="59"/>
                    </a:lnTo>
                    <a:lnTo>
                      <a:pt x="232" y="59"/>
                    </a:lnTo>
                    <a:close/>
                    <a:moveTo>
                      <a:pt x="7" y="102"/>
                    </a:moveTo>
                    <a:lnTo>
                      <a:pt x="69" y="102"/>
                    </a:lnTo>
                    <a:lnTo>
                      <a:pt x="69" y="109"/>
                    </a:lnTo>
                    <a:lnTo>
                      <a:pt x="7" y="109"/>
                    </a:lnTo>
                    <a:lnTo>
                      <a:pt x="7" y="102"/>
                    </a:lnTo>
                    <a:lnTo>
                      <a:pt x="7" y="102"/>
                    </a:lnTo>
                    <a:close/>
                    <a:moveTo>
                      <a:pt x="114" y="102"/>
                    </a:moveTo>
                    <a:lnTo>
                      <a:pt x="164" y="102"/>
                    </a:lnTo>
                    <a:lnTo>
                      <a:pt x="164" y="109"/>
                    </a:lnTo>
                    <a:lnTo>
                      <a:pt x="114" y="109"/>
                    </a:lnTo>
                    <a:lnTo>
                      <a:pt x="114" y="102"/>
                    </a:lnTo>
                    <a:lnTo>
                      <a:pt x="114" y="102"/>
                    </a:lnTo>
                    <a:close/>
                    <a:moveTo>
                      <a:pt x="206" y="102"/>
                    </a:moveTo>
                    <a:lnTo>
                      <a:pt x="270" y="102"/>
                    </a:lnTo>
                    <a:lnTo>
                      <a:pt x="270" y="109"/>
                    </a:lnTo>
                    <a:lnTo>
                      <a:pt x="206" y="109"/>
                    </a:lnTo>
                    <a:lnTo>
                      <a:pt x="206" y="102"/>
                    </a:lnTo>
                    <a:lnTo>
                      <a:pt x="206" y="102"/>
                    </a:lnTo>
                    <a:close/>
                    <a:moveTo>
                      <a:pt x="16" y="159"/>
                    </a:moveTo>
                    <a:lnTo>
                      <a:pt x="81" y="159"/>
                    </a:lnTo>
                    <a:lnTo>
                      <a:pt x="107" y="133"/>
                    </a:lnTo>
                    <a:lnTo>
                      <a:pt x="111" y="133"/>
                    </a:lnTo>
                    <a:lnTo>
                      <a:pt x="111" y="133"/>
                    </a:lnTo>
                    <a:lnTo>
                      <a:pt x="114" y="133"/>
                    </a:lnTo>
                    <a:lnTo>
                      <a:pt x="88" y="159"/>
                    </a:lnTo>
                    <a:lnTo>
                      <a:pt x="185" y="159"/>
                    </a:lnTo>
                    <a:lnTo>
                      <a:pt x="159" y="131"/>
                    </a:lnTo>
                    <a:lnTo>
                      <a:pt x="164" y="131"/>
                    </a:lnTo>
                    <a:lnTo>
                      <a:pt x="164" y="133"/>
                    </a:lnTo>
                    <a:lnTo>
                      <a:pt x="164" y="133"/>
                    </a:lnTo>
                    <a:lnTo>
                      <a:pt x="166" y="133"/>
                    </a:lnTo>
                    <a:lnTo>
                      <a:pt x="166" y="133"/>
                    </a:lnTo>
                    <a:lnTo>
                      <a:pt x="168" y="133"/>
                    </a:lnTo>
                    <a:lnTo>
                      <a:pt x="194" y="159"/>
                    </a:lnTo>
                    <a:lnTo>
                      <a:pt x="261" y="159"/>
                    </a:lnTo>
                    <a:lnTo>
                      <a:pt x="261" y="164"/>
                    </a:lnTo>
                    <a:lnTo>
                      <a:pt x="16" y="164"/>
                    </a:lnTo>
                    <a:lnTo>
                      <a:pt x="16" y="159"/>
                    </a:lnTo>
                    <a:lnTo>
                      <a:pt x="16" y="159"/>
                    </a:lnTo>
                    <a:close/>
                    <a:moveTo>
                      <a:pt x="114" y="131"/>
                    </a:moveTo>
                    <a:lnTo>
                      <a:pt x="116" y="131"/>
                    </a:lnTo>
                    <a:lnTo>
                      <a:pt x="114" y="133"/>
                    </a:lnTo>
                    <a:lnTo>
                      <a:pt x="114" y="131"/>
                    </a:lnTo>
                    <a:lnTo>
                      <a:pt x="114" y="1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14" name="Freeform 21">
                <a:extLst>
                  <a:ext uri="{FF2B5EF4-FFF2-40B4-BE49-F238E27FC236}">
                    <a16:creationId xmlns:a16="http://schemas.microsoft.com/office/drawing/2014/main" id="{33EDA250-6E87-441A-9BED-DC471419945D}"/>
                  </a:ext>
                </a:extLst>
              </p:cNvPr>
              <p:cNvSpPr>
                <a:spLocks noEditPoints="1"/>
              </p:cNvSpPr>
              <p:nvPr/>
            </p:nvSpPr>
            <p:spPr bwMode="auto">
              <a:xfrm>
                <a:off x="4295776" y="1660525"/>
                <a:ext cx="546100" cy="508000"/>
              </a:xfrm>
              <a:custGeom>
                <a:avLst/>
                <a:gdLst>
                  <a:gd name="T0" fmla="*/ 31 w 145"/>
                  <a:gd name="T1" fmla="*/ 0 h 135"/>
                  <a:gd name="T2" fmla="*/ 0 w 145"/>
                  <a:gd name="T3" fmla="*/ 27 h 135"/>
                  <a:gd name="T4" fmla="*/ 14 w 145"/>
                  <a:gd name="T5" fmla="*/ 45 h 135"/>
                  <a:gd name="T6" fmla="*/ 14 w 145"/>
                  <a:gd name="T7" fmla="*/ 63 h 135"/>
                  <a:gd name="T8" fmla="*/ 33 w 145"/>
                  <a:gd name="T9" fmla="*/ 116 h 135"/>
                  <a:gd name="T10" fmla="*/ 61 w 145"/>
                  <a:gd name="T11" fmla="*/ 125 h 135"/>
                  <a:gd name="T12" fmla="*/ 73 w 145"/>
                  <a:gd name="T13" fmla="*/ 135 h 135"/>
                  <a:gd name="T14" fmla="*/ 83 w 145"/>
                  <a:gd name="T15" fmla="*/ 126 h 135"/>
                  <a:gd name="T16" fmla="*/ 112 w 145"/>
                  <a:gd name="T17" fmla="*/ 116 h 135"/>
                  <a:gd name="T18" fmla="*/ 131 w 145"/>
                  <a:gd name="T19" fmla="*/ 63 h 135"/>
                  <a:gd name="T20" fmla="*/ 131 w 145"/>
                  <a:gd name="T21" fmla="*/ 46 h 135"/>
                  <a:gd name="T22" fmla="*/ 145 w 145"/>
                  <a:gd name="T23" fmla="*/ 27 h 135"/>
                  <a:gd name="T24" fmla="*/ 115 w 145"/>
                  <a:gd name="T25" fmla="*/ 0 h 135"/>
                  <a:gd name="T26" fmla="*/ 73 w 145"/>
                  <a:gd name="T27" fmla="*/ 14 h 135"/>
                  <a:gd name="T28" fmla="*/ 31 w 145"/>
                  <a:gd name="T29" fmla="*/ 0 h 135"/>
                  <a:gd name="T30" fmla="*/ 31 w 145"/>
                  <a:gd name="T31" fmla="*/ 4 h 135"/>
                  <a:gd name="T32" fmla="*/ 6 w 145"/>
                  <a:gd name="T33" fmla="*/ 26 h 135"/>
                  <a:gd name="T34" fmla="*/ 16 w 145"/>
                  <a:gd name="T35" fmla="*/ 38 h 135"/>
                  <a:gd name="T36" fmla="*/ 17 w 145"/>
                  <a:gd name="T37" fmla="*/ 51 h 135"/>
                  <a:gd name="T38" fmla="*/ 17 w 145"/>
                  <a:gd name="T39" fmla="*/ 64 h 135"/>
                  <a:gd name="T40" fmla="*/ 34 w 145"/>
                  <a:gd name="T41" fmla="*/ 113 h 135"/>
                  <a:gd name="T42" fmla="*/ 60 w 145"/>
                  <a:gd name="T43" fmla="*/ 122 h 135"/>
                  <a:gd name="T44" fmla="*/ 73 w 145"/>
                  <a:gd name="T45" fmla="*/ 130 h 135"/>
                  <a:gd name="T46" fmla="*/ 83 w 145"/>
                  <a:gd name="T47" fmla="*/ 123 h 135"/>
                  <a:gd name="T48" fmla="*/ 111 w 145"/>
                  <a:gd name="T49" fmla="*/ 113 h 135"/>
                  <a:gd name="T50" fmla="*/ 128 w 145"/>
                  <a:gd name="T51" fmla="*/ 63 h 135"/>
                  <a:gd name="T52" fmla="*/ 128 w 145"/>
                  <a:gd name="T53" fmla="*/ 52 h 135"/>
                  <a:gd name="T54" fmla="*/ 129 w 145"/>
                  <a:gd name="T55" fmla="*/ 38 h 135"/>
                  <a:gd name="T56" fmla="*/ 139 w 145"/>
                  <a:gd name="T57" fmla="*/ 26 h 135"/>
                  <a:gd name="T58" fmla="*/ 114 w 145"/>
                  <a:gd name="T59" fmla="*/ 4 h 135"/>
                  <a:gd name="T60" fmla="*/ 73 w 145"/>
                  <a:gd name="T61" fmla="*/ 16 h 135"/>
                  <a:gd name="T62" fmla="*/ 31 w 145"/>
                  <a:gd name="T63" fmla="*/ 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5" h="135">
                    <a:moveTo>
                      <a:pt x="31" y="0"/>
                    </a:moveTo>
                    <a:cubicBezTo>
                      <a:pt x="0" y="27"/>
                      <a:pt x="0" y="27"/>
                      <a:pt x="0" y="27"/>
                    </a:cubicBezTo>
                    <a:cubicBezTo>
                      <a:pt x="9" y="28"/>
                      <a:pt x="14" y="37"/>
                      <a:pt x="14" y="45"/>
                    </a:cubicBezTo>
                    <a:cubicBezTo>
                      <a:pt x="14" y="63"/>
                      <a:pt x="14" y="63"/>
                      <a:pt x="14" y="63"/>
                    </a:cubicBezTo>
                    <a:cubicBezTo>
                      <a:pt x="14" y="80"/>
                      <a:pt x="15" y="109"/>
                      <a:pt x="33" y="116"/>
                    </a:cubicBezTo>
                    <a:cubicBezTo>
                      <a:pt x="36" y="117"/>
                      <a:pt x="53" y="121"/>
                      <a:pt x="61" y="125"/>
                    </a:cubicBezTo>
                    <a:cubicBezTo>
                      <a:pt x="70" y="130"/>
                      <a:pt x="71" y="135"/>
                      <a:pt x="73" y="135"/>
                    </a:cubicBezTo>
                    <a:cubicBezTo>
                      <a:pt x="74" y="134"/>
                      <a:pt x="76" y="130"/>
                      <a:pt x="83" y="126"/>
                    </a:cubicBezTo>
                    <a:cubicBezTo>
                      <a:pt x="92" y="122"/>
                      <a:pt x="107" y="118"/>
                      <a:pt x="112" y="116"/>
                    </a:cubicBezTo>
                    <a:cubicBezTo>
                      <a:pt x="130" y="109"/>
                      <a:pt x="131" y="80"/>
                      <a:pt x="131" y="63"/>
                    </a:cubicBezTo>
                    <a:cubicBezTo>
                      <a:pt x="131" y="46"/>
                      <a:pt x="131" y="46"/>
                      <a:pt x="131" y="46"/>
                    </a:cubicBezTo>
                    <a:cubicBezTo>
                      <a:pt x="131" y="38"/>
                      <a:pt x="136" y="28"/>
                      <a:pt x="145" y="27"/>
                    </a:cubicBezTo>
                    <a:cubicBezTo>
                      <a:pt x="115" y="0"/>
                      <a:pt x="115" y="0"/>
                      <a:pt x="115" y="0"/>
                    </a:cubicBezTo>
                    <a:cubicBezTo>
                      <a:pt x="100" y="9"/>
                      <a:pt x="90" y="13"/>
                      <a:pt x="73" y="14"/>
                    </a:cubicBezTo>
                    <a:cubicBezTo>
                      <a:pt x="55" y="14"/>
                      <a:pt x="45" y="10"/>
                      <a:pt x="31" y="0"/>
                    </a:cubicBezTo>
                    <a:close/>
                    <a:moveTo>
                      <a:pt x="31" y="4"/>
                    </a:moveTo>
                    <a:cubicBezTo>
                      <a:pt x="6" y="26"/>
                      <a:pt x="6" y="26"/>
                      <a:pt x="6" y="26"/>
                    </a:cubicBezTo>
                    <a:cubicBezTo>
                      <a:pt x="7" y="26"/>
                      <a:pt x="13" y="29"/>
                      <a:pt x="16" y="38"/>
                    </a:cubicBezTo>
                    <a:cubicBezTo>
                      <a:pt x="17" y="42"/>
                      <a:pt x="17" y="47"/>
                      <a:pt x="17" y="51"/>
                    </a:cubicBezTo>
                    <a:cubicBezTo>
                      <a:pt x="17" y="56"/>
                      <a:pt x="17" y="60"/>
                      <a:pt x="17" y="64"/>
                    </a:cubicBezTo>
                    <a:cubicBezTo>
                      <a:pt x="17" y="79"/>
                      <a:pt x="18" y="106"/>
                      <a:pt x="34" y="113"/>
                    </a:cubicBezTo>
                    <a:cubicBezTo>
                      <a:pt x="37" y="115"/>
                      <a:pt x="53" y="118"/>
                      <a:pt x="60" y="122"/>
                    </a:cubicBezTo>
                    <a:cubicBezTo>
                      <a:pt x="70" y="126"/>
                      <a:pt x="72" y="130"/>
                      <a:pt x="73" y="130"/>
                    </a:cubicBezTo>
                    <a:cubicBezTo>
                      <a:pt x="74" y="129"/>
                      <a:pt x="76" y="126"/>
                      <a:pt x="83" y="123"/>
                    </a:cubicBezTo>
                    <a:cubicBezTo>
                      <a:pt x="91" y="119"/>
                      <a:pt x="106" y="115"/>
                      <a:pt x="111" y="113"/>
                    </a:cubicBezTo>
                    <a:cubicBezTo>
                      <a:pt x="127" y="107"/>
                      <a:pt x="127" y="79"/>
                      <a:pt x="128" y="63"/>
                    </a:cubicBezTo>
                    <a:cubicBezTo>
                      <a:pt x="128" y="52"/>
                      <a:pt x="128" y="52"/>
                      <a:pt x="128" y="52"/>
                    </a:cubicBezTo>
                    <a:cubicBezTo>
                      <a:pt x="128" y="47"/>
                      <a:pt x="127" y="43"/>
                      <a:pt x="129" y="38"/>
                    </a:cubicBezTo>
                    <a:cubicBezTo>
                      <a:pt x="131" y="33"/>
                      <a:pt x="134" y="28"/>
                      <a:pt x="139" y="26"/>
                    </a:cubicBezTo>
                    <a:cubicBezTo>
                      <a:pt x="114" y="4"/>
                      <a:pt x="114" y="4"/>
                      <a:pt x="114" y="4"/>
                    </a:cubicBezTo>
                    <a:cubicBezTo>
                      <a:pt x="100" y="13"/>
                      <a:pt x="90" y="16"/>
                      <a:pt x="73" y="16"/>
                    </a:cubicBezTo>
                    <a:cubicBezTo>
                      <a:pt x="56" y="16"/>
                      <a:pt x="45" y="13"/>
                      <a:pt x="3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15" name="Freeform 22">
                <a:extLst>
                  <a:ext uri="{FF2B5EF4-FFF2-40B4-BE49-F238E27FC236}">
                    <a16:creationId xmlns:a16="http://schemas.microsoft.com/office/drawing/2014/main" id="{F5934327-945A-4953-A7F5-34B721991C31}"/>
                  </a:ext>
                </a:extLst>
              </p:cNvPr>
              <p:cNvSpPr>
                <a:spLocks noEditPoints="1"/>
              </p:cNvSpPr>
              <p:nvPr/>
            </p:nvSpPr>
            <p:spPr bwMode="auto">
              <a:xfrm>
                <a:off x="4373563" y="1701800"/>
                <a:ext cx="388938" cy="430213"/>
              </a:xfrm>
              <a:custGeom>
                <a:avLst/>
                <a:gdLst>
                  <a:gd name="T0" fmla="*/ 226 w 245"/>
                  <a:gd name="T1" fmla="*/ 17 h 271"/>
                  <a:gd name="T2" fmla="*/ 233 w 245"/>
                  <a:gd name="T3" fmla="*/ 31 h 271"/>
                  <a:gd name="T4" fmla="*/ 219 w 245"/>
                  <a:gd name="T5" fmla="*/ 40 h 271"/>
                  <a:gd name="T6" fmla="*/ 207 w 245"/>
                  <a:gd name="T7" fmla="*/ 31 h 271"/>
                  <a:gd name="T8" fmla="*/ 212 w 245"/>
                  <a:gd name="T9" fmla="*/ 17 h 271"/>
                  <a:gd name="T10" fmla="*/ 219 w 245"/>
                  <a:gd name="T11" fmla="*/ 0 h 271"/>
                  <a:gd name="T12" fmla="*/ 131 w 245"/>
                  <a:gd name="T13" fmla="*/ 240 h 271"/>
                  <a:gd name="T14" fmla="*/ 136 w 245"/>
                  <a:gd name="T15" fmla="*/ 254 h 271"/>
                  <a:gd name="T16" fmla="*/ 121 w 245"/>
                  <a:gd name="T17" fmla="*/ 263 h 271"/>
                  <a:gd name="T18" fmla="*/ 110 w 245"/>
                  <a:gd name="T19" fmla="*/ 254 h 271"/>
                  <a:gd name="T20" fmla="*/ 114 w 245"/>
                  <a:gd name="T21" fmla="*/ 240 h 271"/>
                  <a:gd name="T22" fmla="*/ 121 w 245"/>
                  <a:gd name="T23" fmla="*/ 223 h 271"/>
                  <a:gd name="T24" fmla="*/ 126 w 245"/>
                  <a:gd name="T25" fmla="*/ 242 h 271"/>
                  <a:gd name="T26" fmla="*/ 129 w 245"/>
                  <a:gd name="T27" fmla="*/ 252 h 271"/>
                  <a:gd name="T28" fmla="*/ 121 w 245"/>
                  <a:gd name="T29" fmla="*/ 256 h 271"/>
                  <a:gd name="T30" fmla="*/ 114 w 245"/>
                  <a:gd name="T31" fmla="*/ 252 h 271"/>
                  <a:gd name="T32" fmla="*/ 117 w 245"/>
                  <a:gd name="T33" fmla="*/ 242 h 271"/>
                  <a:gd name="T34" fmla="*/ 121 w 245"/>
                  <a:gd name="T35" fmla="*/ 235 h 271"/>
                  <a:gd name="T36" fmla="*/ 34 w 245"/>
                  <a:gd name="T37" fmla="*/ 17 h 271"/>
                  <a:gd name="T38" fmla="*/ 38 w 245"/>
                  <a:gd name="T39" fmla="*/ 31 h 271"/>
                  <a:gd name="T40" fmla="*/ 27 w 245"/>
                  <a:gd name="T41" fmla="*/ 40 h 271"/>
                  <a:gd name="T42" fmla="*/ 15 w 245"/>
                  <a:gd name="T43" fmla="*/ 31 h 271"/>
                  <a:gd name="T44" fmla="*/ 19 w 245"/>
                  <a:gd name="T45" fmla="*/ 17 h 271"/>
                  <a:gd name="T46" fmla="*/ 27 w 245"/>
                  <a:gd name="T47" fmla="*/ 0 h 271"/>
                  <a:gd name="T48" fmla="*/ 31 w 245"/>
                  <a:gd name="T49" fmla="*/ 22 h 271"/>
                  <a:gd name="T50" fmla="*/ 34 w 245"/>
                  <a:gd name="T51" fmla="*/ 29 h 271"/>
                  <a:gd name="T52" fmla="*/ 27 w 245"/>
                  <a:gd name="T53" fmla="*/ 33 h 271"/>
                  <a:gd name="T54" fmla="*/ 19 w 245"/>
                  <a:gd name="T55" fmla="*/ 29 h 271"/>
                  <a:gd name="T56" fmla="*/ 22 w 245"/>
                  <a:gd name="T57" fmla="*/ 22 h 271"/>
                  <a:gd name="T58" fmla="*/ 27 w 245"/>
                  <a:gd name="T59" fmla="*/ 12 h 271"/>
                  <a:gd name="T60" fmla="*/ 224 w 245"/>
                  <a:gd name="T61" fmla="*/ 22 h 271"/>
                  <a:gd name="T62" fmla="*/ 226 w 245"/>
                  <a:gd name="T63" fmla="*/ 29 h 271"/>
                  <a:gd name="T64" fmla="*/ 219 w 245"/>
                  <a:gd name="T65" fmla="*/ 33 h 271"/>
                  <a:gd name="T66" fmla="*/ 212 w 245"/>
                  <a:gd name="T67" fmla="*/ 29 h 271"/>
                  <a:gd name="T68" fmla="*/ 214 w 245"/>
                  <a:gd name="T69" fmla="*/ 22 h 271"/>
                  <a:gd name="T70" fmla="*/ 219 w 245"/>
                  <a:gd name="T71" fmla="*/ 1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5" h="271">
                    <a:moveTo>
                      <a:pt x="219" y="0"/>
                    </a:moveTo>
                    <a:lnTo>
                      <a:pt x="226" y="17"/>
                    </a:lnTo>
                    <a:lnTo>
                      <a:pt x="245" y="19"/>
                    </a:lnTo>
                    <a:lnTo>
                      <a:pt x="233" y="31"/>
                    </a:lnTo>
                    <a:lnTo>
                      <a:pt x="235" y="48"/>
                    </a:lnTo>
                    <a:lnTo>
                      <a:pt x="219" y="40"/>
                    </a:lnTo>
                    <a:lnTo>
                      <a:pt x="205" y="48"/>
                    </a:lnTo>
                    <a:lnTo>
                      <a:pt x="207" y="31"/>
                    </a:lnTo>
                    <a:lnTo>
                      <a:pt x="193" y="19"/>
                    </a:lnTo>
                    <a:lnTo>
                      <a:pt x="212" y="17"/>
                    </a:lnTo>
                    <a:lnTo>
                      <a:pt x="219" y="0"/>
                    </a:lnTo>
                    <a:lnTo>
                      <a:pt x="219" y="0"/>
                    </a:lnTo>
                    <a:close/>
                    <a:moveTo>
                      <a:pt x="121" y="223"/>
                    </a:moveTo>
                    <a:lnTo>
                      <a:pt x="131" y="240"/>
                    </a:lnTo>
                    <a:lnTo>
                      <a:pt x="148" y="242"/>
                    </a:lnTo>
                    <a:lnTo>
                      <a:pt x="136" y="254"/>
                    </a:lnTo>
                    <a:lnTo>
                      <a:pt x="138" y="271"/>
                    </a:lnTo>
                    <a:lnTo>
                      <a:pt x="121" y="263"/>
                    </a:lnTo>
                    <a:lnTo>
                      <a:pt x="107" y="271"/>
                    </a:lnTo>
                    <a:lnTo>
                      <a:pt x="110" y="254"/>
                    </a:lnTo>
                    <a:lnTo>
                      <a:pt x="98" y="242"/>
                    </a:lnTo>
                    <a:lnTo>
                      <a:pt x="114" y="240"/>
                    </a:lnTo>
                    <a:lnTo>
                      <a:pt x="121" y="223"/>
                    </a:lnTo>
                    <a:lnTo>
                      <a:pt x="121" y="223"/>
                    </a:lnTo>
                    <a:close/>
                    <a:moveTo>
                      <a:pt x="121" y="235"/>
                    </a:moveTo>
                    <a:lnTo>
                      <a:pt x="126" y="242"/>
                    </a:lnTo>
                    <a:lnTo>
                      <a:pt x="136" y="244"/>
                    </a:lnTo>
                    <a:lnTo>
                      <a:pt x="129" y="252"/>
                    </a:lnTo>
                    <a:lnTo>
                      <a:pt x="131" y="261"/>
                    </a:lnTo>
                    <a:lnTo>
                      <a:pt x="121" y="256"/>
                    </a:lnTo>
                    <a:lnTo>
                      <a:pt x="112" y="261"/>
                    </a:lnTo>
                    <a:lnTo>
                      <a:pt x="114" y="252"/>
                    </a:lnTo>
                    <a:lnTo>
                      <a:pt x="107" y="244"/>
                    </a:lnTo>
                    <a:lnTo>
                      <a:pt x="117" y="242"/>
                    </a:lnTo>
                    <a:lnTo>
                      <a:pt x="121" y="235"/>
                    </a:lnTo>
                    <a:lnTo>
                      <a:pt x="121" y="235"/>
                    </a:lnTo>
                    <a:close/>
                    <a:moveTo>
                      <a:pt x="27" y="0"/>
                    </a:moveTo>
                    <a:lnTo>
                      <a:pt x="34" y="17"/>
                    </a:lnTo>
                    <a:lnTo>
                      <a:pt x="53" y="19"/>
                    </a:lnTo>
                    <a:lnTo>
                      <a:pt x="38" y="31"/>
                    </a:lnTo>
                    <a:lnTo>
                      <a:pt x="41" y="48"/>
                    </a:lnTo>
                    <a:lnTo>
                      <a:pt x="27" y="40"/>
                    </a:lnTo>
                    <a:lnTo>
                      <a:pt x="10" y="48"/>
                    </a:lnTo>
                    <a:lnTo>
                      <a:pt x="15" y="31"/>
                    </a:lnTo>
                    <a:lnTo>
                      <a:pt x="0" y="19"/>
                    </a:lnTo>
                    <a:lnTo>
                      <a:pt x="19" y="17"/>
                    </a:lnTo>
                    <a:lnTo>
                      <a:pt x="27" y="0"/>
                    </a:lnTo>
                    <a:lnTo>
                      <a:pt x="27" y="0"/>
                    </a:lnTo>
                    <a:close/>
                    <a:moveTo>
                      <a:pt x="27" y="12"/>
                    </a:moveTo>
                    <a:lnTo>
                      <a:pt x="31" y="22"/>
                    </a:lnTo>
                    <a:lnTo>
                      <a:pt x="41" y="22"/>
                    </a:lnTo>
                    <a:lnTo>
                      <a:pt x="34" y="29"/>
                    </a:lnTo>
                    <a:lnTo>
                      <a:pt x="36" y="38"/>
                    </a:lnTo>
                    <a:lnTo>
                      <a:pt x="27" y="33"/>
                    </a:lnTo>
                    <a:lnTo>
                      <a:pt x="17" y="38"/>
                    </a:lnTo>
                    <a:lnTo>
                      <a:pt x="19" y="29"/>
                    </a:lnTo>
                    <a:lnTo>
                      <a:pt x="12" y="22"/>
                    </a:lnTo>
                    <a:lnTo>
                      <a:pt x="22" y="22"/>
                    </a:lnTo>
                    <a:lnTo>
                      <a:pt x="27" y="12"/>
                    </a:lnTo>
                    <a:lnTo>
                      <a:pt x="27" y="12"/>
                    </a:lnTo>
                    <a:close/>
                    <a:moveTo>
                      <a:pt x="219" y="12"/>
                    </a:moveTo>
                    <a:lnTo>
                      <a:pt x="224" y="22"/>
                    </a:lnTo>
                    <a:lnTo>
                      <a:pt x="233" y="22"/>
                    </a:lnTo>
                    <a:lnTo>
                      <a:pt x="226" y="29"/>
                    </a:lnTo>
                    <a:lnTo>
                      <a:pt x="228" y="38"/>
                    </a:lnTo>
                    <a:lnTo>
                      <a:pt x="219" y="33"/>
                    </a:lnTo>
                    <a:lnTo>
                      <a:pt x="209" y="38"/>
                    </a:lnTo>
                    <a:lnTo>
                      <a:pt x="212" y="29"/>
                    </a:lnTo>
                    <a:lnTo>
                      <a:pt x="205" y="22"/>
                    </a:lnTo>
                    <a:lnTo>
                      <a:pt x="214" y="22"/>
                    </a:lnTo>
                    <a:lnTo>
                      <a:pt x="219" y="12"/>
                    </a:lnTo>
                    <a:lnTo>
                      <a:pt x="219"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16" name="Freeform 23">
                <a:extLst>
                  <a:ext uri="{FF2B5EF4-FFF2-40B4-BE49-F238E27FC236}">
                    <a16:creationId xmlns:a16="http://schemas.microsoft.com/office/drawing/2014/main" id="{7413E170-3C67-41D9-8BF5-BB4397CA7182}"/>
                  </a:ext>
                </a:extLst>
              </p:cNvPr>
              <p:cNvSpPr>
                <a:spLocks noEditPoints="1"/>
              </p:cNvSpPr>
              <p:nvPr/>
            </p:nvSpPr>
            <p:spPr bwMode="auto">
              <a:xfrm>
                <a:off x="4392613" y="2220913"/>
                <a:ext cx="350838" cy="79375"/>
              </a:xfrm>
              <a:custGeom>
                <a:avLst/>
                <a:gdLst>
                  <a:gd name="T0" fmla="*/ 11 w 93"/>
                  <a:gd name="T1" fmla="*/ 4 h 21"/>
                  <a:gd name="T2" fmla="*/ 11 w 93"/>
                  <a:gd name="T3" fmla="*/ 4 h 21"/>
                  <a:gd name="T4" fmla="*/ 11 w 93"/>
                  <a:gd name="T5" fmla="*/ 2 h 21"/>
                  <a:gd name="T6" fmla="*/ 29 w 93"/>
                  <a:gd name="T7" fmla="*/ 3 h 21"/>
                  <a:gd name="T8" fmla="*/ 28 w 93"/>
                  <a:gd name="T9" fmla="*/ 8 h 21"/>
                  <a:gd name="T10" fmla="*/ 38 w 93"/>
                  <a:gd name="T11" fmla="*/ 7 h 21"/>
                  <a:gd name="T12" fmla="*/ 37 w 93"/>
                  <a:gd name="T13" fmla="*/ 5 h 21"/>
                  <a:gd name="T14" fmla="*/ 33 w 93"/>
                  <a:gd name="T15" fmla="*/ 4 h 21"/>
                  <a:gd name="T16" fmla="*/ 39 w 93"/>
                  <a:gd name="T17" fmla="*/ 1 h 21"/>
                  <a:gd name="T18" fmla="*/ 63 w 93"/>
                  <a:gd name="T19" fmla="*/ 3 h 21"/>
                  <a:gd name="T20" fmla="*/ 65 w 93"/>
                  <a:gd name="T21" fmla="*/ 8 h 21"/>
                  <a:gd name="T22" fmla="*/ 71 w 93"/>
                  <a:gd name="T23" fmla="*/ 10 h 21"/>
                  <a:gd name="T24" fmla="*/ 65 w 93"/>
                  <a:gd name="T25" fmla="*/ 2 h 21"/>
                  <a:gd name="T26" fmla="*/ 88 w 93"/>
                  <a:gd name="T27" fmla="*/ 12 h 21"/>
                  <a:gd name="T28" fmla="*/ 87 w 93"/>
                  <a:gd name="T29" fmla="*/ 11 h 21"/>
                  <a:gd name="T30" fmla="*/ 87 w 93"/>
                  <a:gd name="T31" fmla="*/ 5 h 21"/>
                  <a:gd name="T32" fmla="*/ 83 w 93"/>
                  <a:gd name="T33" fmla="*/ 18 h 21"/>
                  <a:gd name="T34" fmla="*/ 80 w 93"/>
                  <a:gd name="T35" fmla="*/ 11 h 21"/>
                  <a:gd name="T36" fmla="*/ 78 w 93"/>
                  <a:gd name="T37" fmla="*/ 11 h 21"/>
                  <a:gd name="T38" fmla="*/ 75 w 93"/>
                  <a:gd name="T39" fmla="*/ 19 h 21"/>
                  <a:gd name="T40" fmla="*/ 93 w 93"/>
                  <a:gd name="T41" fmla="*/ 20 h 21"/>
                  <a:gd name="T42" fmla="*/ 85 w 93"/>
                  <a:gd name="T43" fmla="*/ 12 h 21"/>
                  <a:gd name="T44" fmla="*/ 55 w 93"/>
                  <a:gd name="T45" fmla="*/ 2 h 21"/>
                  <a:gd name="T46" fmla="*/ 50 w 93"/>
                  <a:gd name="T47" fmla="*/ 7 h 21"/>
                  <a:gd name="T48" fmla="*/ 50 w 93"/>
                  <a:gd name="T49" fmla="*/ 15 h 21"/>
                  <a:gd name="T50" fmla="*/ 57 w 93"/>
                  <a:gd name="T51" fmla="*/ 10 h 21"/>
                  <a:gd name="T52" fmla="*/ 53 w 93"/>
                  <a:gd name="T53" fmla="*/ 14 h 21"/>
                  <a:gd name="T54" fmla="*/ 57 w 93"/>
                  <a:gd name="T55" fmla="*/ 14 h 21"/>
                  <a:gd name="T56" fmla="*/ 57 w 93"/>
                  <a:gd name="T57" fmla="*/ 9 h 21"/>
                  <a:gd name="T58" fmla="*/ 55 w 93"/>
                  <a:gd name="T59" fmla="*/ 7 h 21"/>
                  <a:gd name="T60" fmla="*/ 62 w 93"/>
                  <a:gd name="T61" fmla="*/ 11 h 21"/>
                  <a:gd name="T62" fmla="*/ 62 w 93"/>
                  <a:gd name="T63" fmla="*/ 11 h 21"/>
                  <a:gd name="T64" fmla="*/ 62 w 93"/>
                  <a:gd name="T65" fmla="*/ 14 h 21"/>
                  <a:gd name="T66" fmla="*/ 39 w 93"/>
                  <a:gd name="T67" fmla="*/ 11 h 21"/>
                  <a:gd name="T68" fmla="*/ 36 w 93"/>
                  <a:gd name="T69" fmla="*/ 10 h 21"/>
                  <a:gd name="T70" fmla="*/ 34 w 93"/>
                  <a:gd name="T71" fmla="*/ 12 h 21"/>
                  <a:gd name="T72" fmla="*/ 34 w 93"/>
                  <a:gd name="T73" fmla="*/ 13 h 21"/>
                  <a:gd name="T74" fmla="*/ 26 w 93"/>
                  <a:gd name="T75" fmla="*/ 17 h 21"/>
                  <a:gd name="T76" fmla="*/ 44 w 93"/>
                  <a:gd name="T77" fmla="*/ 15 h 21"/>
                  <a:gd name="T78" fmla="*/ 35 w 93"/>
                  <a:gd name="T79" fmla="*/ 12 h 21"/>
                  <a:gd name="T80" fmla="*/ 7 w 93"/>
                  <a:gd name="T81" fmla="*/ 6 h 21"/>
                  <a:gd name="T82" fmla="*/ 12 w 93"/>
                  <a:gd name="T83" fmla="*/ 8 h 21"/>
                  <a:gd name="T84" fmla="*/ 10 w 93"/>
                  <a:gd name="T85" fmla="*/ 8 h 21"/>
                  <a:gd name="T86" fmla="*/ 13 w 93"/>
                  <a:gd name="T87" fmla="*/ 5 h 21"/>
                  <a:gd name="T88" fmla="*/ 5 w 93"/>
                  <a:gd name="T89" fmla="*/ 7 h 21"/>
                  <a:gd name="T90" fmla="*/ 6 w 93"/>
                  <a:gd name="T91" fmla="*/ 9 h 21"/>
                  <a:gd name="T92" fmla="*/ 4 w 93"/>
                  <a:gd name="T93" fmla="*/ 11 h 21"/>
                  <a:gd name="T94" fmla="*/ 8 w 93"/>
                  <a:gd name="T95" fmla="*/ 11 h 21"/>
                  <a:gd name="T96" fmla="*/ 0 w 93"/>
                  <a:gd name="T97" fmla="*/ 16 h 21"/>
                  <a:gd name="T98" fmla="*/ 18 w 93"/>
                  <a:gd name="T99" fmla="*/ 14 h 21"/>
                  <a:gd name="T100" fmla="*/ 14 w 93"/>
                  <a:gd name="T101" fmla="*/ 13 h 21"/>
                  <a:gd name="T102" fmla="*/ 12 w 93"/>
                  <a:gd name="T103" fmla="*/ 11 h 21"/>
                  <a:gd name="T104" fmla="*/ 10 w 93"/>
                  <a:gd name="T105" fmla="*/ 14 h 21"/>
                  <a:gd name="T106" fmla="*/ 14 w 93"/>
                  <a:gd name="T107" fmla="*/ 10 h 21"/>
                  <a:gd name="T108" fmla="*/ 10 w 93"/>
                  <a:gd name="T109" fmla="*/ 9 h 21"/>
                  <a:gd name="T110" fmla="*/ 6 w 93"/>
                  <a:gd name="T111" fmla="*/ 14 h 21"/>
                  <a:gd name="T112" fmla="*/ 7 w 93"/>
                  <a:gd name="T113" fmla="*/ 17 h 21"/>
                  <a:gd name="T114" fmla="*/ 7 w 93"/>
                  <a:gd name="T115" fmla="*/ 21 h 21"/>
                  <a:gd name="T116" fmla="*/ 14 w 93"/>
                  <a:gd name="T117" fmla="*/ 20 h 21"/>
                  <a:gd name="T118" fmla="*/ 15 w 93"/>
                  <a:gd name="T119" fmla="*/ 16 h 21"/>
                  <a:gd name="T120" fmla="*/ 12 w 93"/>
                  <a:gd name="T121" fmla="*/ 17 h 21"/>
                  <a:gd name="T122" fmla="*/ 7 w 93"/>
                  <a:gd name="T123"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3" h="21">
                    <a:moveTo>
                      <a:pt x="11" y="2"/>
                    </a:moveTo>
                    <a:cubicBezTo>
                      <a:pt x="11" y="2"/>
                      <a:pt x="11" y="2"/>
                      <a:pt x="11" y="3"/>
                    </a:cubicBezTo>
                    <a:cubicBezTo>
                      <a:pt x="11" y="3"/>
                      <a:pt x="11" y="3"/>
                      <a:pt x="11" y="3"/>
                    </a:cubicBezTo>
                    <a:cubicBezTo>
                      <a:pt x="11" y="3"/>
                      <a:pt x="11" y="4"/>
                      <a:pt x="11" y="4"/>
                    </a:cubicBezTo>
                    <a:cubicBezTo>
                      <a:pt x="10" y="4"/>
                      <a:pt x="10" y="5"/>
                      <a:pt x="10" y="5"/>
                    </a:cubicBezTo>
                    <a:cubicBezTo>
                      <a:pt x="9" y="5"/>
                      <a:pt x="9" y="5"/>
                      <a:pt x="9" y="5"/>
                    </a:cubicBezTo>
                    <a:cubicBezTo>
                      <a:pt x="9" y="5"/>
                      <a:pt x="10" y="5"/>
                      <a:pt x="10" y="5"/>
                    </a:cubicBezTo>
                    <a:cubicBezTo>
                      <a:pt x="10" y="5"/>
                      <a:pt x="11" y="5"/>
                      <a:pt x="11" y="4"/>
                    </a:cubicBezTo>
                    <a:cubicBezTo>
                      <a:pt x="12" y="4"/>
                      <a:pt x="12" y="4"/>
                      <a:pt x="12" y="4"/>
                    </a:cubicBezTo>
                    <a:cubicBezTo>
                      <a:pt x="12" y="4"/>
                      <a:pt x="13" y="4"/>
                      <a:pt x="13" y="3"/>
                    </a:cubicBezTo>
                    <a:cubicBezTo>
                      <a:pt x="13" y="3"/>
                      <a:pt x="14" y="3"/>
                      <a:pt x="13" y="3"/>
                    </a:cubicBezTo>
                    <a:cubicBezTo>
                      <a:pt x="13" y="2"/>
                      <a:pt x="12" y="2"/>
                      <a:pt x="11" y="2"/>
                    </a:cubicBezTo>
                    <a:close/>
                    <a:moveTo>
                      <a:pt x="38" y="1"/>
                    </a:moveTo>
                    <a:cubicBezTo>
                      <a:pt x="38" y="1"/>
                      <a:pt x="38" y="1"/>
                      <a:pt x="37" y="1"/>
                    </a:cubicBezTo>
                    <a:cubicBezTo>
                      <a:pt x="36" y="1"/>
                      <a:pt x="33" y="2"/>
                      <a:pt x="29" y="2"/>
                    </a:cubicBezTo>
                    <a:cubicBezTo>
                      <a:pt x="28" y="2"/>
                      <a:pt x="28" y="3"/>
                      <a:pt x="29" y="3"/>
                    </a:cubicBezTo>
                    <a:cubicBezTo>
                      <a:pt x="30" y="3"/>
                      <a:pt x="31" y="3"/>
                      <a:pt x="32" y="3"/>
                    </a:cubicBezTo>
                    <a:cubicBezTo>
                      <a:pt x="32" y="3"/>
                      <a:pt x="32" y="4"/>
                      <a:pt x="32" y="5"/>
                    </a:cubicBezTo>
                    <a:cubicBezTo>
                      <a:pt x="31" y="6"/>
                      <a:pt x="30" y="7"/>
                      <a:pt x="29" y="8"/>
                    </a:cubicBezTo>
                    <a:cubicBezTo>
                      <a:pt x="29" y="8"/>
                      <a:pt x="29" y="8"/>
                      <a:pt x="28" y="8"/>
                    </a:cubicBezTo>
                    <a:cubicBezTo>
                      <a:pt x="28" y="8"/>
                      <a:pt x="28" y="9"/>
                      <a:pt x="28" y="9"/>
                    </a:cubicBezTo>
                    <a:cubicBezTo>
                      <a:pt x="28" y="9"/>
                      <a:pt x="29" y="10"/>
                      <a:pt x="29" y="10"/>
                    </a:cubicBezTo>
                    <a:cubicBezTo>
                      <a:pt x="29" y="10"/>
                      <a:pt x="29" y="10"/>
                      <a:pt x="30" y="9"/>
                    </a:cubicBezTo>
                    <a:cubicBezTo>
                      <a:pt x="30" y="9"/>
                      <a:pt x="33" y="8"/>
                      <a:pt x="38" y="7"/>
                    </a:cubicBezTo>
                    <a:cubicBezTo>
                      <a:pt x="38" y="7"/>
                      <a:pt x="38" y="7"/>
                      <a:pt x="38" y="7"/>
                    </a:cubicBezTo>
                    <a:cubicBezTo>
                      <a:pt x="38" y="8"/>
                      <a:pt x="39" y="8"/>
                      <a:pt x="39" y="8"/>
                    </a:cubicBezTo>
                    <a:cubicBezTo>
                      <a:pt x="40" y="8"/>
                      <a:pt x="40" y="7"/>
                      <a:pt x="39" y="6"/>
                    </a:cubicBezTo>
                    <a:cubicBezTo>
                      <a:pt x="39" y="5"/>
                      <a:pt x="38" y="5"/>
                      <a:pt x="37" y="5"/>
                    </a:cubicBezTo>
                    <a:cubicBezTo>
                      <a:pt x="35" y="4"/>
                      <a:pt x="35" y="4"/>
                      <a:pt x="36" y="5"/>
                    </a:cubicBezTo>
                    <a:cubicBezTo>
                      <a:pt x="36" y="5"/>
                      <a:pt x="36" y="6"/>
                      <a:pt x="37" y="7"/>
                    </a:cubicBezTo>
                    <a:cubicBezTo>
                      <a:pt x="34" y="7"/>
                      <a:pt x="32" y="8"/>
                      <a:pt x="30" y="8"/>
                    </a:cubicBezTo>
                    <a:cubicBezTo>
                      <a:pt x="31" y="7"/>
                      <a:pt x="32" y="6"/>
                      <a:pt x="33" y="4"/>
                    </a:cubicBezTo>
                    <a:cubicBezTo>
                      <a:pt x="34" y="4"/>
                      <a:pt x="34" y="4"/>
                      <a:pt x="34" y="4"/>
                    </a:cubicBezTo>
                    <a:cubicBezTo>
                      <a:pt x="35" y="4"/>
                      <a:pt x="35" y="3"/>
                      <a:pt x="33" y="3"/>
                    </a:cubicBezTo>
                    <a:cubicBezTo>
                      <a:pt x="36" y="2"/>
                      <a:pt x="38" y="2"/>
                      <a:pt x="39" y="2"/>
                    </a:cubicBezTo>
                    <a:cubicBezTo>
                      <a:pt x="39" y="2"/>
                      <a:pt x="39" y="1"/>
                      <a:pt x="39" y="1"/>
                    </a:cubicBezTo>
                    <a:cubicBezTo>
                      <a:pt x="39" y="1"/>
                      <a:pt x="38" y="1"/>
                      <a:pt x="38" y="1"/>
                    </a:cubicBezTo>
                    <a:close/>
                    <a:moveTo>
                      <a:pt x="63" y="0"/>
                    </a:moveTo>
                    <a:cubicBezTo>
                      <a:pt x="63" y="0"/>
                      <a:pt x="63" y="1"/>
                      <a:pt x="63" y="1"/>
                    </a:cubicBezTo>
                    <a:cubicBezTo>
                      <a:pt x="63" y="1"/>
                      <a:pt x="63" y="2"/>
                      <a:pt x="63" y="3"/>
                    </a:cubicBezTo>
                    <a:cubicBezTo>
                      <a:pt x="62" y="7"/>
                      <a:pt x="61" y="9"/>
                      <a:pt x="59" y="11"/>
                    </a:cubicBezTo>
                    <a:cubicBezTo>
                      <a:pt x="59" y="11"/>
                      <a:pt x="59" y="11"/>
                      <a:pt x="59" y="11"/>
                    </a:cubicBezTo>
                    <a:cubicBezTo>
                      <a:pt x="61" y="10"/>
                      <a:pt x="62" y="8"/>
                      <a:pt x="63" y="5"/>
                    </a:cubicBezTo>
                    <a:cubicBezTo>
                      <a:pt x="64" y="5"/>
                      <a:pt x="64" y="6"/>
                      <a:pt x="65" y="8"/>
                    </a:cubicBezTo>
                    <a:cubicBezTo>
                      <a:pt x="66" y="9"/>
                      <a:pt x="66" y="9"/>
                      <a:pt x="66" y="10"/>
                    </a:cubicBezTo>
                    <a:cubicBezTo>
                      <a:pt x="66" y="10"/>
                      <a:pt x="67" y="11"/>
                      <a:pt x="69" y="11"/>
                    </a:cubicBezTo>
                    <a:cubicBezTo>
                      <a:pt x="69" y="11"/>
                      <a:pt x="69" y="11"/>
                      <a:pt x="70" y="11"/>
                    </a:cubicBezTo>
                    <a:cubicBezTo>
                      <a:pt x="70" y="11"/>
                      <a:pt x="71" y="11"/>
                      <a:pt x="71" y="10"/>
                    </a:cubicBezTo>
                    <a:cubicBezTo>
                      <a:pt x="71" y="10"/>
                      <a:pt x="71" y="10"/>
                      <a:pt x="71" y="10"/>
                    </a:cubicBezTo>
                    <a:cubicBezTo>
                      <a:pt x="68" y="8"/>
                      <a:pt x="66" y="7"/>
                      <a:pt x="65" y="5"/>
                    </a:cubicBezTo>
                    <a:cubicBezTo>
                      <a:pt x="64" y="5"/>
                      <a:pt x="64" y="4"/>
                      <a:pt x="64" y="4"/>
                    </a:cubicBezTo>
                    <a:cubicBezTo>
                      <a:pt x="64" y="3"/>
                      <a:pt x="64" y="2"/>
                      <a:pt x="65" y="2"/>
                    </a:cubicBezTo>
                    <a:cubicBezTo>
                      <a:pt x="65" y="2"/>
                      <a:pt x="65" y="2"/>
                      <a:pt x="65" y="1"/>
                    </a:cubicBezTo>
                    <a:cubicBezTo>
                      <a:pt x="64" y="1"/>
                      <a:pt x="64" y="1"/>
                      <a:pt x="63" y="0"/>
                    </a:cubicBezTo>
                    <a:close/>
                    <a:moveTo>
                      <a:pt x="85" y="12"/>
                    </a:moveTo>
                    <a:cubicBezTo>
                      <a:pt x="86" y="12"/>
                      <a:pt x="87" y="12"/>
                      <a:pt x="88" y="12"/>
                    </a:cubicBezTo>
                    <a:cubicBezTo>
                      <a:pt x="89" y="12"/>
                      <a:pt x="89" y="12"/>
                      <a:pt x="89" y="12"/>
                    </a:cubicBezTo>
                    <a:cubicBezTo>
                      <a:pt x="90" y="12"/>
                      <a:pt x="90" y="12"/>
                      <a:pt x="91" y="11"/>
                    </a:cubicBezTo>
                    <a:cubicBezTo>
                      <a:pt x="91" y="11"/>
                      <a:pt x="90" y="11"/>
                      <a:pt x="90" y="11"/>
                    </a:cubicBezTo>
                    <a:cubicBezTo>
                      <a:pt x="89" y="10"/>
                      <a:pt x="88" y="11"/>
                      <a:pt x="87" y="11"/>
                    </a:cubicBezTo>
                    <a:cubicBezTo>
                      <a:pt x="86" y="11"/>
                      <a:pt x="86" y="11"/>
                      <a:pt x="85" y="11"/>
                    </a:cubicBezTo>
                    <a:cubicBezTo>
                      <a:pt x="86" y="9"/>
                      <a:pt x="86" y="7"/>
                      <a:pt x="86" y="7"/>
                    </a:cubicBezTo>
                    <a:cubicBezTo>
                      <a:pt x="86" y="6"/>
                      <a:pt x="86" y="6"/>
                      <a:pt x="86" y="6"/>
                    </a:cubicBezTo>
                    <a:cubicBezTo>
                      <a:pt x="86" y="5"/>
                      <a:pt x="87" y="5"/>
                      <a:pt x="87" y="5"/>
                    </a:cubicBezTo>
                    <a:cubicBezTo>
                      <a:pt x="86" y="5"/>
                      <a:pt x="85" y="4"/>
                      <a:pt x="84" y="4"/>
                    </a:cubicBezTo>
                    <a:cubicBezTo>
                      <a:pt x="84" y="4"/>
                      <a:pt x="84" y="4"/>
                      <a:pt x="84" y="5"/>
                    </a:cubicBezTo>
                    <a:cubicBezTo>
                      <a:pt x="84" y="5"/>
                      <a:pt x="84" y="6"/>
                      <a:pt x="84" y="6"/>
                    </a:cubicBezTo>
                    <a:cubicBezTo>
                      <a:pt x="84" y="8"/>
                      <a:pt x="84" y="12"/>
                      <a:pt x="83" y="18"/>
                    </a:cubicBezTo>
                    <a:cubicBezTo>
                      <a:pt x="80" y="18"/>
                      <a:pt x="80" y="18"/>
                      <a:pt x="80" y="18"/>
                    </a:cubicBezTo>
                    <a:cubicBezTo>
                      <a:pt x="80" y="18"/>
                      <a:pt x="80" y="17"/>
                      <a:pt x="80" y="16"/>
                    </a:cubicBezTo>
                    <a:cubicBezTo>
                      <a:pt x="80" y="14"/>
                      <a:pt x="80" y="12"/>
                      <a:pt x="80" y="12"/>
                    </a:cubicBezTo>
                    <a:cubicBezTo>
                      <a:pt x="80" y="12"/>
                      <a:pt x="80" y="11"/>
                      <a:pt x="80" y="11"/>
                    </a:cubicBezTo>
                    <a:cubicBezTo>
                      <a:pt x="80" y="11"/>
                      <a:pt x="80" y="11"/>
                      <a:pt x="80" y="11"/>
                    </a:cubicBezTo>
                    <a:cubicBezTo>
                      <a:pt x="80" y="10"/>
                      <a:pt x="79" y="10"/>
                      <a:pt x="78" y="9"/>
                    </a:cubicBezTo>
                    <a:cubicBezTo>
                      <a:pt x="78" y="9"/>
                      <a:pt x="78" y="10"/>
                      <a:pt x="78" y="10"/>
                    </a:cubicBezTo>
                    <a:cubicBezTo>
                      <a:pt x="78" y="11"/>
                      <a:pt x="78" y="11"/>
                      <a:pt x="78" y="11"/>
                    </a:cubicBezTo>
                    <a:cubicBezTo>
                      <a:pt x="79" y="12"/>
                      <a:pt x="79" y="15"/>
                      <a:pt x="78" y="18"/>
                    </a:cubicBezTo>
                    <a:cubicBezTo>
                      <a:pt x="77" y="18"/>
                      <a:pt x="76" y="18"/>
                      <a:pt x="74" y="18"/>
                    </a:cubicBezTo>
                    <a:cubicBezTo>
                      <a:pt x="74" y="18"/>
                      <a:pt x="73" y="18"/>
                      <a:pt x="74" y="18"/>
                    </a:cubicBezTo>
                    <a:cubicBezTo>
                      <a:pt x="74" y="19"/>
                      <a:pt x="74" y="19"/>
                      <a:pt x="75" y="19"/>
                    </a:cubicBezTo>
                    <a:cubicBezTo>
                      <a:pt x="78" y="19"/>
                      <a:pt x="81" y="19"/>
                      <a:pt x="84" y="19"/>
                    </a:cubicBezTo>
                    <a:cubicBezTo>
                      <a:pt x="85" y="19"/>
                      <a:pt x="87" y="19"/>
                      <a:pt x="88" y="20"/>
                    </a:cubicBezTo>
                    <a:cubicBezTo>
                      <a:pt x="89" y="20"/>
                      <a:pt x="91" y="20"/>
                      <a:pt x="92" y="20"/>
                    </a:cubicBezTo>
                    <a:cubicBezTo>
                      <a:pt x="93" y="20"/>
                      <a:pt x="93" y="20"/>
                      <a:pt x="93" y="20"/>
                    </a:cubicBezTo>
                    <a:cubicBezTo>
                      <a:pt x="93" y="19"/>
                      <a:pt x="92" y="18"/>
                      <a:pt x="91" y="18"/>
                    </a:cubicBezTo>
                    <a:cubicBezTo>
                      <a:pt x="91" y="18"/>
                      <a:pt x="90" y="18"/>
                      <a:pt x="89" y="18"/>
                    </a:cubicBezTo>
                    <a:cubicBezTo>
                      <a:pt x="87" y="18"/>
                      <a:pt x="85" y="18"/>
                      <a:pt x="84" y="18"/>
                    </a:cubicBezTo>
                    <a:cubicBezTo>
                      <a:pt x="85" y="12"/>
                      <a:pt x="85" y="12"/>
                      <a:pt x="85" y="12"/>
                    </a:cubicBezTo>
                    <a:close/>
                    <a:moveTo>
                      <a:pt x="55" y="2"/>
                    </a:moveTo>
                    <a:cubicBezTo>
                      <a:pt x="56" y="3"/>
                      <a:pt x="57" y="4"/>
                      <a:pt x="58" y="4"/>
                    </a:cubicBezTo>
                    <a:cubicBezTo>
                      <a:pt x="59" y="3"/>
                      <a:pt x="59" y="3"/>
                      <a:pt x="58" y="2"/>
                    </a:cubicBezTo>
                    <a:cubicBezTo>
                      <a:pt x="56" y="1"/>
                      <a:pt x="55" y="1"/>
                      <a:pt x="55" y="2"/>
                    </a:cubicBezTo>
                    <a:close/>
                    <a:moveTo>
                      <a:pt x="59" y="5"/>
                    </a:moveTo>
                    <a:cubicBezTo>
                      <a:pt x="59" y="5"/>
                      <a:pt x="58" y="5"/>
                      <a:pt x="57" y="5"/>
                    </a:cubicBezTo>
                    <a:cubicBezTo>
                      <a:pt x="55" y="6"/>
                      <a:pt x="52" y="6"/>
                      <a:pt x="50" y="6"/>
                    </a:cubicBezTo>
                    <a:cubicBezTo>
                      <a:pt x="50" y="6"/>
                      <a:pt x="50" y="6"/>
                      <a:pt x="50" y="7"/>
                    </a:cubicBezTo>
                    <a:cubicBezTo>
                      <a:pt x="51" y="7"/>
                      <a:pt x="51" y="7"/>
                      <a:pt x="52" y="8"/>
                    </a:cubicBezTo>
                    <a:cubicBezTo>
                      <a:pt x="52" y="8"/>
                      <a:pt x="53" y="7"/>
                      <a:pt x="55" y="7"/>
                    </a:cubicBezTo>
                    <a:cubicBezTo>
                      <a:pt x="55" y="9"/>
                      <a:pt x="53" y="12"/>
                      <a:pt x="50" y="15"/>
                    </a:cubicBezTo>
                    <a:cubicBezTo>
                      <a:pt x="49" y="15"/>
                      <a:pt x="49" y="15"/>
                      <a:pt x="50" y="15"/>
                    </a:cubicBezTo>
                    <a:cubicBezTo>
                      <a:pt x="50" y="15"/>
                      <a:pt x="51" y="15"/>
                      <a:pt x="51" y="15"/>
                    </a:cubicBezTo>
                    <a:cubicBezTo>
                      <a:pt x="53" y="13"/>
                      <a:pt x="55" y="12"/>
                      <a:pt x="55" y="10"/>
                    </a:cubicBezTo>
                    <a:cubicBezTo>
                      <a:pt x="55" y="10"/>
                      <a:pt x="55" y="10"/>
                      <a:pt x="56" y="10"/>
                    </a:cubicBezTo>
                    <a:cubicBezTo>
                      <a:pt x="56" y="10"/>
                      <a:pt x="57" y="10"/>
                      <a:pt x="57" y="10"/>
                    </a:cubicBezTo>
                    <a:cubicBezTo>
                      <a:pt x="57" y="11"/>
                      <a:pt x="57" y="12"/>
                      <a:pt x="56" y="13"/>
                    </a:cubicBezTo>
                    <a:cubicBezTo>
                      <a:pt x="56" y="14"/>
                      <a:pt x="55" y="15"/>
                      <a:pt x="55" y="15"/>
                    </a:cubicBezTo>
                    <a:cubicBezTo>
                      <a:pt x="55" y="15"/>
                      <a:pt x="55" y="15"/>
                      <a:pt x="54" y="15"/>
                    </a:cubicBezTo>
                    <a:cubicBezTo>
                      <a:pt x="54" y="14"/>
                      <a:pt x="53" y="14"/>
                      <a:pt x="53" y="14"/>
                    </a:cubicBezTo>
                    <a:cubicBezTo>
                      <a:pt x="54" y="15"/>
                      <a:pt x="54" y="16"/>
                      <a:pt x="54" y="16"/>
                    </a:cubicBezTo>
                    <a:cubicBezTo>
                      <a:pt x="54" y="16"/>
                      <a:pt x="54" y="17"/>
                      <a:pt x="54" y="17"/>
                    </a:cubicBezTo>
                    <a:cubicBezTo>
                      <a:pt x="55" y="17"/>
                      <a:pt x="55" y="17"/>
                      <a:pt x="56" y="16"/>
                    </a:cubicBezTo>
                    <a:cubicBezTo>
                      <a:pt x="57" y="15"/>
                      <a:pt x="57" y="15"/>
                      <a:pt x="57" y="14"/>
                    </a:cubicBezTo>
                    <a:cubicBezTo>
                      <a:pt x="58" y="12"/>
                      <a:pt x="58" y="11"/>
                      <a:pt x="58" y="11"/>
                    </a:cubicBezTo>
                    <a:cubicBezTo>
                      <a:pt x="59" y="10"/>
                      <a:pt x="59" y="10"/>
                      <a:pt x="59" y="10"/>
                    </a:cubicBezTo>
                    <a:cubicBezTo>
                      <a:pt x="58" y="10"/>
                      <a:pt x="58" y="9"/>
                      <a:pt x="58" y="9"/>
                    </a:cubicBezTo>
                    <a:cubicBezTo>
                      <a:pt x="57" y="9"/>
                      <a:pt x="57" y="9"/>
                      <a:pt x="57" y="9"/>
                    </a:cubicBezTo>
                    <a:cubicBezTo>
                      <a:pt x="57" y="9"/>
                      <a:pt x="56" y="9"/>
                      <a:pt x="56" y="9"/>
                    </a:cubicBezTo>
                    <a:cubicBezTo>
                      <a:pt x="56" y="9"/>
                      <a:pt x="56" y="8"/>
                      <a:pt x="56" y="8"/>
                    </a:cubicBezTo>
                    <a:cubicBezTo>
                      <a:pt x="56" y="8"/>
                      <a:pt x="56" y="8"/>
                      <a:pt x="56" y="8"/>
                    </a:cubicBezTo>
                    <a:cubicBezTo>
                      <a:pt x="56" y="8"/>
                      <a:pt x="56" y="7"/>
                      <a:pt x="55" y="7"/>
                    </a:cubicBezTo>
                    <a:cubicBezTo>
                      <a:pt x="57" y="6"/>
                      <a:pt x="58" y="6"/>
                      <a:pt x="59" y="6"/>
                    </a:cubicBezTo>
                    <a:cubicBezTo>
                      <a:pt x="60" y="6"/>
                      <a:pt x="60" y="6"/>
                      <a:pt x="60" y="6"/>
                    </a:cubicBezTo>
                    <a:cubicBezTo>
                      <a:pt x="60" y="5"/>
                      <a:pt x="59" y="5"/>
                      <a:pt x="59" y="5"/>
                    </a:cubicBezTo>
                    <a:close/>
                    <a:moveTo>
                      <a:pt x="62" y="11"/>
                    </a:moveTo>
                    <a:cubicBezTo>
                      <a:pt x="62" y="11"/>
                      <a:pt x="62" y="11"/>
                      <a:pt x="62" y="11"/>
                    </a:cubicBezTo>
                    <a:cubicBezTo>
                      <a:pt x="63" y="12"/>
                      <a:pt x="64" y="13"/>
                      <a:pt x="64" y="13"/>
                    </a:cubicBezTo>
                    <a:cubicBezTo>
                      <a:pt x="65" y="13"/>
                      <a:pt x="65" y="12"/>
                      <a:pt x="64" y="11"/>
                    </a:cubicBezTo>
                    <a:cubicBezTo>
                      <a:pt x="63" y="11"/>
                      <a:pt x="62" y="10"/>
                      <a:pt x="62" y="11"/>
                    </a:cubicBezTo>
                    <a:close/>
                    <a:moveTo>
                      <a:pt x="61" y="15"/>
                    </a:moveTo>
                    <a:cubicBezTo>
                      <a:pt x="62" y="16"/>
                      <a:pt x="63" y="17"/>
                      <a:pt x="64" y="18"/>
                    </a:cubicBezTo>
                    <a:cubicBezTo>
                      <a:pt x="65" y="17"/>
                      <a:pt x="65" y="17"/>
                      <a:pt x="65" y="16"/>
                    </a:cubicBezTo>
                    <a:cubicBezTo>
                      <a:pt x="64" y="15"/>
                      <a:pt x="63" y="15"/>
                      <a:pt x="62" y="14"/>
                    </a:cubicBezTo>
                    <a:cubicBezTo>
                      <a:pt x="61" y="14"/>
                      <a:pt x="61" y="14"/>
                      <a:pt x="61" y="15"/>
                    </a:cubicBezTo>
                    <a:close/>
                    <a:moveTo>
                      <a:pt x="35" y="12"/>
                    </a:moveTo>
                    <a:cubicBezTo>
                      <a:pt x="36" y="12"/>
                      <a:pt x="37" y="12"/>
                      <a:pt x="38" y="12"/>
                    </a:cubicBezTo>
                    <a:cubicBezTo>
                      <a:pt x="39" y="12"/>
                      <a:pt x="39" y="12"/>
                      <a:pt x="39" y="11"/>
                    </a:cubicBezTo>
                    <a:cubicBezTo>
                      <a:pt x="39" y="11"/>
                      <a:pt x="39" y="11"/>
                      <a:pt x="38" y="11"/>
                    </a:cubicBezTo>
                    <a:cubicBezTo>
                      <a:pt x="38" y="11"/>
                      <a:pt x="38" y="11"/>
                      <a:pt x="37" y="11"/>
                    </a:cubicBezTo>
                    <a:cubicBezTo>
                      <a:pt x="37" y="11"/>
                      <a:pt x="36" y="11"/>
                      <a:pt x="35" y="11"/>
                    </a:cubicBezTo>
                    <a:cubicBezTo>
                      <a:pt x="35" y="11"/>
                      <a:pt x="35" y="10"/>
                      <a:pt x="36" y="10"/>
                    </a:cubicBezTo>
                    <a:cubicBezTo>
                      <a:pt x="36" y="10"/>
                      <a:pt x="36" y="10"/>
                      <a:pt x="35" y="10"/>
                    </a:cubicBezTo>
                    <a:cubicBezTo>
                      <a:pt x="34" y="9"/>
                      <a:pt x="34" y="9"/>
                      <a:pt x="33" y="9"/>
                    </a:cubicBezTo>
                    <a:cubicBezTo>
                      <a:pt x="33" y="9"/>
                      <a:pt x="33" y="9"/>
                      <a:pt x="33" y="9"/>
                    </a:cubicBezTo>
                    <a:cubicBezTo>
                      <a:pt x="34" y="10"/>
                      <a:pt x="34" y="11"/>
                      <a:pt x="34" y="12"/>
                    </a:cubicBezTo>
                    <a:cubicBezTo>
                      <a:pt x="33" y="12"/>
                      <a:pt x="33" y="12"/>
                      <a:pt x="32" y="12"/>
                    </a:cubicBezTo>
                    <a:cubicBezTo>
                      <a:pt x="31" y="12"/>
                      <a:pt x="30" y="12"/>
                      <a:pt x="30" y="12"/>
                    </a:cubicBezTo>
                    <a:cubicBezTo>
                      <a:pt x="29" y="13"/>
                      <a:pt x="30" y="13"/>
                      <a:pt x="31" y="13"/>
                    </a:cubicBezTo>
                    <a:cubicBezTo>
                      <a:pt x="32" y="13"/>
                      <a:pt x="33" y="13"/>
                      <a:pt x="34" y="13"/>
                    </a:cubicBezTo>
                    <a:cubicBezTo>
                      <a:pt x="34" y="16"/>
                      <a:pt x="34" y="16"/>
                      <a:pt x="34" y="16"/>
                    </a:cubicBezTo>
                    <a:cubicBezTo>
                      <a:pt x="32" y="16"/>
                      <a:pt x="30" y="16"/>
                      <a:pt x="27" y="16"/>
                    </a:cubicBezTo>
                    <a:cubicBezTo>
                      <a:pt x="27" y="17"/>
                      <a:pt x="27" y="17"/>
                      <a:pt x="27" y="17"/>
                    </a:cubicBezTo>
                    <a:cubicBezTo>
                      <a:pt x="26" y="17"/>
                      <a:pt x="26" y="17"/>
                      <a:pt x="26" y="17"/>
                    </a:cubicBezTo>
                    <a:cubicBezTo>
                      <a:pt x="26" y="17"/>
                      <a:pt x="27" y="17"/>
                      <a:pt x="28" y="17"/>
                    </a:cubicBezTo>
                    <a:cubicBezTo>
                      <a:pt x="28" y="17"/>
                      <a:pt x="28" y="17"/>
                      <a:pt x="28" y="17"/>
                    </a:cubicBezTo>
                    <a:cubicBezTo>
                      <a:pt x="33" y="16"/>
                      <a:pt x="38" y="16"/>
                      <a:pt x="43" y="16"/>
                    </a:cubicBezTo>
                    <a:cubicBezTo>
                      <a:pt x="44" y="16"/>
                      <a:pt x="44" y="16"/>
                      <a:pt x="44" y="15"/>
                    </a:cubicBezTo>
                    <a:cubicBezTo>
                      <a:pt x="44" y="15"/>
                      <a:pt x="43" y="14"/>
                      <a:pt x="42" y="14"/>
                    </a:cubicBezTo>
                    <a:cubicBezTo>
                      <a:pt x="42" y="14"/>
                      <a:pt x="41" y="14"/>
                      <a:pt x="41" y="14"/>
                    </a:cubicBezTo>
                    <a:cubicBezTo>
                      <a:pt x="39" y="15"/>
                      <a:pt x="38" y="15"/>
                      <a:pt x="35" y="15"/>
                    </a:cubicBezTo>
                    <a:cubicBezTo>
                      <a:pt x="35" y="12"/>
                      <a:pt x="35" y="12"/>
                      <a:pt x="35" y="12"/>
                    </a:cubicBezTo>
                    <a:close/>
                    <a:moveTo>
                      <a:pt x="5" y="4"/>
                    </a:moveTo>
                    <a:cubicBezTo>
                      <a:pt x="5" y="4"/>
                      <a:pt x="5" y="4"/>
                      <a:pt x="5" y="4"/>
                    </a:cubicBezTo>
                    <a:cubicBezTo>
                      <a:pt x="5" y="4"/>
                      <a:pt x="5" y="5"/>
                      <a:pt x="6" y="5"/>
                    </a:cubicBezTo>
                    <a:cubicBezTo>
                      <a:pt x="6" y="6"/>
                      <a:pt x="6" y="6"/>
                      <a:pt x="7" y="6"/>
                    </a:cubicBezTo>
                    <a:cubicBezTo>
                      <a:pt x="7" y="5"/>
                      <a:pt x="7" y="5"/>
                      <a:pt x="7" y="5"/>
                    </a:cubicBezTo>
                    <a:cubicBezTo>
                      <a:pt x="7" y="4"/>
                      <a:pt x="6" y="4"/>
                      <a:pt x="5" y="4"/>
                    </a:cubicBezTo>
                    <a:close/>
                    <a:moveTo>
                      <a:pt x="10" y="9"/>
                    </a:moveTo>
                    <a:cubicBezTo>
                      <a:pt x="11" y="9"/>
                      <a:pt x="12" y="9"/>
                      <a:pt x="12" y="8"/>
                    </a:cubicBezTo>
                    <a:cubicBezTo>
                      <a:pt x="13" y="8"/>
                      <a:pt x="13" y="8"/>
                      <a:pt x="12" y="8"/>
                    </a:cubicBezTo>
                    <a:cubicBezTo>
                      <a:pt x="11" y="8"/>
                      <a:pt x="11" y="8"/>
                      <a:pt x="11" y="8"/>
                    </a:cubicBezTo>
                    <a:cubicBezTo>
                      <a:pt x="10" y="8"/>
                      <a:pt x="10" y="8"/>
                      <a:pt x="10" y="8"/>
                    </a:cubicBezTo>
                    <a:cubicBezTo>
                      <a:pt x="10" y="8"/>
                      <a:pt x="10" y="8"/>
                      <a:pt x="10" y="8"/>
                    </a:cubicBezTo>
                    <a:cubicBezTo>
                      <a:pt x="10" y="8"/>
                      <a:pt x="10" y="7"/>
                      <a:pt x="10" y="7"/>
                    </a:cubicBezTo>
                    <a:cubicBezTo>
                      <a:pt x="10" y="7"/>
                      <a:pt x="10" y="7"/>
                      <a:pt x="9" y="7"/>
                    </a:cubicBezTo>
                    <a:cubicBezTo>
                      <a:pt x="11" y="6"/>
                      <a:pt x="13" y="6"/>
                      <a:pt x="13" y="6"/>
                    </a:cubicBezTo>
                    <a:cubicBezTo>
                      <a:pt x="14" y="6"/>
                      <a:pt x="14" y="6"/>
                      <a:pt x="13" y="5"/>
                    </a:cubicBezTo>
                    <a:cubicBezTo>
                      <a:pt x="13" y="5"/>
                      <a:pt x="13" y="5"/>
                      <a:pt x="12" y="5"/>
                    </a:cubicBezTo>
                    <a:cubicBezTo>
                      <a:pt x="12" y="5"/>
                      <a:pt x="12" y="5"/>
                      <a:pt x="12" y="5"/>
                    </a:cubicBezTo>
                    <a:cubicBezTo>
                      <a:pt x="10" y="6"/>
                      <a:pt x="7" y="6"/>
                      <a:pt x="5" y="7"/>
                    </a:cubicBezTo>
                    <a:cubicBezTo>
                      <a:pt x="4" y="7"/>
                      <a:pt x="4" y="7"/>
                      <a:pt x="5" y="7"/>
                    </a:cubicBezTo>
                    <a:cubicBezTo>
                      <a:pt x="5" y="7"/>
                      <a:pt x="5" y="7"/>
                      <a:pt x="6" y="7"/>
                    </a:cubicBezTo>
                    <a:cubicBezTo>
                      <a:pt x="6" y="7"/>
                      <a:pt x="7" y="7"/>
                      <a:pt x="7" y="7"/>
                    </a:cubicBezTo>
                    <a:cubicBezTo>
                      <a:pt x="8" y="7"/>
                      <a:pt x="8" y="8"/>
                      <a:pt x="8" y="9"/>
                    </a:cubicBezTo>
                    <a:cubicBezTo>
                      <a:pt x="7" y="9"/>
                      <a:pt x="7" y="9"/>
                      <a:pt x="6" y="9"/>
                    </a:cubicBezTo>
                    <a:cubicBezTo>
                      <a:pt x="5" y="9"/>
                      <a:pt x="6" y="9"/>
                      <a:pt x="6" y="9"/>
                    </a:cubicBezTo>
                    <a:cubicBezTo>
                      <a:pt x="7" y="9"/>
                      <a:pt x="7" y="9"/>
                      <a:pt x="8" y="9"/>
                    </a:cubicBezTo>
                    <a:cubicBezTo>
                      <a:pt x="8" y="11"/>
                      <a:pt x="8" y="11"/>
                      <a:pt x="8" y="11"/>
                    </a:cubicBezTo>
                    <a:cubicBezTo>
                      <a:pt x="7" y="11"/>
                      <a:pt x="5" y="11"/>
                      <a:pt x="4" y="11"/>
                    </a:cubicBezTo>
                    <a:cubicBezTo>
                      <a:pt x="4" y="11"/>
                      <a:pt x="4" y="12"/>
                      <a:pt x="4" y="12"/>
                    </a:cubicBezTo>
                    <a:cubicBezTo>
                      <a:pt x="5" y="12"/>
                      <a:pt x="5" y="12"/>
                      <a:pt x="6" y="12"/>
                    </a:cubicBezTo>
                    <a:cubicBezTo>
                      <a:pt x="7" y="12"/>
                      <a:pt x="7" y="12"/>
                      <a:pt x="8" y="12"/>
                    </a:cubicBezTo>
                    <a:cubicBezTo>
                      <a:pt x="8" y="11"/>
                      <a:pt x="8" y="11"/>
                      <a:pt x="8" y="11"/>
                    </a:cubicBezTo>
                    <a:cubicBezTo>
                      <a:pt x="9" y="14"/>
                      <a:pt x="9" y="14"/>
                      <a:pt x="9" y="14"/>
                    </a:cubicBezTo>
                    <a:cubicBezTo>
                      <a:pt x="8" y="14"/>
                      <a:pt x="8" y="15"/>
                      <a:pt x="8" y="15"/>
                    </a:cubicBezTo>
                    <a:cubicBezTo>
                      <a:pt x="4" y="15"/>
                      <a:pt x="1" y="15"/>
                      <a:pt x="0" y="15"/>
                    </a:cubicBezTo>
                    <a:cubicBezTo>
                      <a:pt x="0" y="16"/>
                      <a:pt x="0" y="16"/>
                      <a:pt x="0" y="16"/>
                    </a:cubicBezTo>
                    <a:cubicBezTo>
                      <a:pt x="1" y="16"/>
                      <a:pt x="1" y="16"/>
                      <a:pt x="2" y="17"/>
                    </a:cubicBezTo>
                    <a:cubicBezTo>
                      <a:pt x="2" y="17"/>
                      <a:pt x="2" y="16"/>
                      <a:pt x="2" y="16"/>
                    </a:cubicBezTo>
                    <a:cubicBezTo>
                      <a:pt x="4" y="16"/>
                      <a:pt x="7" y="15"/>
                      <a:pt x="13" y="14"/>
                    </a:cubicBezTo>
                    <a:cubicBezTo>
                      <a:pt x="14" y="14"/>
                      <a:pt x="16" y="14"/>
                      <a:pt x="18" y="14"/>
                    </a:cubicBezTo>
                    <a:cubicBezTo>
                      <a:pt x="18" y="14"/>
                      <a:pt x="18" y="14"/>
                      <a:pt x="18" y="14"/>
                    </a:cubicBezTo>
                    <a:cubicBezTo>
                      <a:pt x="19" y="14"/>
                      <a:pt x="19" y="14"/>
                      <a:pt x="19" y="13"/>
                    </a:cubicBezTo>
                    <a:cubicBezTo>
                      <a:pt x="18" y="13"/>
                      <a:pt x="17" y="13"/>
                      <a:pt x="17" y="13"/>
                    </a:cubicBezTo>
                    <a:cubicBezTo>
                      <a:pt x="16" y="13"/>
                      <a:pt x="16" y="13"/>
                      <a:pt x="14" y="13"/>
                    </a:cubicBezTo>
                    <a:cubicBezTo>
                      <a:pt x="13" y="14"/>
                      <a:pt x="13" y="14"/>
                      <a:pt x="13" y="14"/>
                    </a:cubicBezTo>
                    <a:cubicBezTo>
                      <a:pt x="13" y="13"/>
                      <a:pt x="14" y="12"/>
                      <a:pt x="14" y="12"/>
                    </a:cubicBezTo>
                    <a:cubicBezTo>
                      <a:pt x="14" y="12"/>
                      <a:pt x="14" y="12"/>
                      <a:pt x="14" y="11"/>
                    </a:cubicBezTo>
                    <a:cubicBezTo>
                      <a:pt x="13" y="11"/>
                      <a:pt x="13" y="11"/>
                      <a:pt x="12" y="11"/>
                    </a:cubicBezTo>
                    <a:cubicBezTo>
                      <a:pt x="12" y="11"/>
                      <a:pt x="12" y="11"/>
                      <a:pt x="12" y="12"/>
                    </a:cubicBezTo>
                    <a:cubicBezTo>
                      <a:pt x="12" y="12"/>
                      <a:pt x="12" y="12"/>
                      <a:pt x="12" y="12"/>
                    </a:cubicBezTo>
                    <a:cubicBezTo>
                      <a:pt x="12" y="13"/>
                      <a:pt x="12" y="14"/>
                      <a:pt x="12" y="14"/>
                    </a:cubicBezTo>
                    <a:cubicBezTo>
                      <a:pt x="10" y="14"/>
                      <a:pt x="10" y="14"/>
                      <a:pt x="10" y="14"/>
                    </a:cubicBezTo>
                    <a:cubicBezTo>
                      <a:pt x="10" y="11"/>
                      <a:pt x="10" y="11"/>
                      <a:pt x="10" y="11"/>
                    </a:cubicBezTo>
                    <a:cubicBezTo>
                      <a:pt x="10" y="11"/>
                      <a:pt x="11" y="11"/>
                      <a:pt x="12" y="11"/>
                    </a:cubicBezTo>
                    <a:cubicBezTo>
                      <a:pt x="13" y="11"/>
                      <a:pt x="14" y="11"/>
                      <a:pt x="14" y="10"/>
                    </a:cubicBezTo>
                    <a:cubicBezTo>
                      <a:pt x="15" y="10"/>
                      <a:pt x="15" y="10"/>
                      <a:pt x="14" y="10"/>
                    </a:cubicBezTo>
                    <a:cubicBezTo>
                      <a:pt x="14" y="10"/>
                      <a:pt x="14" y="10"/>
                      <a:pt x="13" y="10"/>
                    </a:cubicBezTo>
                    <a:cubicBezTo>
                      <a:pt x="13" y="10"/>
                      <a:pt x="13" y="10"/>
                      <a:pt x="12" y="10"/>
                    </a:cubicBezTo>
                    <a:cubicBezTo>
                      <a:pt x="11" y="10"/>
                      <a:pt x="10" y="10"/>
                      <a:pt x="10" y="10"/>
                    </a:cubicBezTo>
                    <a:cubicBezTo>
                      <a:pt x="10" y="9"/>
                      <a:pt x="10" y="9"/>
                      <a:pt x="10" y="9"/>
                    </a:cubicBezTo>
                    <a:close/>
                    <a:moveTo>
                      <a:pt x="7" y="13"/>
                    </a:moveTo>
                    <a:cubicBezTo>
                      <a:pt x="7" y="13"/>
                      <a:pt x="6" y="12"/>
                      <a:pt x="5" y="12"/>
                    </a:cubicBezTo>
                    <a:cubicBezTo>
                      <a:pt x="5" y="12"/>
                      <a:pt x="5" y="13"/>
                      <a:pt x="5" y="13"/>
                    </a:cubicBezTo>
                    <a:cubicBezTo>
                      <a:pt x="6" y="14"/>
                      <a:pt x="6" y="14"/>
                      <a:pt x="6" y="14"/>
                    </a:cubicBezTo>
                    <a:cubicBezTo>
                      <a:pt x="7" y="14"/>
                      <a:pt x="7" y="14"/>
                      <a:pt x="7" y="13"/>
                    </a:cubicBezTo>
                    <a:close/>
                    <a:moveTo>
                      <a:pt x="13" y="16"/>
                    </a:moveTo>
                    <a:cubicBezTo>
                      <a:pt x="13" y="16"/>
                      <a:pt x="12" y="16"/>
                      <a:pt x="11" y="16"/>
                    </a:cubicBezTo>
                    <a:cubicBezTo>
                      <a:pt x="9" y="17"/>
                      <a:pt x="8" y="17"/>
                      <a:pt x="7" y="17"/>
                    </a:cubicBezTo>
                    <a:cubicBezTo>
                      <a:pt x="6" y="17"/>
                      <a:pt x="6" y="17"/>
                      <a:pt x="5" y="17"/>
                    </a:cubicBezTo>
                    <a:cubicBezTo>
                      <a:pt x="5" y="17"/>
                      <a:pt x="5" y="17"/>
                      <a:pt x="5" y="17"/>
                    </a:cubicBezTo>
                    <a:cubicBezTo>
                      <a:pt x="6" y="18"/>
                      <a:pt x="6" y="18"/>
                      <a:pt x="6" y="19"/>
                    </a:cubicBezTo>
                    <a:cubicBezTo>
                      <a:pt x="6" y="20"/>
                      <a:pt x="6" y="20"/>
                      <a:pt x="7" y="21"/>
                    </a:cubicBezTo>
                    <a:cubicBezTo>
                      <a:pt x="7" y="21"/>
                      <a:pt x="7" y="21"/>
                      <a:pt x="7" y="21"/>
                    </a:cubicBezTo>
                    <a:cubicBezTo>
                      <a:pt x="7" y="21"/>
                      <a:pt x="8" y="21"/>
                      <a:pt x="7" y="21"/>
                    </a:cubicBezTo>
                    <a:cubicBezTo>
                      <a:pt x="8" y="21"/>
                      <a:pt x="8" y="21"/>
                      <a:pt x="9" y="20"/>
                    </a:cubicBezTo>
                    <a:cubicBezTo>
                      <a:pt x="12" y="20"/>
                      <a:pt x="14" y="20"/>
                      <a:pt x="14" y="20"/>
                    </a:cubicBezTo>
                    <a:cubicBezTo>
                      <a:pt x="14" y="20"/>
                      <a:pt x="15" y="20"/>
                      <a:pt x="14" y="19"/>
                    </a:cubicBezTo>
                    <a:cubicBezTo>
                      <a:pt x="14" y="19"/>
                      <a:pt x="14" y="19"/>
                      <a:pt x="14" y="19"/>
                    </a:cubicBezTo>
                    <a:cubicBezTo>
                      <a:pt x="14" y="18"/>
                      <a:pt x="14" y="17"/>
                      <a:pt x="15" y="17"/>
                    </a:cubicBezTo>
                    <a:cubicBezTo>
                      <a:pt x="15" y="17"/>
                      <a:pt x="15" y="17"/>
                      <a:pt x="15" y="16"/>
                    </a:cubicBezTo>
                    <a:cubicBezTo>
                      <a:pt x="14" y="16"/>
                      <a:pt x="13" y="16"/>
                      <a:pt x="13" y="16"/>
                    </a:cubicBezTo>
                    <a:close/>
                    <a:moveTo>
                      <a:pt x="7" y="18"/>
                    </a:moveTo>
                    <a:cubicBezTo>
                      <a:pt x="7" y="18"/>
                      <a:pt x="7" y="18"/>
                      <a:pt x="8" y="18"/>
                    </a:cubicBezTo>
                    <a:cubicBezTo>
                      <a:pt x="9" y="17"/>
                      <a:pt x="11" y="17"/>
                      <a:pt x="12" y="17"/>
                    </a:cubicBezTo>
                    <a:cubicBezTo>
                      <a:pt x="12" y="17"/>
                      <a:pt x="13" y="17"/>
                      <a:pt x="13" y="18"/>
                    </a:cubicBezTo>
                    <a:cubicBezTo>
                      <a:pt x="13" y="18"/>
                      <a:pt x="12" y="19"/>
                      <a:pt x="12" y="19"/>
                    </a:cubicBezTo>
                    <a:cubicBezTo>
                      <a:pt x="7" y="20"/>
                      <a:pt x="7" y="20"/>
                      <a:pt x="7" y="20"/>
                    </a:cubicBezTo>
                    <a:cubicBezTo>
                      <a:pt x="7" y="18"/>
                      <a:pt x="7" y="18"/>
                      <a:pt x="7"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17" name="Freeform 24">
                <a:extLst>
                  <a:ext uri="{FF2B5EF4-FFF2-40B4-BE49-F238E27FC236}">
                    <a16:creationId xmlns:a16="http://schemas.microsoft.com/office/drawing/2014/main" id="{87106403-9685-4284-9F89-6796AAD832C8}"/>
                  </a:ext>
                </a:extLst>
              </p:cNvPr>
              <p:cNvSpPr>
                <a:spLocks noEditPoints="1"/>
              </p:cNvSpPr>
              <p:nvPr/>
            </p:nvSpPr>
            <p:spPr bwMode="auto">
              <a:xfrm>
                <a:off x="4200526" y="1946275"/>
                <a:ext cx="735013" cy="388938"/>
              </a:xfrm>
              <a:custGeom>
                <a:avLst/>
                <a:gdLst>
                  <a:gd name="T0" fmla="*/ 152 w 195"/>
                  <a:gd name="T1" fmla="*/ 59 h 103"/>
                  <a:gd name="T2" fmla="*/ 160 w 195"/>
                  <a:gd name="T3" fmla="*/ 39 h 103"/>
                  <a:gd name="T4" fmla="*/ 168 w 195"/>
                  <a:gd name="T5" fmla="*/ 23 h 103"/>
                  <a:gd name="T6" fmla="*/ 167 w 195"/>
                  <a:gd name="T7" fmla="*/ 0 h 103"/>
                  <a:gd name="T8" fmla="*/ 193 w 195"/>
                  <a:gd name="T9" fmla="*/ 9 h 103"/>
                  <a:gd name="T10" fmla="*/ 189 w 195"/>
                  <a:gd name="T11" fmla="*/ 30 h 103"/>
                  <a:gd name="T12" fmla="*/ 178 w 195"/>
                  <a:gd name="T13" fmla="*/ 69 h 103"/>
                  <a:gd name="T14" fmla="*/ 174 w 195"/>
                  <a:gd name="T15" fmla="*/ 83 h 103"/>
                  <a:gd name="T16" fmla="*/ 158 w 195"/>
                  <a:gd name="T17" fmla="*/ 94 h 103"/>
                  <a:gd name="T18" fmla="*/ 147 w 195"/>
                  <a:gd name="T19" fmla="*/ 103 h 103"/>
                  <a:gd name="T20" fmla="*/ 42 w 195"/>
                  <a:gd name="T21" fmla="*/ 101 h 103"/>
                  <a:gd name="T22" fmla="*/ 31 w 195"/>
                  <a:gd name="T23" fmla="*/ 79 h 103"/>
                  <a:gd name="T24" fmla="*/ 17 w 195"/>
                  <a:gd name="T25" fmla="*/ 78 h 103"/>
                  <a:gd name="T26" fmla="*/ 3 w 195"/>
                  <a:gd name="T27" fmla="*/ 34 h 103"/>
                  <a:gd name="T28" fmla="*/ 6 w 195"/>
                  <a:gd name="T29" fmla="*/ 15 h 103"/>
                  <a:gd name="T30" fmla="*/ 24 w 195"/>
                  <a:gd name="T31" fmla="*/ 7 h 103"/>
                  <a:gd name="T32" fmla="*/ 28 w 195"/>
                  <a:gd name="T33" fmla="*/ 15 h 103"/>
                  <a:gd name="T34" fmla="*/ 24 w 195"/>
                  <a:gd name="T35" fmla="*/ 39 h 103"/>
                  <a:gd name="T36" fmla="*/ 47 w 195"/>
                  <a:gd name="T37" fmla="*/ 54 h 103"/>
                  <a:gd name="T38" fmla="*/ 44 w 195"/>
                  <a:gd name="T39" fmla="*/ 72 h 103"/>
                  <a:gd name="T40" fmla="*/ 149 w 195"/>
                  <a:gd name="T41" fmla="*/ 99 h 103"/>
                  <a:gd name="T42" fmla="*/ 45 w 195"/>
                  <a:gd name="T43" fmla="*/ 74 h 103"/>
                  <a:gd name="T44" fmla="*/ 49 w 195"/>
                  <a:gd name="T45" fmla="*/ 100 h 103"/>
                  <a:gd name="T46" fmla="*/ 43 w 195"/>
                  <a:gd name="T47" fmla="*/ 89 h 103"/>
                  <a:gd name="T48" fmla="*/ 40 w 195"/>
                  <a:gd name="T49" fmla="*/ 60 h 103"/>
                  <a:gd name="T50" fmla="*/ 23 w 195"/>
                  <a:gd name="T51" fmla="*/ 41 h 103"/>
                  <a:gd name="T52" fmla="*/ 28 w 195"/>
                  <a:gd name="T53" fmla="*/ 77 h 103"/>
                  <a:gd name="T54" fmla="*/ 37 w 195"/>
                  <a:gd name="T55" fmla="*/ 89 h 103"/>
                  <a:gd name="T56" fmla="*/ 21 w 195"/>
                  <a:gd name="T57" fmla="*/ 41 h 103"/>
                  <a:gd name="T58" fmla="*/ 26 w 195"/>
                  <a:gd name="T59" fmla="*/ 16 h 103"/>
                  <a:gd name="T60" fmla="*/ 5 w 195"/>
                  <a:gd name="T61" fmla="*/ 34 h 103"/>
                  <a:gd name="T62" fmla="*/ 6 w 195"/>
                  <a:gd name="T63" fmla="*/ 49 h 103"/>
                  <a:gd name="T64" fmla="*/ 20 w 195"/>
                  <a:gd name="T65" fmla="*/ 69 h 103"/>
                  <a:gd name="T66" fmla="*/ 26 w 195"/>
                  <a:gd name="T67" fmla="*/ 78 h 103"/>
                  <a:gd name="T68" fmla="*/ 20 w 195"/>
                  <a:gd name="T69" fmla="*/ 46 h 103"/>
                  <a:gd name="T70" fmla="*/ 15 w 195"/>
                  <a:gd name="T71" fmla="*/ 19 h 103"/>
                  <a:gd name="T72" fmla="*/ 8 w 195"/>
                  <a:gd name="T73" fmla="*/ 27 h 103"/>
                  <a:gd name="T74" fmla="*/ 13 w 195"/>
                  <a:gd name="T75" fmla="*/ 4 h 103"/>
                  <a:gd name="T76" fmla="*/ 8 w 195"/>
                  <a:gd name="T77" fmla="*/ 13 h 103"/>
                  <a:gd name="T78" fmla="*/ 151 w 195"/>
                  <a:gd name="T79" fmla="*/ 100 h 103"/>
                  <a:gd name="T80" fmla="*/ 154 w 195"/>
                  <a:gd name="T81" fmla="*/ 73 h 103"/>
                  <a:gd name="T82" fmla="*/ 158 w 195"/>
                  <a:gd name="T83" fmla="*/ 41 h 103"/>
                  <a:gd name="T84" fmla="*/ 167 w 195"/>
                  <a:gd name="T85" fmla="*/ 67 h 103"/>
                  <a:gd name="T86" fmla="*/ 160 w 195"/>
                  <a:gd name="T87" fmla="*/ 80 h 103"/>
                  <a:gd name="T88" fmla="*/ 151 w 195"/>
                  <a:gd name="T89" fmla="*/ 100 h 103"/>
                  <a:gd name="T90" fmla="*/ 171 w 195"/>
                  <a:gd name="T91" fmla="*/ 23 h 103"/>
                  <a:gd name="T92" fmla="*/ 179 w 195"/>
                  <a:gd name="T93" fmla="*/ 22 h 103"/>
                  <a:gd name="T94" fmla="*/ 189 w 195"/>
                  <a:gd name="T95" fmla="*/ 49 h 103"/>
                  <a:gd name="T96" fmla="*/ 187 w 195"/>
                  <a:gd name="T97" fmla="*/ 51 h 103"/>
                  <a:gd name="T98" fmla="*/ 173 w 195"/>
                  <a:gd name="T99" fmla="*/ 80 h 103"/>
                  <a:gd name="T100" fmla="*/ 173 w 195"/>
                  <a:gd name="T101" fmla="*/ 56 h 103"/>
                  <a:gd name="T102" fmla="*/ 187 w 195"/>
                  <a:gd name="T103" fmla="*/ 27 h 103"/>
                  <a:gd name="T104" fmla="*/ 187 w 195"/>
                  <a:gd name="T105" fmla="*/ 15 h 103"/>
                  <a:gd name="T106" fmla="*/ 172 w 195"/>
                  <a:gd name="T107" fmla="*/ 9 h 103"/>
                  <a:gd name="T108" fmla="*/ 189 w 195"/>
                  <a:gd name="T109" fmla="*/ 13 h 103"/>
                  <a:gd name="T110" fmla="*/ 175 w 195"/>
                  <a:gd name="T111"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5" h="103">
                    <a:moveTo>
                      <a:pt x="151" y="72"/>
                    </a:moveTo>
                    <a:cubicBezTo>
                      <a:pt x="154" y="69"/>
                      <a:pt x="154" y="67"/>
                      <a:pt x="154" y="65"/>
                    </a:cubicBezTo>
                    <a:cubicBezTo>
                      <a:pt x="154" y="62"/>
                      <a:pt x="153" y="61"/>
                      <a:pt x="152" y="59"/>
                    </a:cubicBezTo>
                    <a:cubicBezTo>
                      <a:pt x="150" y="57"/>
                      <a:pt x="149" y="56"/>
                      <a:pt x="148" y="54"/>
                    </a:cubicBezTo>
                    <a:cubicBezTo>
                      <a:pt x="148" y="52"/>
                      <a:pt x="148" y="50"/>
                      <a:pt x="149" y="47"/>
                    </a:cubicBezTo>
                    <a:cubicBezTo>
                      <a:pt x="150" y="42"/>
                      <a:pt x="155" y="39"/>
                      <a:pt x="160" y="39"/>
                    </a:cubicBezTo>
                    <a:cubicBezTo>
                      <a:pt x="171" y="39"/>
                      <a:pt x="171" y="39"/>
                      <a:pt x="171" y="39"/>
                    </a:cubicBezTo>
                    <a:cubicBezTo>
                      <a:pt x="172" y="33"/>
                      <a:pt x="172" y="33"/>
                      <a:pt x="172" y="33"/>
                    </a:cubicBezTo>
                    <a:cubicBezTo>
                      <a:pt x="172" y="29"/>
                      <a:pt x="170" y="26"/>
                      <a:pt x="168" y="23"/>
                    </a:cubicBezTo>
                    <a:cubicBezTo>
                      <a:pt x="167" y="20"/>
                      <a:pt x="167" y="18"/>
                      <a:pt x="167" y="15"/>
                    </a:cubicBezTo>
                    <a:cubicBezTo>
                      <a:pt x="167" y="0"/>
                      <a:pt x="167" y="0"/>
                      <a:pt x="167" y="0"/>
                    </a:cubicBezTo>
                    <a:cubicBezTo>
                      <a:pt x="167" y="0"/>
                      <a:pt x="167" y="0"/>
                      <a:pt x="167" y="0"/>
                    </a:cubicBezTo>
                    <a:cubicBezTo>
                      <a:pt x="168" y="3"/>
                      <a:pt x="170" y="5"/>
                      <a:pt x="171" y="7"/>
                    </a:cubicBezTo>
                    <a:cubicBezTo>
                      <a:pt x="173" y="4"/>
                      <a:pt x="177" y="2"/>
                      <a:pt x="182" y="2"/>
                    </a:cubicBezTo>
                    <a:cubicBezTo>
                      <a:pt x="188" y="2"/>
                      <a:pt x="193" y="5"/>
                      <a:pt x="193" y="9"/>
                    </a:cubicBezTo>
                    <a:cubicBezTo>
                      <a:pt x="193" y="11"/>
                      <a:pt x="192" y="13"/>
                      <a:pt x="189" y="15"/>
                    </a:cubicBezTo>
                    <a:cubicBezTo>
                      <a:pt x="189" y="30"/>
                      <a:pt x="189" y="30"/>
                      <a:pt x="189" y="30"/>
                    </a:cubicBezTo>
                    <a:cubicBezTo>
                      <a:pt x="189" y="30"/>
                      <a:pt x="189" y="30"/>
                      <a:pt x="189" y="30"/>
                    </a:cubicBezTo>
                    <a:cubicBezTo>
                      <a:pt x="190" y="31"/>
                      <a:pt x="191" y="32"/>
                      <a:pt x="192" y="34"/>
                    </a:cubicBezTo>
                    <a:cubicBezTo>
                      <a:pt x="194" y="37"/>
                      <a:pt x="195" y="40"/>
                      <a:pt x="194" y="43"/>
                    </a:cubicBezTo>
                    <a:cubicBezTo>
                      <a:pt x="192" y="52"/>
                      <a:pt x="178" y="60"/>
                      <a:pt x="178" y="69"/>
                    </a:cubicBezTo>
                    <a:cubicBezTo>
                      <a:pt x="178" y="71"/>
                      <a:pt x="178" y="75"/>
                      <a:pt x="178" y="78"/>
                    </a:cubicBezTo>
                    <a:cubicBezTo>
                      <a:pt x="178" y="80"/>
                      <a:pt x="178" y="81"/>
                      <a:pt x="177" y="82"/>
                    </a:cubicBezTo>
                    <a:cubicBezTo>
                      <a:pt x="177" y="83"/>
                      <a:pt x="175" y="83"/>
                      <a:pt x="174" y="83"/>
                    </a:cubicBezTo>
                    <a:cubicBezTo>
                      <a:pt x="171" y="82"/>
                      <a:pt x="167" y="78"/>
                      <a:pt x="165" y="79"/>
                    </a:cubicBezTo>
                    <a:cubicBezTo>
                      <a:pt x="162" y="80"/>
                      <a:pt x="162" y="82"/>
                      <a:pt x="161" y="84"/>
                    </a:cubicBezTo>
                    <a:cubicBezTo>
                      <a:pt x="161" y="88"/>
                      <a:pt x="160" y="91"/>
                      <a:pt x="158" y="94"/>
                    </a:cubicBezTo>
                    <a:cubicBezTo>
                      <a:pt x="157" y="97"/>
                      <a:pt x="155" y="99"/>
                      <a:pt x="154" y="101"/>
                    </a:cubicBezTo>
                    <a:cubicBezTo>
                      <a:pt x="153" y="102"/>
                      <a:pt x="152" y="103"/>
                      <a:pt x="151" y="103"/>
                    </a:cubicBezTo>
                    <a:cubicBezTo>
                      <a:pt x="150" y="103"/>
                      <a:pt x="148" y="103"/>
                      <a:pt x="147" y="103"/>
                    </a:cubicBezTo>
                    <a:cubicBezTo>
                      <a:pt x="116" y="94"/>
                      <a:pt x="79" y="94"/>
                      <a:pt x="48" y="103"/>
                    </a:cubicBezTo>
                    <a:cubicBezTo>
                      <a:pt x="47" y="103"/>
                      <a:pt x="46" y="103"/>
                      <a:pt x="45" y="103"/>
                    </a:cubicBezTo>
                    <a:cubicBezTo>
                      <a:pt x="44" y="103"/>
                      <a:pt x="43" y="102"/>
                      <a:pt x="42" y="101"/>
                    </a:cubicBezTo>
                    <a:cubicBezTo>
                      <a:pt x="40" y="99"/>
                      <a:pt x="39" y="97"/>
                      <a:pt x="37" y="94"/>
                    </a:cubicBezTo>
                    <a:cubicBezTo>
                      <a:pt x="36" y="91"/>
                      <a:pt x="35" y="88"/>
                      <a:pt x="34" y="84"/>
                    </a:cubicBezTo>
                    <a:cubicBezTo>
                      <a:pt x="34" y="82"/>
                      <a:pt x="33" y="80"/>
                      <a:pt x="31" y="79"/>
                    </a:cubicBezTo>
                    <a:cubicBezTo>
                      <a:pt x="28" y="78"/>
                      <a:pt x="24" y="82"/>
                      <a:pt x="21" y="83"/>
                    </a:cubicBezTo>
                    <a:cubicBezTo>
                      <a:pt x="20" y="83"/>
                      <a:pt x="19" y="83"/>
                      <a:pt x="18" y="82"/>
                    </a:cubicBezTo>
                    <a:cubicBezTo>
                      <a:pt x="18" y="81"/>
                      <a:pt x="18" y="80"/>
                      <a:pt x="17" y="78"/>
                    </a:cubicBezTo>
                    <a:cubicBezTo>
                      <a:pt x="17" y="75"/>
                      <a:pt x="17" y="71"/>
                      <a:pt x="17" y="69"/>
                    </a:cubicBezTo>
                    <a:cubicBezTo>
                      <a:pt x="17" y="60"/>
                      <a:pt x="3" y="52"/>
                      <a:pt x="1" y="43"/>
                    </a:cubicBezTo>
                    <a:cubicBezTo>
                      <a:pt x="0" y="40"/>
                      <a:pt x="1" y="37"/>
                      <a:pt x="3" y="34"/>
                    </a:cubicBezTo>
                    <a:cubicBezTo>
                      <a:pt x="4" y="32"/>
                      <a:pt x="5" y="31"/>
                      <a:pt x="6" y="30"/>
                    </a:cubicBezTo>
                    <a:cubicBezTo>
                      <a:pt x="6" y="30"/>
                      <a:pt x="6" y="30"/>
                      <a:pt x="6" y="30"/>
                    </a:cubicBezTo>
                    <a:cubicBezTo>
                      <a:pt x="6" y="15"/>
                      <a:pt x="6" y="15"/>
                      <a:pt x="6" y="15"/>
                    </a:cubicBezTo>
                    <a:cubicBezTo>
                      <a:pt x="3" y="13"/>
                      <a:pt x="2" y="11"/>
                      <a:pt x="2" y="9"/>
                    </a:cubicBezTo>
                    <a:cubicBezTo>
                      <a:pt x="2" y="5"/>
                      <a:pt x="7" y="2"/>
                      <a:pt x="13" y="2"/>
                    </a:cubicBezTo>
                    <a:cubicBezTo>
                      <a:pt x="18" y="2"/>
                      <a:pt x="22" y="4"/>
                      <a:pt x="24" y="7"/>
                    </a:cubicBezTo>
                    <a:cubicBezTo>
                      <a:pt x="25" y="5"/>
                      <a:pt x="27" y="3"/>
                      <a:pt x="28" y="0"/>
                    </a:cubicBezTo>
                    <a:cubicBezTo>
                      <a:pt x="28" y="0"/>
                      <a:pt x="28" y="0"/>
                      <a:pt x="28" y="0"/>
                    </a:cubicBezTo>
                    <a:cubicBezTo>
                      <a:pt x="28" y="15"/>
                      <a:pt x="28" y="15"/>
                      <a:pt x="28" y="15"/>
                    </a:cubicBezTo>
                    <a:cubicBezTo>
                      <a:pt x="28" y="18"/>
                      <a:pt x="28" y="20"/>
                      <a:pt x="27" y="23"/>
                    </a:cubicBezTo>
                    <a:cubicBezTo>
                      <a:pt x="25" y="26"/>
                      <a:pt x="24" y="29"/>
                      <a:pt x="24" y="33"/>
                    </a:cubicBezTo>
                    <a:cubicBezTo>
                      <a:pt x="24" y="39"/>
                      <a:pt x="24" y="39"/>
                      <a:pt x="24" y="39"/>
                    </a:cubicBezTo>
                    <a:cubicBezTo>
                      <a:pt x="35" y="39"/>
                      <a:pt x="35" y="39"/>
                      <a:pt x="35" y="39"/>
                    </a:cubicBezTo>
                    <a:cubicBezTo>
                      <a:pt x="40" y="39"/>
                      <a:pt x="45" y="42"/>
                      <a:pt x="46" y="47"/>
                    </a:cubicBezTo>
                    <a:cubicBezTo>
                      <a:pt x="47" y="50"/>
                      <a:pt x="47" y="52"/>
                      <a:pt x="47" y="54"/>
                    </a:cubicBezTo>
                    <a:cubicBezTo>
                      <a:pt x="46" y="56"/>
                      <a:pt x="45" y="57"/>
                      <a:pt x="43" y="59"/>
                    </a:cubicBezTo>
                    <a:cubicBezTo>
                      <a:pt x="42" y="61"/>
                      <a:pt x="41" y="62"/>
                      <a:pt x="41" y="65"/>
                    </a:cubicBezTo>
                    <a:cubicBezTo>
                      <a:pt x="41" y="67"/>
                      <a:pt x="41" y="69"/>
                      <a:pt x="44" y="72"/>
                    </a:cubicBezTo>
                    <a:cubicBezTo>
                      <a:pt x="82" y="64"/>
                      <a:pt x="112" y="64"/>
                      <a:pt x="151" y="72"/>
                    </a:cubicBezTo>
                    <a:close/>
                    <a:moveTo>
                      <a:pt x="146" y="100"/>
                    </a:moveTo>
                    <a:cubicBezTo>
                      <a:pt x="148" y="101"/>
                      <a:pt x="149" y="101"/>
                      <a:pt x="149" y="99"/>
                    </a:cubicBezTo>
                    <a:cubicBezTo>
                      <a:pt x="151" y="93"/>
                      <a:pt x="149" y="85"/>
                      <a:pt x="149" y="79"/>
                    </a:cubicBezTo>
                    <a:cubicBezTo>
                      <a:pt x="149" y="77"/>
                      <a:pt x="149" y="76"/>
                      <a:pt x="150" y="74"/>
                    </a:cubicBezTo>
                    <a:cubicBezTo>
                      <a:pt x="114" y="66"/>
                      <a:pt x="81" y="66"/>
                      <a:pt x="45" y="74"/>
                    </a:cubicBezTo>
                    <a:cubicBezTo>
                      <a:pt x="46" y="76"/>
                      <a:pt x="46" y="77"/>
                      <a:pt x="46" y="79"/>
                    </a:cubicBezTo>
                    <a:cubicBezTo>
                      <a:pt x="46" y="85"/>
                      <a:pt x="44" y="93"/>
                      <a:pt x="46" y="99"/>
                    </a:cubicBezTo>
                    <a:cubicBezTo>
                      <a:pt x="46" y="101"/>
                      <a:pt x="48" y="101"/>
                      <a:pt x="49" y="100"/>
                    </a:cubicBezTo>
                    <a:cubicBezTo>
                      <a:pt x="80" y="92"/>
                      <a:pt x="115" y="92"/>
                      <a:pt x="146" y="100"/>
                    </a:cubicBezTo>
                    <a:close/>
                    <a:moveTo>
                      <a:pt x="44" y="100"/>
                    </a:moveTo>
                    <a:cubicBezTo>
                      <a:pt x="43" y="97"/>
                      <a:pt x="43" y="93"/>
                      <a:pt x="43" y="89"/>
                    </a:cubicBezTo>
                    <a:cubicBezTo>
                      <a:pt x="43" y="84"/>
                      <a:pt x="44" y="80"/>
                      <a:pt x="44" y="77"/>
                    </a:cubicBezTo>
                    <a:cubicBezTo>
                      <a:pt x="43" y="75"/>
                      <a:pt x="42" y="74"/>
                      <a:pt x="41" y="73"/>
                    </a:cubicBezTo>
                    <a:cubicBezTo>
                      <a:pt x="38" y="69"/>
                      <a:pt x="37" y="64"/>
                      <a:pt x="40" y="60"/>
                    </a:cubicBezTo>
                    <a:cubicBezTo>
                      <a:pt x="42" y="57"/>
                      <a:pt x="45" y="55"/>
                      <a:pt x="45" y="52"/>
                    </a:cubicBezTo>
                    <a:cubicBezTo>
                      <a:pt x="45" y="49"/>
                      <a:pt x="44" y="43"/>
                      <a:pt x="37" y="41"/>
                    </a:cubicBezTo>
                    <a:cubicBezTo>
                      <a:pt x="23" y="41"/>
                      <a:pt x="23" y="41"/>
                      <a:pt x="23" y="41"/>
                    </a:cubicBezTo>
                    <a:cubicBezTo>
                      <a:pt x="22" y="44"/>
                      <a:pt x="22" y="50"/>
                      <a:pt x="23" y="53"/>
                    </a:cubicBezTo>
                    <a:cubicBezTo>
                      <a:pt x="25" y="57"/>
                      <a:pt x="28" y="61"/>
                      <a:pt x="28" y="67"/>
                    </a:cubicBezTo>
                    <a:cubicBezTo>
                      <a:pt x="28" y="77"/>
                      <a:pt x="28" y="77"/>
                      <a:pt x="28" y="77"/>
                    </a:cubicBezTo>
                    <a:cubicBezTo>
                      <a:pt x="29" y="77"/>
                      <a:pt x="29" y="77"/>
                      <a:pt x="29" y="77"/>
                    </a:cubicBezTo>
                    <a:cubicBezTo>
                      <a:pt x="29" y="77"/>
                      <a:pt x="33" y="75"/>
                      <a:pt x="35" y="80"/>
                    </a:cubicBezTo>
                    <a:cubicBezTo>
                      <a:pt x="36" y="82"/>
                      <a:pt x="36" y="86"/>
                      <a:pt x="37" y="89"/>
                    </a:cubicBezTo>
                    <a:cubicBezTo>
                      <a:pt x="38" y="92"/>
                      <a:pt x="40" y="95"/>
                      <a:pt x="41" y="97"/>
                    </a:cubicBezTo>
                    <a:cubicBezTo>
                      <a:pt x="42" y="98"/>
                      <a:pt x="43" y="100"/>
                      <a:pt x="44" y="100"/>
                    </a:cubicBezTo>
                    <a:close/>
                    <a:moveTo>
                      <a:pt x="21" y="41"/>
                    </a:moveTo>
                    <a:cubicBezTo>
                      <a:pt x="21" y="40"/>
                      <a:pt x="21" y="34"/>
                      <a:pt x="21" y="31"/>
                    </a:cubicBezTo>
                    <a:cubicBezTo>
                      <a:pt x="22" y="28"/>
                      <a:pt x="23" y="25"/>
                      <a:pt x="25" y="23"/>
                    </a:cubicBezTo>
                    <a:cubicBezTo>
                      <a:pt x="26" y="20"/>
                      <a:pt x="26" y="18"/>
                      <a:pt x="26" y="16"/>
                    </a:cubicBezTo>
                    <a:cubicBezTo>
                      <a:pt x="26" y="13"/>
                      <a:pt x="26" y="10"/>
                      <a:pt x="26" y="7"/>
                    </a:cubicBezTo>
                    <a:cubicBezTo>
                      <a:pt x="26" y="7"/>
                      <a:pt x="22" y="14"/>
                      <a:pt x="16" y="22"/>
                    </a:cubicBezTo>
                    <a:cubicBezTo>
                      <a:pt x="13" y="26"/>
                      <a:pt x="8" y="30"/>
                      <a:pt x="5" y="34"/>
                    </a:cubicBezTo>
                    <a:cubicBezTo>
                      <a:pt x="4" y="37"/>
                      <a:pt x="2" y="41"/>
                      <a:pt x="4" y="45"/>
                    </a:cubicBezTo>
                    <a:cubicBezTo>
                      <a:pt x="5" y="46"/>
                      <a:pt x="5" y="48"/>
                      <a:pt x="6" y="49"/>
                    </a:cubicBezTo>
                    <a:cubicBezTo>
                      <a:pt x="6" y="49"/>
                      <a:pt x="6" y="49"/>
                      <a:pt x="6" y="49"/>
                    </a:cubicBezTo>
                    <a:cubicBezTo>
                      <a:pt x="6" y="49"/>
                      <a:pt x="15" y="49"/>
                      <a:pt x="21" y="41"/>
                    </a:cubicBezTo>
                    <a:close/>
                    <a:moveTo>
                      <a:pt x="8" y="51"/>
                    </a:moveTo>
                    <a:cubicBezTo>
                      <a:pt x="13" y="56"/>
                      <a:pt x="19" y="62"/>
                      <a:pt x="20" y="69"/>
                    </a:cubicBezTo>
                    <a:cubicBezTo>
                      <a:pt x="20" y="71"/>
                      <a:pt x="19" y="80"/>
                      <a:pt x="20" y="80"/>
                    </a:cubicBezTo>
                    <a:cubicBezTo>
                      <a:pt x="20" y="81"/>
                      <a:pt x="21" y="81"/>
                      <a:pt x="22" y="80"/>
                    </a:cubicBezTo>
                    <a:cubicBezTo>
                      <a:pt x="22" y="80"/>
                      <a:pt x="24" y="79"/>
                      <a:pt x="26" y="78"/>
                    </a:cubicBezTo>
                    <a:cubicBezTo>
                      <a:pt x="26" y="76"/>
                      <a:pt x="26" y="72"/>
                      <a:pt x="26" y="67"/>
                    </a:cubicBezTo>
                    <a:cubicBezTo>
                      <a:pt x="26" y="64"/>
                      <a:pt x="24" y="59"/>
                      <a:pt x="22" y="56"/>
                    </a:cubicBezTo>
                    <a:cubicBezTo>
                      <a:pt x="20" y="53"/>
                      <a:pt x="20" y="49"/>
                      <a:pt x="20" y="46"/>
                    </a:cubicBezTo>
                    <a:cubicBezTo>
                      <a:pt x="20" y="46"/>
                      <a:pt x="14" y="50"/>
                      <a:pt x="8" y="51"/>
                    </a:cubicBezTo>
                    <a:close/>
                    <a:moveTo>
                      <a:pt x="8" y="27"/>
                    </a:moveTo>
                    <a:cubicBezTo>
                      <a:pt x="11" y="24"/>
                      <a:pt x="13" y="22"/>
                      <a:pt x="15" y="19"/>
                    </a:cubicBezTo>
                    <a:cubicBezTo>
                      <a:pt x="16" y="18"/>
                      <a:pt x="17" y="17"/>
                      <a:pt x="18" y="15"/>
                    </a:cubicBezTo>
                    <a:cubicBezTo>
                      <a:pt x="8" y="15"/>
                      <a:pt x="8" y="15"/>
                      <a:pt x="8" y="15"/>
                    </a:cubicBezTo>
                    <a:cubicBezTo>
                      <a:pt x="8" y="27"/>
                      <a:pt x="8" y="27"/>
                      <a:pt x="8" y="27"/>
                    </a:cubicBezTo>
                    <a:close/>
                    <a:moveTo>
                      <a:pt x="20" y="13"/>
                    </a:moveTo>
                    <a:cubicBezTo>
                      <a:pt x="21" y="12"/>
                      <a:pt x="22" y="10"/>
                      <a:pt x="23" y="9"/>
                    </a:cubicBezTo>
                    <a:cubicBezTo>
                      <a:pt x="22" y="6"/>
                      <a:pt x="18" y="4"/>
                      <a:pt x="13" y="4"/>
                    </a:cubicBezTo>
                    <a:cubicBezTo>
                      <a:pt x="8" y="4"/>
                      <a:pt x="4" y="6"/>
                      <a:pt x="4" y="9"/>
                    </a:cubicBezTo>
                    <a:cubicBezTo>
                      <a:pt x="4" y="11"/>
                      <a:pt x="5" y="12"/>
                      <a:pt x="7" y="13"/>
                    </a:cubicBezTo>
                    <a:cubicBezTo>
                      <a:pt x="7" y="13"/>
                      <a:pt x="8" y="13"/>
                      <a:pt x="8" y="13"/>
                    </a:cubicBezTo>
                    <a:cubicBezTo>
                      <a:pt x="19" y="13"/>
                      <a:pt x="19" y="13"/>
                      <a:pt x="19" y="13"/>
                    </a:cubicBezTo>
                    <a:cubicBezTo>
                      <a:pt x="20" y="13"/>
                      <a:pt x="20" y="13"/>
                      <a:pt x="20" y="13"/>
                    </a:cubicBezTo>
                    <a:close/>
                    <a:moveTo>
                      <a:pt x="151" y="100"/>
                    </a:moveTo>
                    <a:cubicBezTo>
                      <a:pt x="153" y="97"/>
                      <a:pt x="152" y="93"/>
                      <a:pt x="152" y="89"/>
                    </a:cubicBezTo>
                    <a:cubicBezTo>
                      <a:pt x="152" y="84"/>
                      <a:pt x="151" y="80"/>
                      <a:pt x="152" y="77"/>
                    </a:cubicBezTo>
                    <a:cubicBezTo>
                      <a:pt x="152" y="75"/>
                      <a:pt x="153" y="74"/>
                      <a:pt x="154" y="73"/>
                    </a:cubicBezTo>
                    <a:cubicBezTo>
                      <a:pt x="157" y="69"/>
                      <a:pt x="158" y="64"/>
                      <a:pt x="155" y="60"/>
                    </a:cubicBezTo>
                    <a:cubicBezTo>
                      <a:pt x="153" y="57"/>
                      <a:pt x="150" y="55"/>
                      <a:pt x="150" y="52"/>
                    </a:cubicBezTo>
                    <a:cubicBezTo>
                      <a:pt x="150" y="49"/>
                      <a:pt x="151" y="43"/>
                      <a:pt x="158" y="41"/>
                    </a:cubicBezTo>
                    <a:cubicBezTo>
                      <a:pt x="172" y="41"/>
                      <a:pt x="172" y="41"/>
                      <a:pt x="172" y="41"/>
                    </a:cubicBezTo>
                    <a:cubicBezTo>
                      <a:pt x="173" y="44"/>
                      <a:pt x="174" y="50"/>
                      <a:pt x="172" y="53"/>
                    </a:cubicBezTo>
                    <a:cubicBezTo>
                      <a:pt x="170" y="57"/>
                      <a:pt x="167" y="61"/>
                      <a:pt x="167" y="67"/>
                    </a:cubicBezTo>
                    <a:cubicBezTo>
                      <a:pt x="167" y="77"/>
                      <a:pt x="167" y="77"/>
                      <a:pt x="167" y="77"/>
                    </a:cubicBezTo>
                    <a:cubicBezTo>
                      <a:pt x="167" y="77"/>
                      <a:pt x="166" y="77"/>
                      <a:pt x="166" y="77"/>
                    </a:cubicBezTo>
                    <a:cubicBezTo>
                      <a:pt x="166" y="77"/>
                      <a:pt x="162" y="75"/>
                      <a:pt x="160" y="80"/>
                    </a:cubicBezTo>
                    <a:cubicBezTo>
                      <a:pt x="159" y="82"/>
                      <a:pt x="159" y="86"/>
                      <a:pt x="158" y="89"/>
                    </a:cubicBezTo>
                    <a:cubicBezTo>
                      <a:pt x="157" y="92"/>
                      <a:pt x="155" y="95"/>
                      <a:pt x="154" y="97"/>
                    </a:cubicBezTo>
                    <a:cubicBezTo>
                      <a:pt x="153" y="98"/>
                      <a:pt x="152" y="100"/>
                      <a:pt x="151" y="100"/>
                    </a:cubicBezTo>
                    <a:close/>
                    <a:moveTo>
                      <a:pt x="174" y="41"/>
                    </a:moveTo>
                    <a:cubicBezTo>
                      <a:pt x="174" y="40"/>
                      <a:pt x="174" y="34"/>
                      <a:pt x="174" y="31"/>
                    </a:cubicBezTo>
                    <a:cubicBezTo>
                      <a:pt x="174" y="28"/>
                      <a:pt x="172" y="25"/>
                      <a:pt x="171" y="23"/>
                    </a:cubicBezTo>
                    <a:cubicBezTo>
                      <a:pt x="170" y="20"/>
                      <a:pt x="169" y="18"/>
                      <a:pt x="169" y="16"/>
                    </a:cubicBezTo>
                    <a:cubicBezTo>
                      <a:pt x="169" y="13"/>
                      <a:pt x="169" y="10"/>
                      <a:pt x="169" y="7"/>
                    </a:cubicBezTo>
                    <a:cubicBezTo>
                      <a:pt x="169" y="7"/>
                      <a:pt x="173" y="14"/>
                      <a:pt x="179" y="22"/>
                    </a:cubicBezTo>
                    <a:cubicBezTo>
                      <a:pt x="183" y="26"/>
                      <a:pt x="187" y="30"/>
                      <a:pt x="190" y="34"/>
                    </a:cubicBezTo>
                    <a:cubicBezTo>
                      <a:pt x="192" y="37"/>
                      <a:pt x="193" y="41"/>
                      <a:pt x="191" y="45"/>
                    </a:cubicBezTo>
                    <a:cubicBezTo>
                      <a:pt x="191" y="46"/>
                      <a:pt x="190" y="48"/>
                      <a:pt x="189" y="49"/>
                    </a:cubicBezTo>
                    <a:cubicBezTo>
                      <a:pt x="189" y="49"/>
                      <a:pt x="189" y="49"/>
                      <a:pt x="189" y="49"/>
                    </a:cubicBezTo>
                    <a:cubicBezTo>
                      <a:pt x="189" y="49"/>
                      <a:pt x="180" y="49"/>
                      <a:pt x="174" y="41"/>
                    </a:cubicBezTo>
                    <a:close/>
                    <a:moveTo>
                      <a:pt x="187" y="51"/>
                    </a:moveTo>
                    <a:cubicBezTo>
                      <a:pt x="182" y="56"/>
                      <a:pt x="176" y="62"/>
                      <a:pt x="176" y="69"/>
                    </a:cubicBezTo>
                    <a:cubicBezTo>
                      <a:pt x="176" y="71"/>
                      <a:pt x="176" y="80"/>
                      <a:pt x="175" y="80"/>
                    </a:cubicBezTo>
                    <a:cubicBezTo>
                      <a:pt x="175" y="81"/>
                      <a:pt x="174" y="81"/>
                      <a:pt x="173" y="80"/>
                    </a:cubicBezTo>
                    <a:cubicBezTo>
                      <a:pt x="173" y="80"/>
                      <a:pt x="171" y="79"/>
                      <a:pt x="169" y="78"/>
                    </a:cubicBezTo>
                    <a:cubicBezTo>
                      <a:pt x="169" y="76"/>
                      <a:pt x="169" y="72"/>
                      <a:pt x="169" y="67"/>
                    </a:cubicBezTo>
                    <a:cubicBezTo>
                      <a:pt x="169" y="64"/>
                      <a:pt x="171" y="59"/>
                      <a:pt x="173" y="56"/>
                    </a:cubicBezTo>
                    <a:cubicBezTo>
                      <a:pt x="175" y="53"/>
                      <a:pt x="176" y="49"/>
                      <a:pt x="175" y="46"/>
                    </a:cubicBezTo>
                    <a:cubicBezTo>
                      <a:pt x="175" y="46"/>
                      <a:pt x="181" y="50"/>
                      <a:pt x="187" y="51"/>
                    </a:cubicBezTo>
                    <a:close/>
                    <a:moveTo>
                      <a:pt x="187" y="27"/>
                    </a:moveTo>
                    <a:cubicBezTo>
                      <a:pt x="184" y="24"/>
                      <a:pt x="182" y="22"/>
                      <a:pt x="180" y="19"/>
                    </a:cubicBezTo>
                    <a:cubicBezTo>
                      <a:pt x="179" y="18"/>
                      <a:pt x="178" y="17"/>
                      <a:pt x="177" y="15"/>
                    </a:cubicBezTo>
                    <a:cubicBezTo>
                      <a:pt x="187" y="15"/>
                      <a:pt x="187" y="15"/>
                      <a:pt x="187" y="15"/>
                    </a:cubicBezTo>
                    <a:cubicBezTo>
                      <a:pt x="187" y="27"/>
                      <a:pt x="187" y="27"/>
                      <a:pt x="187" y="27"/>
                    </a:cubicBezTo>
                    <a:close/>
                    <a:moveTo>
                      <a:pt x="175" y="13"/>
                    </a:moveTo>
                    <a:cubicBezTo>
                      <a:pt x="174" y="12"/>
                      <a:pt x="173" y="10"/>
                      <a:pt x="172" y="9"/>
                    </a:cubicBezTo>
                    <a:cubicBezTo>
                      <a:pt x="173" y="6"/>
                      <a:pt x="177" y="4"/>
                      <a:pt x="182" y="4"/>
                    </a:cubicBezTo>
                    <a:cubicBezTo>
                      <a:pt x="187" y="4"/>
                      <a:pt x="191" y="6"/>
                      <a:pt x="191" y="9"/>
                    </a:cubicBezTo>
                    <a:cubicBezTo>
                      <a:pt x="191" y="11"/>
                      <a:pt x="190" y="12"/>
                      <a:pt x="189" y="13"/>
                    </a:cubicBezTo>
                    <a:cubicBezTo>
                      <a:pt x="188" y="13"/>
                      <a:pt x="187" y="13"/>
                      <a:pt x="187" y="13"/>
                    </a:cubicBezTo>
                    <a:cubicBezTo>
                      <a:pt x="176" y="13"/>
                      <a:pt x="176" y="13"/>
                      <a:pt x="176" y="13"/>
                    </a:cubicBezTo>
                    <a:cubicBezTo>
                      <a:pt x="176" y="13"/>
                      <a:pt x="175" y="13"/>
                      <a:pt x="175"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grpSp>
      </p:grpSp>
      <p:sp>
        <p:nvSpPr>
          <p:cNvPr id="28" name="Picture Placeholder 7">
            <a:extLst>
              <a:ext uri="{FF2B5EF4-FFF2-40B4-BE49-F238E27FC236}">
                <a16:creationId xmlns:a16="http://schemas.microsoft.com/office/drawing/2014/main" id="{FBD3E6A3-7520-44E9-8666-BEC9A8036F30}"/>
              </a:ext>
            </a:extLst>
          </p:cNvPr>
          <p:cNvSpPr>
            <a:spLocks noGrp="1"/>
          </p:cNvSpPr>
          <p:nvPr>
            <p:ph type="pic" sz="quarter" idx="14"/>
          </p:nvPr>
        </p:nvSpPr>
        <p:spPr>
          <a:xfrm>
            <a:off x="0" y="1814054"/>
            <a:ext cx="2244615" cy="15153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29" name="Picture Placeholder 7">
            <a:extLst>
              <a:ext uri="{FF2B5EF4-FFF2-40B4-BE49-F238E27FC236}">
                <a16:creationId xmlns:a16="http://schemas.microsoft.com/office/drawing/2014/main" id="{9F2B0C21-8FB8-43F3-81BE-28D38BC0283B}"/>
              </a:ext>
            </a:extLst>
          </p:cNvPr>
          <p:cNvSpPr>
            <a:spLocks noGrp="1"/>
          </p:cNvSpPr>
          <p:nvPr>
            <p:ph type="pic" sz="quarter" idx="16"/>
          </p:nvPr>
        </p:nvSpPr>
        <p:spPr>
          <a:xfrm>
            <a:off x="4598066" y="1814054"/>
            <a:ext cx="2244615" cy="15153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30" name="Picture Placeholder 7">
            <a:extLst>
              <a:ext uri="{FF2B5EF4-FFF2-40B4-BE49-F238E27FC236}">
                <a16:creationId xmlns:a16="http://schemas.microsoft.com/office/drawing/2014/main" id="{EA041CC9-BFED-4528-AD53-EEA6AB391E69}"/>
              </a:ext>
            </a:extLst>
          </p:cNvPr>
          <p:cNvSpPr>
            <a:spLocks noGrp="1"/>
          </p:cNvSpPr>
          <p:nvPr>
            <p:ph type="pic" sz="quarter" idx="18"/>
          </p:nvPr>
        </p:nvSpPr>
        <p:spPr>
          <a:xfrm>
            <a:off x="2299033" y="1814054"/>
            <a:ext cx="2244615" cy="15153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31" name="Picture Placeholder 7">
            <a:extLst>
              <a:ext uri="{FF2B5EF4-FFF2-40B4-BE49-F238E27FC236}">
                <a16:creationId xmlns:a16="http://schemas.microsoft.com/office/drawing/2014/main" id="{5C4A87C7-0EB1-4545-AD96-6DE6BBE0D63A}"/>
              </a:ext>
            </a:extLst>
          </p:cNvPr>
          <p:cNvSpPr>
            <a:spLocks noGrp="1"/>
          </p:cNvSpPr>
          <p:nvPr>
            <p:ph type="pic" sz="quarter" idx="19"/>
          </p:nvPr>
        </p:nvSpPr>
        <p:spPr>
          <a:xfrm>
            <a:off x="6897098" y="1823739"/>
            <a:ext cx="2244615" cy="15153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Tree>
    <p:extLst>
      <p:ext uri="{BB962C8B-B14F-4D97-AF65-F5344CB8AC3E}">
        <p14:creationId xmlns:p14="http://schemas.microsoft.com/office/powerpoint/2010/main" val="714473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669989D-4831-4E99-B76E-9A53CB0F3A88}" type="datetimeFigureOut">
              <a:rPr lang="zh-CN" altLang="en-US" smtClean="0"/>
              <a:t>2019/8/29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3F9CDB-1F21-4789-A81E-8FEA25CE194B}" type="slidenum">
              <a:rPr lang="zh-CN" altLang="en-US" smtClean="0"/>
              <a:t>‹#›</a:t>
            </a:fld>
            <a:endParaRPr lang="zh-CN" altLang="en-US"/>
          </a:p>
        </p:txBody>
      </p:sp>
    </p:spTree>
    <p:extLst>
      <p:ext uri="{BB962C8B-B14F-4D97-AF65-F5344CB8AC3E}">
        <p14:creationId xmlns:p14="http://schemas.microsoft.com/office/powerpoint/2010/main" val="3478045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D669989D-4831-4E99-B76E-9A53CB0F3A88}" type="datetimeFigureOut">
              <a:rPr lang="zh-CN" altLang="en-US" smtClean="0"/>
              <a:t>2019/8/29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t>‹#›</a:t>
            </a:fld>
            <a:endParaRPr lang="zh-CN" altLang="en-US"/>
          </a:p>
        </p:txBody>
      </p:sp>
    </p:spTree>
    <p:extLst>
      <p:ext uri="{BB962C8B-B14F-4D97-AF65-F5344CB8AC3E}">
        <p14:creationId xmlns:p14="http://schemas.microsoft.com/office/powerpoint/2010/main" val="1620531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D669989D-4831-4E99-B76E-9A53CB0F3A88}" type="datetimeFigureOut">
              <a:rPr lang="zh-CN" altLang="en-US" smtClean="0"/>
              <a:t>2019/8/29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E3F9CDB-1F21-4789-A81E-8FEA25CE194B}" type="slidenum">
              <a:rPr lang="zh-CN" altLang="en-US" smtClean="0"/>
              <a:t>‹#›</a:t>
            </a:fld>
            <a:endParaRPr lang="zh-CN" altLang="en-US"/>
          </a:p>
        </p:txBody>
      </p:sp>
    </p:spTree>
    <p:extLst>
      <p:ext uri="{BB962C8B-B14F-4D97-AF65-F5344CB8AC3E}">
        <p14:creationId xmlns:p14="http://schemas.microsoft.com/office/powerpoint/2010/main" val="3435877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669989D-4831-4E99-B76E-9A53CB0F3A88}" type="datetimeFigureOut">
              <a:rPr lang="zh-CN" altLang="en-US" smtClean="0"/>
              <a:t>2019/8/29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E3F9CDB-1F21-4789-A81E-8FEA25CE194B}" type="slidenum">
              <a:rPr lang="zh-CN" altLang="en-US" smtClean="0"/>
              <a:t>‹#›</a:t>
            </a:fld>
            <a:endParaRPr lang="zh-CN" altLang="en-US"/>
          </a:p>
        </p:txBody>
      </p:sp>
    </p:spTree>
    <p:extLst>
      <p:ext uri="{BB962C8B-B14F-4D97-AF65-F5344CB8AC3E}">
        <p14:creationId xmlns:p14="http://schemas.microsoft.com/office/powerpoint/2010/main" val="3586835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69989D-4831-4E99-B76E-9A53CB0F3A88}" type="datetimeFigureOut">
              <a:rPr lang="zh-CN" altLang="en-US" smtClean="0"/>
              <a:t>2019/8/29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E3F9CDB-1F21-4789-A81E-8FEA25CE194B}" type="slidenum">
              <a:rPr lang="zh-CN" altLang="en-US" smtClean="0"/>
              <a:t>‹#›</a:t>
            </a:fld>
            <a:endParaRPr lang="zh-CN" altLang="en-US"/>
          </a:p>
        </p:txBody>
      </p:sp>
    </p:spTree>
    <p:extLst>
      <p:ext uri="{BB962C8B-B14F-4D97-AF65-F5344CB8AC3E}">
        <p14:creationId xmlns:p14="http://schemas.microsoft.com/office/powerpoint/2010/main" val="645689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669989D-4831-4E99-B76E-9A53CB0F3A88}" type="datetimeFigureOut">
              <a:rPr lang="zh-CN" altLang="en-US" smtClean="0"/>
              <a:t>2019/8/29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t>‹#›</a:t>
            </a:fld>
            <a:endParaRPr lang="zh-CN" altLang="en-US"/>
          </a:p>
        </p:txBody>
      </p:sp>
    </p:spTree>
    <p:extLst>
      <p:ext uri="{BB962C8B-B14F-4D97-AF65-F5344CB8AC3E}">
        <p14:creationId xmlns:p14="http://schemas.microsoft.com/office/powerpoint/2010/main" val="424587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D669989D-4831-4E99-B76E-9A53CB0F3A88}" type="datetimeFigureOut">
              <a:rPr lang="zh-CN" altLang="en-US" smtClean="0"/>
              <a:t>2019/8/29</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EE3F9CDB-1F21-4789-A81E-8FEA25CE194B}" type="slidenum">
              <a:rPr lang="zh-CN" altLang="en-US" smtClean="0"/>
              <a:t>‹#›</a:t>
            </a:fld>
            <a:endParaRPr lang="zh-CN" altLang="en-US"/>
          </a:p>
        </p:txBody>
      </p:sp>
    </p:spTree>
    <p:extLst>
      <p:ext uri="{BB962C8B-B14F-4D97-AF65-F5344CB8AC3E}">
        <p14:creationId xmlns:p14="http://schemas.microsoft.com/office/powerpoint/2010/main" val="798004704"/>
      </p:ext>
    </p:extLst>
  </p:cSld>
  <p:clrMap bg1="lt1" tx1="dk1" bg2="lt2" tx2="dk2" accent1="accent1" accent2="accent2" accent3="accent3" accent4="accent4" accent5="accent5" accent6="accent6" hlink="hlink" folHlink="folHlink"/>
  <p:sldLayoutIdLst>
    <p:sldLayoutId id="2147483661" r:id="rId1"/>
    <p:sldLayoutId id="2147483673" r:id="rId2"/>
    <p:sldLayoutId id="2147483675"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3.xml"/><Relationship Id="rId5" Type="http://schemas.openxmlformats.org/officeDocument/2006/relationships/image" Target="../media/image6.jpeg"/><Relationship Id="rId4" Type="http://schemas.openxmlformats.org/officeDocument/2006/relationships/image" Target="../media/image5.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F8E1009B-2C1E-472A-B52C-13D0E1FCE649}"/>
              </a:ext>
            </a:extLst>
          </p:cNvPr>
          <p:cNvGrpSpPr/>
          <p:nvPr/>
        </p:nvGrpSpPr>
        <p:grpSpPr>
          <a:xfrm>
            <a:off x="8038874" y="91032"/>
            <a:ext cx="819654" cy="692361"/>
            <a:chOff x="2992437" y="0"/>
            <a:chExt cx="2543175" cy="2148217"/>
          </a:xfrm>
          <a:solidFill>
            <a:schemeClr val="accent2"/>
          </a:solidFill>
        </p:grpSpPr>
        <p:grpSp>
          <p:nvGrpSpPr>
            <p:cNvPr id="9" name="组合 8">
              <a:extLst>
                <a:ext uri="{FF2B5EF4-FFF2-40B4-BE49-F238E27FC236}">
                  <a16:creationId xmlns:a16="http://schemas.microsoft.com/office/drawing/2014/main" id="{0125AD1E-E861-4093-A812-B1C02F74C4AC}"/>
                </a:ext>
              </a:extLst>
            </p:cNvPr>
            <p:cNvGrpSpPr/>
            <p:nvPr/>
          </p:nvGrpSpPr>
          <p:grpSpPr>
            <a:xfrm>
              <a:off x="2992437" y="1183017"/>
              <a:ext cx="2543175" cy="965200"/>
              <a:chOff x="3297238" y="2879725"/>
              <a:chExt cx="2543175" cy="965200"/>
            </a:xfrm>
            <a:grpFill/>
          </p:grpSpPr>
          <p:sp>
            <p:nvSpPr>
              <p:cNvPr id="25" name="Freeform 5">
                <a:extLst>
                  <a:ext uri="{FF2B5EF4-FFF2-40B4-BE49-F238E27FC236}">
                    <a16:creationId xmlns:a16="http://schemas.microsoft.com/office/drawing/2014/main" id="{96869907-2236-43A6-A3A2-992764DA7B45}"/>
                  </a:ext>
                </a:extLst>
              </p:cNvPr>
              <p:cNvSpPr>
                <a:spLocks/>
              </p:cNvSpPr>
              <p:nvPr/>
            </p:nvSpPr>
            <p:spPr bwMode="auto">
              <a:xfrm>
                <a:off x="3303588" y="2997200"/>
                <a:ext cx="573088" cy="647700"/>
              </a:xfrm>
              <a:custGeom>
                <a:avLst/>
                <a:gdLst>
                  <a:gd name="T0" fmla="*/ 139 w 152"/>
                  <a:gd name="T1" fmla="*/ 70 h 172"/>
                  <a:gd name="T2" fmla="*/ 120 w 152"/>
                  <a:gd name="T3" fmla="*/ 78 h 172"/>
                  <a:gd name="T4" fmla="*/ 130 w 152"/>
                  <a:gd name="T5" fmla="*/ 91 h 172"/>
                  <a:gd name="T6" fmla="*/ 124 w 152"/>
                  <a:gd name="T7" fmla="*/ 118 h 172"/>
                  <a:gd name="T8" fmla="*/ 136 w 152"/>
                  <a:gd name="T9" fmla="*/ 123 h 172"/>
                  <a:gd name="T10" fmla="*/ 140 w 152"/>
                  <a:gd name="T11" fmla="*/ 137 h 172"/>
                  <a:gd name="T12" fmla="*/ 139 w 152"/>
                  <a:gd name="T13" fmla="*/ 155 h 172"/>
                  <a:gd name="T14" fmla="*/ 119 w 152"/>
                  <a:gd name="T15" fmla="*/ 149 h 172"/>
                  <a:gd name="T16" fmla="*/ 94 w 152"/>
                  <a:gd name="T17" fmla="*/ 136 h 172"/>
                  <a:gd name="T18" fmla="*/ 73 w 152"/>
                  <a:gd name="T19" fmla="*/ 134 h 172"/>
                  <a:gd name="T20" fmla="*/ 69 w 152"/>
                  <a:gd name="T21" fmla="*/ 118 h 172"/>
                  <a:gd name="T22" fmla="*/ 93 w 152"/>
                  <a:gd name="T23" fmla="*/ 110 h 172"/>
                  <a:gd name="T24" fmla="*/ 105 w 152"/>
                  <a:gd name="T25" fmla="*/ 106 h 172"/>
                  <a:gd name="T26" fmla="*/ 110 w 152"/>
                  <a:gd name="T27" fmla="*/ 100 h 172"/>
                  <a:gd name="T28" fmla="*/ 98 w 152"/>
                  <a:gd name="T29" fmla="*/ 100 h 172"/>
                  <a:gd name="T30" fmla="*/ 86 w 152"/>
                  <a:gd name="T31" fmla="*/ 108 h 172"/>
                  <a:gd name="T32" fmla="*/ 81 w 152"/>
                  <a:gd name="T33" fmla="*/ 89 h 172"/>
                  <a:gd name="T34" fmla="*/ 100 w 152"/>
                  <a:gd name="T35" fmla="*/ 72 h 172"/>
                  <a:gd name="T36" fmla="*/ 123 w 152"/>
                  <a:gd name="T37" fmla="*/ 60 h 172"/>
                  <a:gd name="T38" fmla="*/ 110 w 152"/>
                  <a:gd name="T39" fmla="*/ 55 h 172"/>
                  <a:gd name="T40" fmla="*/ 90 w 152"/>
                  <a:gd name="T41" fmla="*/ 70 h 172"/>
                  <a:gd name="T42" fmla="*/ 79 w 152"/>
                  <a:gd name="T43" fmla="*/ 80 h 172"/>
                  <a:gd name="T44" fmla="*/ 67 w 152"/>
                  <a:gd name="T45" fmla="*/ 71 h 172"/>
                  <a:gd name="T46" fmla="*/ 73 w 152"/>
                  <a:gd name="T47" fmla="*/ 58 h 172"/>
                  <a:gd name="T48" fmla="*/ 87 w 152"/>
                  <a:gd name="T49" fmla="*/ 38 h 172"/>
                  <a:gd name="T50" fmla="*/ 91 w 152"/>
                  <a:gd name="T51" fmla="*/ 27 h 172"/>
                  <a:gd name="T52" fmla="*/ 80 w 152"/>
                  <a:gd name="T53" fmla="*/ 31 h 172"/>
                  <a:gd name="T54" fmla="*/ 59 w 152"/>
                  <a:gd name="T55" fmla="*/ 37 h 172"/>
                  <a:gd name="T56" fmla="*/ 53 w 152"/>
                  <a:gd name="T57" fmla="*/ 59 h 172"/>
                  <a:gd name="T58" fmla="*/ 49 w 152"/>
                  <a:gd name="T59" fmla="*/ 76 h 172"/>
                  <a:gd name="T60" fmla="*/ 43 w 152"/>
                  <a:gd name="T61" fmla="*/ 92 h 172"/>
                  <a:gd name="T62" fmla="*/ 40 w 152"/>
                  <a:gd name="T63" fmla="*/ 102 h 172"/>
                  <a:gd name="T64" fmla="*/ 36 w 152"/>
                  <a:gd name="T65" fmla="*/ 117 h 172"/>
                  <a:gd name="T66" fmla="*/ 32 w 152"/>
                  <a:gd name="T67" fmla="*/ 128 h 172"/>
                  <a:gd name="T68" fmla="*/ 21 w 152"/>
                  <a:gd name="T69" fmla="*/ 154 h 172"/>
                  <a:gd name="T70" fmla="*/ 12 w 152"/>
                  <a:gd name="T71" fmla="*/ 167 h 172"/>
                  <a:gd name="T72" fmla="*/ 0 w 152"/>
                  <a:gd name="T73" fmla="*/ 164 h 172"/>
                  <a:gd name="T74" fmla="*/ 11 w 152"/>
                  <a:gd name="T75" fmla="*/ 138 h 172"/>
                  <a:gd name="T76" fmla="*/ 18 w 152"/>
                  <a:gd name="T77" fmla="*/ 119 h 172"/>
                  <a:gd name="T78" fmla="*/ 24 w 152"/>
                  <a:gd name="T79" fmla="*/ 101 h 172"/>
                  <a:gd name="T80" fmla="*/ 27 w 152"/>
                  <a:gd name="T81" fmla="*/ 91 h 172"/>
                  <a:gd name="T82" fmla="*/ 31 w 152"/>
                  <a:gd name="T83" fmla="*/ 75 h 172"/>
                  <a:gd name="T84" fmla="*/ 37 w 152"/>
                  <a:gd name="T85" fmla="*/ 47 h 172"/>
                  <a:gd name="T86" fmla="*/ 42 w 152"/>
                  <a:gd name="T87" fmla="*/ 29 h 172"/>
                  <a:gd name="T88" fmla="*/ 61 w 152"/>
                  <a:gd name="T89" fmla="*/ 19 h 172"/>
                  <a:gd name="T90" fmla="*/ 79 w 152"/>
                  <a:gd name="T91" fmla="*/ 9 h 172"/>
                  <a:gd name="T92" fmla="*/ 93 w 152"/>
                  <a:gd name="T93" fmla="*/ 7 h 172"/>
                  <a:gd name="T94" fmla="*/ 104 w 152"/>
                  <a:gd name="T95" fmla="*/ 2 h 172"/>
                  <a:gd name="T96" fmla="*/ 119 w 152"/>
                  <a:gd name="T97" fmla="*/ 3 h 172"/>
                  <a:gd name="T98" fmla="*/ 132 w 152"/>
                  <a:gd name="T99" fmla="*/ 2 h 172"/>
                  <a:gd name="T100" fmla="*/ 129 w 152"/>
                  <a:gd name="T101" fmla="*/ 14 h 172"/>
                  <a:gd name="T102" fmla="*/ 112 w 152"/>
                  <a:gd name="T103" fmla="*/ 34 h 172"/>
                  <a:gd name="T104" fmla="*/ 123 w 152"/>
                  <a:gd name="T105" fmla="*/ 33 h 172"/>
                  <a:gd name="T106" fmla="*/ 150 w 152"/>
                  <a:gd name="T107" fmla="*/ 4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2" h="172">
                    <a:moveTo>
                      <a:pt x="151" y="50"/>
                    </a:moveTo>
                    <a:cubicBezTo>
                      <a:pt x="151" y="53"/>
                      <a:pt x="150" y="56"/>
                      <a:pt x="149" y="60"/>
                    </a:cubicBezTo>
                    <a:cubicBezTo>
                      <a:pt x="149" y="60"/>
                      <a:pt x="149" y="61"/>
                      <a:pt x="149" y="61"/>
                    </a:cubicBezTo>
                    <a:cubicBezTo>
                      <a:pt x="148" y="62"/>
                      <a:pt x="148" y="62"/>
                      <a:pt x="148" y="63"/>
                    </a:cubicBezTo>
                    <a:cubicBezTo>
                      <a:pt x="147" y="64"/>
                      <a:pt x="147" y="65"/>
                      <a:pt x="146" y="66"/>
                    </a:cubicBezTo>
                    <a:cubicBezTo>
                      <a:pt x="145" y="67"/>
                      <a:pt x="141" y="70"/>
                      <a:pt x="139" y="70"/>
                    </a:cubicBezTo>
                    <a:cubicBezTo>
                      <a:pt x="139" y="70"/>
                      <a:pt x="138" y="71"/>
                      <a:pt x="138" y="71"/>
                    </a:cubicBezTo>
                    <a:cubicBezTo>
                      <a:pt x="136" y="71"/>
                      <a:pt x="134" y="71"/>
                      <a:pt x="132" y="72"/>
                    </a:cubicBezTo>
                    <a:cubicBezTo>
                      <a:pt x="130" y="72"/>
                      <a:pt x="129" y="72"/>
                      <a:pt x="128" y="72"/>
                    </a:cubicBezTo>
                    <a:cubicBezTo>
                      <a:pt x="127" y="73"/>
                      <a:pt x="125" y="73"/>
                      <a:pt x="124" y="74"/>
                    </a:cubicBezTo>
                    <a:cubicBezTo>
                      <a:pt x="123" y="75"/>
                      <a:pt x="122" y="76"/>
                      <a:pt x="121" y="77"/>
                    </a:cubicBezTo>
                    <a:cubicBezTo>
                      <a:pt x="120" y="77"/>
                      <a:pt x="120" y="77"/>
                      <a:pt x="120" y="78"/>
                    </a:cubicBezTo>
                    <a:cubicBezTo>
                      <a:pt x="119" y="79"/>
                      <a:pt x="116" y="80"/>
                      <a:pt x="117" y="83"/>
                    </a:cubicBezTo>
                    <a:cubicBezTo>
                      <a:pt x="118" y="83"/>
                      <a:pt x="118" y="83"/>
                      <a:pt x="118" y="84"/>
                    </a:cubicBezTo>
                    <a:cubicBezTo>
                      <a:pt x="119" y="84"/>
                      <a:pt x="120" y="85"/>
                      <a:pt x="121" y="85"/>
                    </a:cubicBezTo>
                    <a:cubicBezTo>
                      <a:pt x="121" y="85"/>
                      <a:pt x="121" y="85"/>
                      <a:pt x="122" y="86"/>
                    </a:cubicBezTo>
                    <a:cubicBezTo>
                      <a:pt x="123" y="86"/>
                      <a:pt x="125" y="87"/>
                      <a:pt x="128" y="89"/>
                    </a:cubicBezTo>
                    <a:cubicBezTo>
                      <a:pt x="129" y="90"/>
                      <a:pt x="129" y="91"/>
                      <a:pt x="130" y="91"/>
                    </a:cubicBezTo>
                    <a:cubicBezTo>
                      <a:pt x="130" y="92"/>
                      <a:pt x="130" y="93"/>
                      <a:pt x="131" y="95"/>
                    </a:cubicBezTo>
                    <a:cubicBezTo>
                      <a:pt x="131" y="98"/>
                      <a:pt x="131" y="102"/>
                      <a:pt x="131" y="106"/>
                    </a:cubicBezTo>
                    <a:cubicBezTo>
                      <a:pt x="130" y="106"/>
                      <a:pt x="130" y="106"/>
                      <a:pt x="130" y="107"/>
                    </a:cubicBezTo>
                    <a:cubicBezTo>
                      <a:pt x="130" y="107"/>
                      <a:pt x="130" y="108"/>
                      <a:pt x="130" y="109"/>
                    </a:cubicBezTo>
                    <a:cubicBezTo>
                      <a:pt x="129" y="110"/>
                      <a:pt x="128" y="111"/>
                      <a:pt x="127" y="113"/>
                    </a:cubicBezTo>
                    <a:cubicBezTo>
                      <a:pt x="126" y="114"/>
                      <a:pt x="125" y="116"/>
                      <a:pt x="124" y="118"/>
                    </a:cubicBezTo>
                    <a:cubicBezTo>
                      <a:pt x="124" y="118"/>
                      <a:pt x="123" y="118"/>
                      <a:pt x="123" y="119"/>
                    </a:cubicBezTo>
                    <a:cubicBezTo>
                      <a:pt x="124" y="120"/>
                      <a:pt x="126" y="119"/>
                      <a:pt x="128" y="120"/>
                    </a:cubicBezTo>
                    <a:cubicBezTo>
                      <a:pt x="128" y="120"/>
                      <a:pt x="129" y="120"/>
                      <a:pt x="130" y="120"/>
                    </a:cubicBezTo>
                    <a:cubicBezTo>
                      <a:pt x="131" y="121"/>
                      <a:pt x="132" y="121"/>
                      <a:pt x="132" y="121"/>
                    </a:cubicBezTo>
                    <a:cubicBezTo>
                      <a:pt x="134" y="122"/>
                      <a:pt x="133" y="122"/>
                      <a:pt x="134" y="122"/>
                    </a:cubicBezTo>
                    <a:cubicBezTo>
                      <a:pt x="135" y="123"/>
                      <a:pt x="135" y="123"/>
                      <a:pt x="136" y="123"/>
                    </a:cubicBezTo>
                    <a:cubicBezTo>
                      <a:pt x="136" y="124"/>
                      <a:pt x="137" y="124"/>
                      <a:pt x="138" y="124"/>
                    </a:cubicBezTo>
                    <a:cubicBezTo>
                      <a:pt x="138" y="125"/>
                      <a:pt x="139" y="126"/>
                      <a:pt x="139" y="127"/>
                    </a:cubicBezTo>
                    <a:cubicBezTo>
                      <a:pt x="139" y="127"/>
                      <a:pt x="140" y="128"/>
                      <a:pt x="140" y="129"/>
                    </a:cubicBezTo>
                    <a:cubicBezTo>
                      <a:pt x="140" y="130"/>
                      <a:pt x="140" y="130"/>
                      <a:pt x="141" y="131"/>
                    </a:cubicBezTo>
                    <a:cubicBezTo>
                      <a:pt x="140" y="132"/>
                      <a:pt x="140" y="133"/>
                      <a:pt x="140" y="134"/>
                    </a:cubicBezTo>
                    <a:cubicBezTo>
                      <a:pt x="140" y="135"/>
                      <a:pt x="140" y="136"/>
                      <a:pt x="140" y="137"/>
                    </a:cubicBezTo>
                    <a:cubicBezTo>
                      <a:pt x="140" y="138"/>
                      <a:pt x="140" y="139"/>
                      <a:pt x="141" y="139"/>
                    </a:cubicBezTo>
                    <a:cubicBezTo>
                      <a:pt x="141" y="140"/>
                      <a:pt x="141" y="141"/>
                      <a:pt x="141" y="142"/>
                    </a:cubicBezTo>
                    <a:cubicBezTo>
                      <a:pt x="141" y="143"/>
                      <a:pt x="141" y="144"/>
                      <a:pt x="142" y="146"/>
                    </a:cubicBezTo>
                    <a:cubicBezTo>
                      <a:pt x="142" y="146"/>
                      <a:pt x="142" y="149"/>
                      <a:pt x="141" y="150"/>
                    </a:cubicBezTo>
                    <a:cubicBezTo>
                      <a:pt x="141" y="151"/>
                      <a:pt x="141" y="152"/>
                      <a:pt x="140" y="153"/>
                    </a:cubicBezTo>
                    <a:cubicBezTo>
                      <a:pt x="140" y="154"/>
                      <a:pt x="139" y="154"/>
                      <a:pt x="139" y="155"/>
                    </a:cubicBezTo>
                    <a:cubicBezTo>
                      <a:pt x="139" y="155"/>
                      <a:pt x="139" y="156"/>
                      <a:pt x="139" y="156"/>
                    </a:cubicBezTo>
                    <a:cubicBezTo>
                      <a:pt x="138" y="157"/>
                      <a:pt x="138" y="158"/>
                      <a:pt x="138" y="159"/>
                    </a:cubicBezTo>
                    <a:cubicBezTo>
                      <a:pt x="137" y="159"/>
                      <a:pt x="135" y="160"/>
                      <a:pt x="135" y="160"/>
                    </a:cubicBezTo>
                    <a:cubicBezTo>
                      <a:pt x="134" y="160"/>
                      <a:pt x="133" y="159"/>
                      <a:pt x="132" y="159"/>
                    </a:cubicBezTo>
                    <a:cubicBezTo>
                      <a:pt x="129" y="158"/>
                      <a:pt x="128" y="156"/>
                      <a:pt x="127" y="155"/>
                    </a:cubicBezTo>
                    <a:cubicBezTo>
                      <a:pt x="124" y="153"/>
                      <a:pt x="121" y="150"/>
                      <a:pt x="119" y="149"/>
                    </a:cubicBezTo>
                    <a:cubicBezTo>
                      <a:pt x="119" y="149"/>
                      <a:pt x="118" y="149"/>
                      <a:pt x="118" y="148"/>
                    </a:cubicBezTo>
                    <a:cubicBezTo>
                      <a:pt x="117" y="148"/>
                      <a:pt x="115" y="148"/>
                      <a:pt x="114" y="147"/>
                    </a:cubicBezTo>
                    <a:cubicBezTo>
                      <a:pt x="111" y="146"/>
                      <a:pt x="111" y="145"/>
                      <a:pt x="109" y="144"/>
                    </a:cubicBezTo>
                    <a:cubicBezTo>
                      <a:pt x="106" y="142"/>
                      <a:pt x="106" y="141"/>
                      <a:pt x="103" y="139"/>
                    </a:cubicBezTo>
                    <a:cubicBezTo>
                      <a:pt x="103" y="139"/>
                      <a:pt x="102" y="138"/>
                      <a:pt x="101" y="138"/>
                    </a:cubicBezTo>
                    <a:cubicBezTo>
                      <a:pt x="100" y="137"/>
                      <a:pt x="95" y="136"/>
                      <a:pt x="94" y="136"/>
                    </a:cubicBezTo>
                    <a:cubicBezTo>
                      <a:pt x="93" y="137"/>
                      <a:pt x="89" y="136"/>
                      <a:pt x="88" y="137"/>
                    </a:cubicBezTo>
                    <a:cubicBezTo>
                      <a:pt x="86" y="137"/>
                      <a:pt x="85" y="138"/>
                      <a:pt x="84" y="138"/>
                    </a:cubicBezTo>
                    <a:cubicBezTo>
                      <a:pt x="83" y="138"/>
                      <a:pt x="82" y="139"/>
                      <a:pt x="82" y="139"/>
                    </a:cubicBezTo>
                    <a:cubicBezTo>
                      <a:pt x="80" y="140"/>
                      <a:pt x="81" y="140"/>
                      <a:pt x="79" y="140"/>
                    </a:cubicBezTo>
                    <a:cubicBezTo>
                      <a:pt x="78" y="140"/>
                      <a:pt x="77" y="139"/>
                      <a:pt x="77" y="139"/>
                    </a:cubicBezTo>
                    <a:cubicBezTo>
                      <a:pt x="73" y="137"/>
                      <a:pt x="74" y="135"/>
                      <a:pt x="73" y="134"/>
                    </a:cubicBezTo>
                    <a:cubicBezTo>
                      <a:pt x="73" y="130"/>
                      <a:pt x="76" y="129"/>
                      <a:pt x="78" y="127"/>
                    </a:cubicBezTo>
                    <a:cubicBezTo>
                      <a:pt x="77" y="126"/>
                      <a:pt x="76" y="126"/>
                      <a:pt x="76" y="125"/>
                    </a:cubicBezTo>
                    <a:cubicBezTo>
                      <a:pt x="75" y="125"/>
                      <a:pt x="75" y="125"/>
                      <a:pt x="74" y="125"/>
                    </a:cubicBezTo>
                    <a:cubicBezTo>
                      <a:pt x="74" y="124"/>
                      <a:pt x="69" y="123"/>
                      <a:pt x="69" y="123"/>
                    </a:cubicBezTo>
                    <a:cubicBezTo>
                      <a:pt x="69" y="122"/>
                      <a:pt x="69" y="121"/>
                      <a:pt x="69" y="121"/>
                    </a:cubicBezTo>
                    <a:cubicBezTo>
                      <a:pt x="69" y="120"/>
                      <a:pt x="69" y="119"/>
                      <a:pt x="69" y="118"/>
                    </a:cubicBezTo>
                    <a:cubicBezTo>
                      <a:pt x="71" y="115"/>
                      <a:pt x="75" y="114"/>
                      <a:pt x="77" y="112"/>
                    </a:cubicBezTo>
                    <a:cubicBezTo>
                      <a:pt x="78" y="111"/>
                      <a:pt x="83" y="110"/>
                      <a:pt x="83" y="110"/>
                    </a:cubicBezTo>
                    <a:cubicBezTo>
                      <a:pt x="85" y="110"/>
                      <a:pt x="85" y="110"/>
                      <a:pt x="86" y="110"/>
                    </a:cubicBezTo>
                    <a:cubicBezTo>
                      <a:pt x="86" y="110"/>
                      <a:pt x="87" y="110"/>
                      <a:pt x="88" y="110"/>
                    </a:cubicBezTo>
                    <a:cubicBezTo>
                      <a:pt x="89" y="110"/>
                      <a:pt x="91" y="110"/>
                      <a:pt x="92" y="110"/>
                    </a:cubicBezTo>
                    <a:cubicBezTo>
                      <a:pt x="92" y="110"/>
                      <a:pt x="92" y="110"/>
                      <a:pt x="93" y="110"/>
                    </a:cubicBezTo>
                    <a:cubicBezTo>
                      <a:pt x="93" y="110"/>
                      <a:pt x="94" y="110"/>
                      <a:pt x="95" y="110"/>
                    </a:cubicBezTo>
                    <a:cubicBezTo>
                      <a:pt x="95" y="110"/>
                      <a:pt x="96" y="110"/>
                      <a:pt x="96" y="110"/>
                    </a:cubicBezTo>
                    <a:cubicBezTo>
                      <a:pt x="96" y="110"/>
                      <a:pt x="97" y="109"/>
                      <a:pt x="98" y="109"/>
                    </a:cubicBezTo>
                    <a:cubicBezTo>
                      <a:pt x="99" y="108"/>
                      <a:pt x="100" y="107"/>
                      <a:pt x="101" y="107"/>
                    </a:cubicBezTo>
                    <a:cubicBezTo>
                      <a:pt x="102" y="106"/>
                      <a:pt x="102" y="106"/>
                      <a:pt x="103" y="106"/>
                    </a:cubicBezTo>
                    <a:cubicBezTo>
                      <a:pt x="104" y="106"/>
                      <a:pt x="105" y="106"/>
                      <a:pt x="105" y="106"/>
                    </a:cubicBezTo>
                    <a:cubicBezTo>
                      <a:pt x="105" y="106"/>
                      <a:pt x="105" y="106"/>
                      <a:pt x="106" y="106"/>
                    </a:cubicBezTo>
                    <a:cubicBezTo>
                      <a:pt x="106" y="106"/>
                      <a:pt x="107" y="106"/>
                      <a:pt x="107" y="106"/>
                    </a:cubicBezTo>
                    <a:cubicBezTo>
                      <a:pt x="108" y="105"/>
                      <a:pt x="109" y="105"/>
                      <a:pt x="109" y="104"/>
                    </a:cubicBezTo>
                    <a:cubicBezTo>
                      <a:pt x="109" y="104"/>
                      <a:pt x="110" y="103"/>
                      <a:pt x="110" y="102"/>
                    </a:cubicBezTo>
                    <a:cubicBezTo>
                      <a:pt x="110" y="102"/>
                      <a:pt x="110" y="101"/>
                      <a:pt x="110" y="100"/>
                    </a:cubicBezTo>
                    <a:cubicBezTo>
                      <a:pt x="110" y="100"/>
                      <a:pt x="110" y="100"/>
                      <a:pt x="110" y="100"/>
                    </a:cubicBezTo>
                    <a:cubicBezTo>
                      <a:pt x="110" y="99"/>
                      <a:pt x="109" y="99"/>
                      <a:pt x="109" y="98"/>
                    </a:cubicBezTo>
                    <a:cubicBezTo>
                      <a:pt x="108" y="98"/>
                      <a:pt x="107" y="97"/>
                      <a:pt x="107" y="97"/>
                    </a:cubicBezTo>
                    <a:cubicBezTo>
                      <a:pt x="106" y="97"/>
                      <a:pt x="106" y="97"/>
                      <a:pt x="105" y="97"/>
                    </a:cubicBezTo>
                    <a:cubicBezTo>
                      <a:pt x="105" y="97"/>
                      <a:pt x="103" y="97"/>
                      <a:pt x="103" y="97"/>
                    </a:cubicBezTo>
                    <a:cubicBezTo>
                      <a:pt x="102" y="98"/>
                      <a:pt x="102" y="99"/>
                      <a:pt x="101" y="99"/>
                    </a:cubicBezTo>
                    <a:cubicBezTo>
                      <a:pt x="99" y="99"/>
                      <a:pt x="99" y="100"/>
                      <a:pt x="98" y="100"/>
                    </a:cubicBezTo>
                    <a:cubicBezTo>
                      <a:pt x="97" y="100"/>
                      <a:pt x="96" y="100"/>
                      <a:pt x="96" y="100"/>
                    </a:cubicBezTo>
                    <a:cubicBezTo>
                      <a:pt x="95" y="101"/>
                      <a:pt x="94" y="101"/>
                      <a:pt x="94" y="102"/>
                    </a:cubicBezTo>
                    <a:cubicBezTo>
                      <a:pt x="94" y="102"/>
                      <a:pt x="94" y="102"/>
                      <a:pt x="94" y="102"/>
                    </a:cubicBezTo>
                    <a:cubicBezTo>
                      <a:pt x="93" y="103"/>
                      <a:pt x="92" y="104"/>
                      <a:pt x="92" y="105"/>
                    </a:cubicBezTo>
                    <a:cubicBezTo>
                      <a:pt x="91" y="106"/>
                      <a:pt x="90" y="106"/>
                      <a:pt x="89" y="107"/>
                    </a:cubicBezTo>
                    <a:cubicBezTo>
                      <a:pt x="88" y="107"/>
                      <a:pt x="87" y="107"/>
                      <a:pt x="86" y="108"/>
                    </a:cubicBezTo>
                    <a:cubicBezTo>
                      <a:pt x="84" y="108"/>
                      <a:pt x="82" y="108"/>
                      <a:pt x="80" y="108"/>
                    </a:cubicBezTo>
                    <a:cubicBezTo>
                      <a:pt x="79" y="107"/>
                      <a:pt x="79" y="107"/>
                      <a:pt x="78" y="107"/>
                    </a:cubicBezTo>
                    <a:cubicBezTo>
                      <a:pt x="77" y="106"/>
                      <a:pt x="76" y="105"/>
                      <a:pt x="76" y="103"/>
                    </a:cubicBezTo>
                    <a:cubicBezTo>
                      <a:pt x="75" y="102"/>
                      <a:pt x="75" y="101"/>
                      <a:pt x="75" y="100"/>
                    </a:cubicBezTo>
                    <a:cubicBezTo>
                      <a:pt x="75" y="100"/>
                      <a:pt x="76" y="96"/>
                      <a:pt x="76" y="95"/>
                    </a:cubicBezTo>
                    <a:cubicBezTo>
                      <a:pt x="78" y="92"/>
                      <a:pt x="79" y="91"/>
                      <a:pt x="81" y="89"/>
                    </a:cubicBezTo>
                    <a:cubicBezTo>
                      <a:pt x="84" y="85"/>
                      <a:pt x="87" y="80"/>
                      <a:pt x="90" y="77"/>
                    </a:cubicBezTo>
                    <a:cubicBezTo>
                      <a:pt x="90" y="77"/>
                      <a:pt x="91" y="77"/>
                      <a:pt x="91" y="77"/>
                    </a:cubicBezTo>
                    <a:cubicBezTo>
                      <a:pt x="92" y="76"/>
                      <a:pt x="92" y="76"/>
                      <a:pt x="93" y="75"/>
                    </a:cubicBezTo>
                    <a:cubicBezTo>
                      <a:pt x="94" y="75"/>
                      <a:pt x="95" y="75"/>
                      <a:pt x="96" y="74"/>
                    </a:cubicBezTo>
                    <a:cubicBezTo>
                      <a:pt x="97" y="73"/>
                      <a:pt x="99" y="73"/>
                      <a:pt x="100" y="72"/>
                    </a:cubicBezTo>
                    <a:cubicBezTo>
                      <a:pt x="100" y="72"/>
                      <a:pt x="100" y="72"/>
                      <a:pt x="100" y="72"/>
                    </a:cubicBezTo>
                    <a:cubicBezTo>
                      <a:pt x="103" y="69"/>
                      <a:pt x="105" y="66"/>
                      <a:pt x="108" y="62"/>
                    </a:cubicBezTo>
                    <a:cubicBezTo>
                      <a:pt x="108" y="62"/>
                      <a:pt x="109" y="62"/>
                      <a:pt x="109" y="62"/>
                    </a:cubicBezTo>
                    <a:cubicBezTo>
                      <a:pt x="110" y="61"/>
                      <a:pt x="111" y="61"/>
                      <a:pt x="112" y="61"/>
                    </a:cubicBezTo>
                    <a:cubicBezTo>
                      <a:pt x="112" y="61"/>
                      <a:pt x="114" y="61"/>
                      <a:pt x="116" y="61"/>
                    </a:cubicBezTo>
                    <a:cubicBezTo>
                      <a:pt x="117" y="61"/>
                      <a:pt x="118" y="61"/>
                      <a:pt x="120" y="61"/>
                    </a:cubicBezTo>
                    <a:cubicBezTo>
                      <a:pt x="120" y="61"/>
                      <a:pt x="122" y="61"/>
                      <a:pt x="123" y="60"/>
                    </a:cubicBezTo>
                    <a:cubicBezTo>
                      <a:pt x="123" y="60"/>
                      <a:pt x="124" y="59"/>
                      <a:pt x="124" y="59"/>
                    </a:cubicBezTo>
                    <a:cubicBezTo>
                      <a:pt x="124" y="58"/>
                      <a:pt x="123" y="57"/>
                      <a:pt x="124" y="57"/>
                    </a:cubicBezTo>
                    <a:cubicBezTo>
                      <a:pt x="123" y="56"/>
                      <a:pt x="123" y="55"/>
                      <a:pt x="123" y="55"/>
                    </a:cubicBezTo>
                    <a:cubicBezTo>
                      <a:pt x="122" y="55"/>
                      <a:pt x="120" y="55"/>
                      <a:pt x="119" y="55"/>
                    </a:cubicBezTo>
                    <a:cubicBezTo>
                      <a:pt x="119" y="54"/>
                      <a:pt x="119" y="54"/>
                      <a:pt x="119" y="54"/>
                    </a:cubicBezTo>
                    <a:cubicBezTo>
                      <a:pt x="116" y="54"/>
                      <a:pt x="110" y="54"/>
                      <a:pt x="110" y="55"/>
                    </a:cubicBezTo>
                    <a:cubicBezTo>
                      <a:pt x="107" y="55"/>
                      <a:pt x="102" y="57"/>
                      <a:pt x="101" y="58"/>
                    </a:cubicBezTo>
                    <a:cubicBezTo>
                      <a:pt x="99" y="58"/>
                      <a:pt x="97" y="62"/>
                      <a:pt x="96" y="62"/>
                    </a:cubicBezTo>
                    <a:cubicBezTo>
                      <a:pt x="95" y="63"/>
                      <a:pt x="94" y="64"/>
                      <a:pt x="93" y="65"/>
                    </a:cubicBezTo>
                    <a:cubicBezTo>
                      <a:pt x="93" y="66"/>
                      <a:pt x="92" y="66"/>
                      <a:pt x="92" y="67"/>
                    </a:cubicBezTo>
                    <a:cubicBezTo>
                      <a:pt x="92" y="67"/>
                      <a:pt x="92" y="67"/>
                      <a:pt x="92" y="67"/>
                    </a:cubicBezTo>
                    <a:cubicBezTo>
                      <a:pt x="91" y="68"/>
                      <a:pt x="90" y="69"/>
                      <a:pt x="90" y="70"/>
                    </a:cubicBezTo>
                    <a:cubicBezTo>
                      <a:pt x="90" y="70"/>
                      <a:pt x="89" y="70"/>
                      <a:pt x="89" y="70"/>
                    </a:cubicBezTo>
                    <a:cubicBezTo>
                      <a:pt x="89" y="70"/>
                      <a:pt x="89" y="70"/>
                      <a:pt x="89" y="71"/>
                    </a:cubicBezTo>
                    <a:cubicBezTo>
                      <a:pt x="89" y="71"/>
                      <a:pt x="89" y="71"/>
                      <a:pt x="89" y="71"/>
                    </a:cubicBezTo>
                    <a:cubicBezTo>
                      <a:pt x="88" y="71"/>
                      <a:pt x="88" y="71"/>
                      <a:pt x="88" y="72"/>
                    </a:cubicBezTo>
                    <a:cubicBezTo>
                      <a:pt x="86" y="74"/>
                      <a:pt x="84" y="76"/>
                      <a:pt x="82" y="78"/>
                    </a:cubicBezTo>
                    <a:cubicBezTo>
                      <a:pt x="81" y="79"/>
                      <a:pt x="80" y="79"/>
                      <a:pt x="79" y="80"/>
                    </a:cubicBezTo>
                    <a:cubicBezTo>
                      <a:pt x="78" y="80"/>
                      <a:pt x="78" y="80"/>
                      <a:pt x="77" y="81"/>
                    </a:cubicBezTo>
                    <a:cubicBezTo>
                      <a:pt x="74" y="81"/>
                      <a:pt x="72" y="79"/>
                      <a:pt x="71" y="79"/>
                    </a:cubicBezTo>
                    <a:cubicBezTo>
                      <a:pt x="71" y="78"/>
                      <a:pt x="70" y="78"/>
                      <a:pt x="70" y="78"/>
                    </a:cubicBezTo>
                    <a:cubicBezTo>
                      <a:pt x="70" y="77"/>
                      <a:pt x="69" y="77"/>
                      <a:pt x="69" y="76"/>
                    </a:cubicBezTo>
                    <a:cubicBezTo>
                      <a:pt x="69" y="76"/>
                      <a:pt x="69" y="75"/>
                      <a:pt x="68" y="75"/>
                    </a:cubicBezTo>
                    <a:cubicBezTo>
                      <a:pt x="68" y="74"/>
                      <a:pt x="67" y="72"/>
                      <a:pt x="67" y="71"/>
                    </a:cubicBezTo>
                    <a:cubicBezTo>
                      <a:pt x="67" y="70"/>
                      <a:pt x="67" y="66"/>
                      <a:pt x="68" y="65"/>
                    </a:cubicBezTo>
                    <a:cubicBezTo>
                      <a:pt x="68" y="64"/>
                      <a:pt x="69" y="63"/>
                      <a:pt x="69" y="63"/>
                    </a:cubicBezTo>
                    <a:cubicBezTo>
                      <a:pt x="69" y="62"/>
                      <a:pt x="70" y="62"/>
                      <a:pt x="70" y="61"/>
                    </a:cubicBezTo>
                    <a:cubicBezTo>
                      <a:pt x="70" y="61"/>
                      <a:pt x="71" y="61"/>
                      <a:pt x="71" y="60"/>
                    </a:cubicBezTo>
                    <a:cubicBezTo>
                      <a:pt x="71" y="60"/>
                      <a:pt x="72" y="60"/>
                      <a:pt x="72" y="60"/>
                    </a:cubicBezTo>
                    <a:cubicBezTo>
                      <a:pt x="72" y="59"/>
                      <a:pt x="73" y="59"/>
                      <a:pt x="73" y="58"/>
                    </a:cubicBezTo>
                    <a:cubicBezTo>
                      <a:pt x="74" y="57"/>
                      <a:pt x="75" y="57"/>
                      <a:pt x="76" y="55"/>
                    </a:cubicBezTo>
                    <a:cubicBezTo>
                      <a:pt x="76" y="54"/>
                      <a:pt x="78" y="54"/>
                      <a:pt x="79" y="52"/>
                    </a:cubicBezTo>
                    <a:cubicBezTo>
                      <a:pt x="79" y="52"/>
                      <a:pt x="79" y="52"/>
                      <a:pt x="79" y="52"/>
                    </a:cubicBezTo>
                    <a:cubicBezTo>
                      <a:pt x="79" y="52"/>
                      <a:pt x="79" y="52"/>
                      <a:pt x="79" y="52"/>
                    </a:cubicBezTo>
                    <a:cubicBezTo>
                      <a:pt x="81" y="49"/>
                      <a:pt x="82" y="47"/>
                      <a:pt x="84" y="45"/>
                    </a:cubicBezTo>
                    <a:cubicBezTo>
                      <a:pt x="85" y="43"/>
                      <a:pt x="87" y="39"/>
                      <a:pt x="87" y="38"/>
                    </a:cubicBezTo>
                    <a:cubicBezTo>
                      <a:pt x="88" y="37"/>
                      <a:pt x="88" y="37"/>
                      <a:pt x="88" y="36"/>
                    </a:cubicBezTo>
                    <a:cubicBezTo>
                      <a:pt x="88" y="34"/>
                      <a:pt x="91" y="33"/>
                      <a:pt x="92" y="33"/>
                    </a:cubicBezTo>
                    <a:cubicBezTo>
                      <a:pt x="93" y="32"/>
                      <a:pt x="93" y="31"/>
                      <a:pt x="94" y="30"/>
                    </a:cubicBezTo>
                    <a:cubicBezTo>
                      <a:pt x="94" y="30"/>
                      <a:pt x="94" y="30"/>
                      <a:pt x="94" y="30"/>
                    </a:cubicBezTo>
                    <a:cubicBezTo>
                      <a:pt x="97" y="27"/>
                      <a:pt x="95" y="29"/>
                      <a:pt x="94" y="27"/>
                    </a:cubicBezTo>
                    <a:cubicBezTo>
                      <a:pt x="94" y="26"/>
                      <a:pt x="91" y="27"/>
                      <a:pt x="91" y="27"/>
                    </a:cubicBezTo>
                    <a:cubicBezTo>
                      <a:pt x="90" y="28"/>
                      <a:pt x="88" y="27"/>
                      <a:pt x="87" y="28"/>
                    </a:cubicBezTo>
                    <a:cubicBezTo>
                      <a:pt x="86" y="28"/>
                      <a:pt x="87" y="28"/>
                      <a:pt x="86" y="29"/>
                    </a:cubicBezTo>
                    <a:cubicBezTo>
                      <a:pt x="85" y="29"/>
                      <a:pt x="84" y="29"/>
                      <a:pt x="84" y="29"/>
                    </a:cubicBezTo>
                    <a:cubicBezTo>
                      <a:pt x="83" y="29"/>
                      <a:pt x="83" y="30"/>
                      <a:pt x="83" y="30"/>
                    </a:cubicBezTo>
                    <a:cubicBezTo>
                      <a:pt x="82" y="30"/>
                      <a:pt x="82" y="30"/>
                      <a:pt x="81" y="30"/>
                    </a:cubicBezTo>
                    <a:cubicBezTo>
                      <a:pt x="80" y="30"/>
                      <a:pt x="80" y="31"/>
                      <a:pt x="80" y="31"/>
                    </a:cubicBezTo>
                    <a:cubicBezTo>
                      <a:pt x="78" y="31"/>
                      <a:pt x="77" y="32"/>
                      <a:pt x="76" y="32"/>
                    </a:cubicBezTo>
                    <a:cubicBezTo>
                      <a:pt x="75" y="32"/>
                      <a:pt x="75" y="33"/>
                      <a:pt x="75" y="33"/>
                    </a:cubicBezTo>
                    <a:cubicBezTo>
                      <a:pt x="73" y="33"/>
                      <a:pt x="72" y="34"/>
                      <a:pt x="72" y="35"/>
                    </a:cubicBezTo>
                    <a:cubicBezTo>
                      <a:pt x="69" y="35"/>
                      <a:pt x="69" y="36"/>
                      <a:pt x="66" y="37"/>
                    </a:cubicBezTo>
                    <a:cubicBezTo>
                      <a:pt x="65" y="38"/>
                      <a:pt x="65" y="38"/>
                      <a:pt x="64" y="38"/>
                    </a:cubicBezTo>
                    <a:cubicBezTo>
                      <a:pt x="63" y="38"/>
                      <a:pt x="60" y="38"/>
                      <a:pt x="59" y="37"/>
                    </a:cubicBezTo>
                    <a:cubicBezTo>
                      <a:pt x="59" y="38"/>
                      <a:pt x="58" y="40"/>
                      <a:pt x="58" y="41"/>
                    </a:cubicBezTo>
                    <a:cubicBezTo>
                      <a:pt x="58" y="43"/>
                      <a:pt x="57" y="45"/>
                      <a:pt x="57" y="47"/>
                    </a:cubicBezTo>
                    <a:cubicBezTo>
                      <a:pt x="57" y="48"/>
                      <a:pt x="56" y="49"/>
                      <a:pt x="56" y="50"/>
                    </a:cubicBezTo>
                    <a:cubicBezTo>
                      <a:pt x="55" y="51"/>
                      <a:pt x="55" y="53"/>
                      <a:pt x="55" y="54"/>
                    </a:cubicBezTo>
                    <a:cubicBezTo>
                      <a:pt x="54" y="55"/>
                      <a:pt x="54" y="56"/>
                      <a:pt x="54" y="58"/>
                    </a:cubicBezTo>
                    <a:cubicBezTo>
                      <a:pt x="54" y="58"/>
                      <a:pt x="53" y="59"/>
                      <a:pt x="53" y="59"/>
                    </a:cubicBezTo>
                    <a:cubicBezTo>
                      <a:pt x="53" y="59"/>
                      <a:pt x="53" y="60"/>
                      <a:pt x="53" y="61"/>
                    </a:cubicBezTo>
                    <a:cubicBezTo>
                      <a:pt x="52" y="62"/>
                      <a:pt x="51" y="64"/>
                      <a:pt x="51" y="66"/>
                    </a:cubicBezTo>
                    <a:cubicBezTo>
                      <a:pt x="51" y="67"/>
                      <a:pt x="50" y="68"/>
                      <a:pt x="50" y="69"/>
                    </a:cubicBezTo>
                    <a:cubicBezTo>
                      <a:pt x="50" y="70"/>
                      <a:pt x="50" y="70"/>
                      <a:pt x="50" y="70"/>
                    </a:cubicBezTo>
                    <a:cubicBezTo>
                      <a:pt x="49" y="71"/>
                      <a:pt x="49" y="72"/>
                      <a:pt x="49" y="73"/>
                    </a:cubicBezTo>
                    <a:cubicBezTo>
                      <a:pt x="49" y="74"/>
                      <a:pt x="49" y="75"/>
                      <a:pt x="49" y="76"/>
                    </a:cubicBezTo>
                    <a:cubicBezTo>
                      <a:pt x="48" y="76"/>
                      <a:pt x="48" y="77"/>
                      <a:pt x="48" y="78"/>
                    </a:cubicBezTo>
                    <a:cubicBezTo>
                      <a:pt x="47" y="80"/>
                      <a:pt x="46" y="81"/>
                      <a:pt x="46" y="83"/>
                    </a:cubicBezTo>
                    <a:cubicBezTo>
                      <a:pt x="46" y="83"/>
                      <a:pt x="46" y="84"/>
                      <a:pt x="46" y="84"/>
                    </a:cubicBezTo>
                    <a:cubicBezTo>
                      <a:pt x="45" y="84"/>
                      <a:pt x="45" y="85"/>
                      <a:pt x="45" y="85"/>
                    </a:cubicBezTo>
                    <a:cubicBezTo>
                      <a:pt x="44" y="87"/>
                      <a:pt x="44" y="89"/>
                      <a:pt x="43" y="91"/>
                    </a:cubicBezTo>
                    <a:cubicBezTo>
                      <a:pt x="43" y="91"/>
                      <a:pt x="43" y="92"/>
                      <a:pt x="43" y="92"/>
                    </a:cubicBezTo>
                    <a:cubicBezTo>
                      <a:pt x="43" y="93"/>
                      <a:pt x="43" y="94"/>
                      <a:pt x="42" y="95"/>
                    </a:cubicBezTo>
                    <a:cubicBezTo>
                      <a:pt x="42" y="95"/>
                      <a:pt x="42" y="95"/>
                      <a:pt x="42" y="96"/>
                    </a:cubicBezTo>
                    <a:cubicBezTo>
                      <a:pt x="42" y="96"/>
                      <a:pt x="42" y="97"/>
                      <a:pt x="42" y="98"/>
                    </a:cubicBezTo>
                    <a:cubicBezTo>
                      <a:pt x="41" y="98"/>
                      <a:pt x="41" y="98"/>
                      <a:pt x="41" y="98"/>
                    </a:cubicBezTo>
                    <a:cubicBezTo>
                      <a:pt x="41" y="99"/>
                      <a:pt x="41" y="100"/>
                      <a:pt x="41" y="101"/>
                    </a:cubicBezTo>
                    <a:cubicBezTo>
                      <a:pt x="40" y="102"/>
                      <a:pt x="40" y="102"/>
                      <a:pt x="40" y="102"/>
                    </a:cubicBezTo>
                    <a:cubicBezTo>
                      <a:pt x="40" y="103"/>
                      <a:pt x="40" y="103"/>
                      <a:pt x="40" y="104"/>
                    </a:cubicBezTo>
                    <a:cubicBezTo>
                      <a:pt x="40" y="104"/>
                      <a:pt x="39" y="104"/>
                      <a:pt x="39" y="104"/>
                    </a:cubicBezTo>
                    <a:cubicBezTo>
                      <a:pt x="39" y="105"/>
                      <a:pt x="39" y="106"/>
                      <a:pt x="38" y="108"/>
                    </a:cubicBezTo>
                    <a:cubicBezTo>
                      <a:pt x="38" y="108"/>
                      <a:pt x="38" y="110"/>
                      <a:pt x="38" y="111"/>
                    </a:cubicBezTo>
                    <a:cubicBezTo>
                      <a:pt x="37" y="111"/>
                      <a:pt x="37" y="113"/>
                      <a:pt x="37" y="114"/>
                    </a:cubicBezTo>
                    <a:cubicBezTo>
                      <a:pt x="36" y="115"/>
                      <a:pt x="36" y="115"/>
                      <a:pt x="36" y="117"/>
                    </a:cubicBezTo>
                    <a:cubicBezTo>
                      <a:pt x="35" y="117"/>
                      <a:pt x="35" y="118"/>
                      <a:pt x="35" y="119"/>
                    </a:cubicBezTo>
                    <a:cubicBezTo>
                      <a:pt x="35" y="120"/>
                      <a:pt x="34" y="121"/>
                      <a:pt x="34" y="121"/>
                    </a:cubicBezTo>
                    <a:cubicBezTo>
                      <a:pt x="34" y="122"/>
                      <a:pt x="34" y="122"/>
                      <a:pt x="34" y="122"/>
                    </a:cubicBezTo>
                    <a:cubicBezTo>
                      <a:pt x="34" y="122"/>
                      <a:pt x="34" y="123"/>
                      <a:pt x="34" y="123"/>
                    </a:cubicBezTo>
                    <a:cubicBezTo>
                      <a:pt x="33" y="123"/>
                      <a:pt x="33" y="124"/>
                      <a:pt x="33" y="124"/>
                    </a:cubicBezTo>
                    <a:cubicBezTo>
                      <a:pt x="33" y="125"/>
                      <a:pt x="32" y="127"/>
                      <a:pt x="32" y="128"/>
                    </a:cubicBezTo>
                    <a:cubicBezTo>
                      <a:pt x="31" y="129"/>
                      <a:pt x="31" y="130"/>
                      <a:pt x="31" y="130"/>
                    </a:cubicBezTo>
                    <a:cubicBezTo>
                      <a:pt x="30" y="131"/>
                      <a:pt x="30" y="131"/>
                      <a:pt x="30" y="131"/>
                    </a:cubicBezTo>
                    <a:cubicBezTo>
                      <a:pt x="29" y="133"/>
                      <a:pt x="28" y="136"/>
                      <a:pt x="28" y="138"/>
                    </a:cubicBezTo>
                    <a:cubicBezTo>
                      <a:pt x="25" y="143"/>
                      <a:pt x="26" y="145"/>
                      <a:pt x="23" y="149"/>
                    </a:cubicBezTo>
                    <a:cubicBezTo>
                      <a:pt x="23" y="150"/>
                      <a:pt x="21" y="153"/>
                      <a:pt x="21" y="154"/>
                    </a:cubicBezTo>
                    <a:cubicBezTo>
                      <a:pt x="21" y="154"/>
                      <a:pt x="21" y="154"/>
                      <a:pt x="21" y="154"/>
                    </a:cubicBezTo>
                    <a:cubicBezTo>
                      <a:pt x="20" y="156"/>
                      <a:pt x="19" y="157"/>
                      <a:pt x="18" y="158"/>
                    </a:cubicBezTo>
                    <a:cubicBezTo>
                      <a:pt x="17" y="158"/>
                      <a:pt x="17" y="159"/>
                      <a:pt x="16" y="160"/>
                    </a:cubicBezTo>
                    <a:cubicBezTo>
                      <a:pt x="16" y="160"/>
                      <a:pt x="16" y="161"/>
                      <a:pt x="16" y="161"/>
                    </a:cubicBezTo>
                    <a:cubicBezTo>
                      <a:pt x="15" y="161"/>
                      <a:pt x="15" y="161"/>
                      <a:pt x="15" y="162"/>
                    </a:cubicBezTo>
                    <a:cubicBezTo>
                      <a:pt x="15" y="162"/>
                      <a:pt x="15" y="162"/>
                      <a:pt x="15" y="162"/>
                    </a:cubicBezTo>
                    <a:cubicBezTo>
                      <a:pt x="14" y="164"/>
                      <a:pt x="13" y="165"/>
                      <a:pt x="12" y="167"/>
                    </a:cubicBezTo>
                    <a:cubicBezTo>
                      <a:pt x="11" y="167"/>
                      <a:pt x="11" y="168"/>
                      <a:pt x="10" y="168"/>
                    </a:cubicBezTo>
                    <a:cubicBezTo>
                      <a:pt x="9" y="169"/>
                      <a:pt x="9" y="169"/>
                      <a:pt x="9" y="170"/>
                    </a:cubicBezTo>
                    <a:cubicBezTo>
                      <a:pt x="8" y="170"/>
                      <a:pt x="7" y="171"/>
                      <a:pt x="6" y="172"/>
                    </a:cubicBezTo>
                    <a:cubicBezTo>
                      <a:pt x="5" y="171"/>
                      <a:pt x="5" y="172"/>
                      <a:pt x="4" y="171"/>
                    </a:cubicBezTo>
                    <a:cubicBezTo>
                      <a:pt x="2" y="170"/>
                      <a:pt x="1" y="167"/>
                      <a:pt x="1" y="165"/>
                    </a:cubicBezTo>
                    <a:cubicBezTo>
                      <a:pt x="1" y="165"/>
                      <a:pt x="0" y="164"/>
                      <a:pt x="0" y="164"/>
                    </a:cubicBezTo>
                    <a:cubicBezTo>
                      <a:pt x="0" y="162"/>
                      <a:pt x="0" y="161"/>
                      <a:pt x="0" y="160"/>
                    </a:cubicBezTo>
                    <a:cubicBezTo>
                      <a:pt x="0" y="159"/>
                      <a:pt x="1" y="159"/>
                      <a:pt x="1" y="157"/>
                    </a:cubicBezTo>
                    <a:cubicBezTo>
                      <a:pt x="2" y="157"/>
                      <a:pt x="2" y="155"/>
                      <a:pt x="3" y="155"/>
                    </a:cubicBezTo>
                    <a:cubicBezTo>
                      <a:pt x="4" y="153"/>
                      <a:pt x="5" y="150"/>
                      <a:pt x="7" y="149"/>
                    </a:cubicBezTo>
                    <a:cubicBezTo>
                      <a:pt x="8" y="146"/>
                      <a:pt x="10" y="142"/>
                      <a:pt x="11" y="139"/>
                    </a:cubicBezTo>
                    <a:cubicBezTo>
                      <a:pt x="11" y="139"/>
                      <a:pt x="11" y="138"/>
                      <a:pt x="11" y="138"/>
                    </a:cubicBezTo>
                    <a:cubicBezTo>
                      <a:pt x="12" y="136"/>
                      <a:pt x="12" y="135"/>
                      <a:pt x="12" y="134"/>
                    </a:cubicBezTo>
                    <a:cubicBezTo>
                      <a:pt x="13" y="132"/>
                      <a:pt x="13" y="131"/>
                      <a:pt x="14" y="129"/>
                    </a:cubicBezTo>
                    <a:cubicBezTo>
                      <a:pt x="14" y="127"/>
                      <a:pt x="15" y="125"/>
                      <a:pt x="15" y="125"/>
                    </a:cubicBezTo>
                    <a:cubicBezTo>
                      <a:pt x="15" y="124"/>
                      <a:pt x="16" y="123"/>
                      <a:pt x="16" y="123"/>
                    </a:cubicBezTo>
                    <a:cubicBezTo>
                      <a:pt x="16" y="122"/>
                      <a:pt x="16" y="122"/>
                      <a:pt x="16" y="122"/>
                    </a:cubicBezTo>
                    <a:cubicBezTo>
                      <a:pt x="17" y="121"/>
                      <a:pt x="17" y="120"/>
                      <a:pt x="18" y="119"/>
                    </a:cubicBezTo>
                    <a:cubicBezTo>
                      <a:pt x="18" y="118"/>
                      <a:pt x="18" y="116"/>
                      <a:pt x="19" y="115"/>
                    </a:cubicBezTo>
                    <a:cubicBezTo>
                      <a:pt x="19" y="114"/>
                      <a:pt x="19" y="114"/>
                      <a:pt x="19" y="113"/>
                    </a:cubicBezTo>
                    <a:cubicBezTo>
                      <a:pt x="20" y="113"/>
                      <a:pt x="20" y="113"/>
                      <a:pt x="20" y="112"/>
                    </a:cubicBezTo>
                    <a:cubicBezTo>
                      <a:pt x="20" y="111"/>
                      <a:pt x="21" y="110"/>
                      <a:pt x="21" y="110"/>
                    </a:cubicBezTo>
                    <a:cubicBezTo>
                      <a:pt x="21" y="108"/>
                      <a:pt x="22" y="106"/>
                      <a:pt x="23" y="105"/>
                    </a:cubicBezTo>
                    <a:cubicBezTo>
                      <a:pt x="23" y="104"/>
                      <a:pt x="24" y="102"/>
                      <a:pt x="24" y="101"/>
                    </a:cubicBezTo>
                    <a:cubicBezTo>
                      <a:pt x="24" y="101"/>
                      <a:pt x="24" y="100"/>
                      <a:pt x="25" y="99"/>
                    </a:cubicBezTo>
                    <a:cubicBezTo>
                      <a:pt x="25" y="99"/>
                      <a:pt x="25" y="98"/>
                      <a:pt x="25" y="98"/>
                    </a:cubicBezTo>
                    <a:cubicBezTo>
                      <a:pt x="25" y="97"/>
                      <a:pt x="26" y="96"/>
                      <a:pt x="26" y="95"/>
                    </a:cubicBezTo>
                    <a:cubicBezTo>
                      <a:pt x="26" y="95"/>
                      <a:pt x="26" y="95"/>
                      <a:pt x="26" y="95"/>
                    </a:cubicBezTo>
                    <a:cubicBezTo>
                      <a:pt x="26" y="94"/>
                      <a:pt x="26" y="93"/>
                      <a:pt x="26" y="93"/>
                    </a:cubicBezTo>
                    <a:cubicBezTo>
                      <a:pt x="27" y="92"/>
                      <a:pt x="27" y="92"/>
                      <a:pt x="27" y="91"/>
                    </a:cubicBezTo>
                    <a:cubicBezTo>
                      <a:pt x="27" y="88"/>
                      <a:pt x="28" y="86"/>
                      <a:pt x="28" y="84"/>
                    </a:cubicBezTo>
                    <a:cubicBezTo>
                      <a:pt x="28" y="83"/>
                      <a:pt x="29" y="83"/>
                      <a:pt x="29" y="83"/>
                    </a:cubicBezTo>
                    <a:cubicBezTo>
                      <a:pt x="29" y="82"/>
                      <a:pt x="29" y="81"/>
                      <a:pt x="29" y="80"/>
                    </a:cubicBezTo>
                    <a:cubicBezTo>
                      <a:pt x="30" y="79"/>
                      <a:pt x="30" y="79"/>
                      <a:pt x="30" y="78"/>
                    </a:cubicBezTo>
                    <a:cubicBezTo>
                      <a:pt x="30" y="77"/>
                      <a:pt x="30" y="77"/>
                      <a:pt x="30" y="76"/>
                    </a:cubicBezTo>
                    <a:cubicBezTo>
                      <a:pt x="31" y="76"/>
                      <a:pt x="31" y="76"/>
                      <a:pt x="31" y="75"/>
                    </a:cubicBezTo>
                    <a:cubicBezTo>
                      <a:pt x="32" y="73"/>
                      <a:pt x="32" y="72"/>
                      <a:pt x="33" y="70"/>
                    </a:cubicBezTo>
                    <a:cubicBezTo>
                      <a:pt x="33" y="70"/>
                      <a:pt x="33" y="70"/>
                      <a:pt x="33" y="69"/>
                    </a:cubicBezTo>
                    <a:cubicBezTo>
                      <a:pt x="33" y="68"/>
                      <a:pt x="34" y="66"/>
                      <a:pt x="35" y="65"/>
                    </a:cubicBezTo>
                    <a:cubicBezTo>
                      <a:pt x="35" y="63"/>
                      <a:pt x="35" y="62"/>
                      <a:pt x="35" y="61"/>
                    </a:cubicBezTo>
                    <a:cubicBezTo>
                      <a:pt x="35" y="58"/>
                      <a:pt x="36" y="56"/>
                      <a:pt x="36" y="53"/>
                    </a:cubicBezTo>
                    <a:cubicBezTo>
                      <a:pt x="36" y="50"/>
                      <a:pt x="36" y="48"/>
                      <a:pt x="37" y="47"/>
                    </a:cubicBezTo>
                    <a:cubicBezTo>
                      <a:pt x="37" y="44"/>
                      <a:pt x="37" y="41"/>
                      <a:pt x="38" y="39"/>
                    </a:cubicBezTo>
                    <a:cubicBezTo>
                      <a:pt x="38" y="38"/>
                      <a:pt x="38" y="38"/>
                      <a:pt x="39" y="37"/>
                    </a:cubicBezTo>
                    <a:cubicBezTo>
                      <a:pt x="39" y="36"/>
                      <a:pt x="39" y="36"/>
                      <a:pt x="39" y="36"/>
                    </a:cubicBezTo>
                    <a:cubicBezTo>
                      <a:pt x="39" y="35"/>
                      <a:pt x="39" y="34"/>
                      <a:pt x="40" y="34"/>
                    </a:cubicBezTo>
                    <a:cubicBezTo>
                      <a:pt x="40" y="33"/>
                      <a:pt x="40" y="33"/>
                      <a:pt x="41" y="33"/>
                    </a:cubicBezTo>
                    <a:cubicBezTo>
                      <a:pt x="41" y="31"/>
                      <a:pt x="42" y="30"/>
                      <a:pt x="42" y="29"/>
                    </a:cubicBezTo>
                    <a:cubicBezTo>
                      <a:pt x="42" y="29"/>
                      <a:pt x="42" y="29"/>
                      <a:pt x="43" y="28"/>
                    </a:cubicBezTo>
                    <a:cubicBezTo>
                      <a:pt x="44" y="27"/>
                      <a:pt x="44" y="26"/>
                      <a:pt x="46" y="25"/>
                    </a:cubicBezTo>
                    <a:cubicBezTo>
                      <a:pt x="46" y="24"/>
                      <a:pt x="49" y="24"/>
                      <a:pt x="49" y="23"/>
                    </a:cubicBezTo>
                    <a:cubicBezTo>
                      <a:pt x="51" y="23"/>
                      <a:pt x="55" y="24"/>
                      <a:pt x="55" y="24"/>
                    </a:cubicBezTo>
                    <a:cubicBezTo>
                      <a:pt x="55" y="23"/>
                      <a:pt x="57" y="22"/>
                      <a:pt x="57" y="21"/>
                    </a:cubicBezTo>
                    <a:cubicBezTo>
                      <a:pt x="59" y="19"/>
                      <a:pt x="59" y="20"/>
                      <a:pt x="61" y="19"/>
                    </a:cubicBezTo>
                    <a:cubicBezTo>
                      <a:pt x="61" y="19"/>
                      <a:pt x="62" y="19"/>
                      <a:pt x="62" y="19"/>
                    </a:cubicBezTo>
                    <a:cubicBezTo>
                      <a:pt x="62" y="18"/>
                      <a:pt x="62" y="18"/>
                      <a:pt x="62" y="18"/>
                    </a:cubicBezTo>
                    <a:cubicBezTo>
                      <a:pt x="63" y="17"/>
                      <a:pt x="66" y="16"/>
                      <a:pt x="67" y="16"/>
                    </a:cubicBezTo>
                    <a:cubicBezTo>
                      <a:pt x="68" y="15"/>
                      <a:pt x="69" y="14"/>
                      <a:pt x="70" y="14"/>
                    </a:cubicBezTo>
                    <a:cubicBezTo>
                      <a:pt x="71" y="13"/>
                      <a:pt x="73" y="11"/>
                      <a:pt x="74" y="11"/>
                    </a:cubicBezTo>
                    <a:cubicBezTo>
                      <a:pt x="75" y="10"/>
                      <a:pt x="78" y="9"/>
                      <a:pt x="79" y="9"/>
                    </a:cubicBezTo>
                    <a:cubicBezTo>
                      <a:pt x="79" y="9"/>
                      <a:pt x="83" y="8"/>
                      <a:pt x="82" y="8"/>
                    </a:cubicBezTo>
                    <a:cubicBezTo>
                      <a:pt x="83" y="8"/>
                      <a:pt x="83" y="8"/>
                      <a:pt x="84" y="8"/>
                    </a:cubicBezTo>
                    <a:cubicBezTo>
                      <a:pt x="85" y="8"/>
                      <a:pt x="86" y="8"/>
                      <a:pt x="87" y="8"/>
                    </a:cubicBezTo>
                    <a:cubicBezTo>
                      <a:pt x="87" y="8"/>
                      <a:pt x="88" y="8"/>
                      <a:pt x="89" y="8"/>
                    </a:cubicBezTo>
                    <a:cubicBezTo>
                      <a:pt x="90" y="8"/>
                      <a:pt x="90" y="8"/>
                      <a:pt x="91" y="7"/>
                    </a:cubicBezTo>
                    <a:cubicBezTo>
                      <a:pt x="92" y="7"/>
                      <a:pt x="93" y="7"/>
                      <a:pt x="93" y="7"/>
                    </a:cubicBezTo>
                    <a:cubicBezTo>
                      <a:pt x="94" y="6"/>
                      <a:pt x="94" y="6"/>
                      <a:pt x="95" y="6"/>
                    </a:cubicBezTo>
                    <a:cubicBezTo>
                      <a:pt x="95" y="5"/>
                      <a:pt x="96" y="5"/>
                      <a:pt x="96" y="5"/>
                    </a:cubicBezTo>
                    <a:cubicBezTo>
                      <a:pt x="97" y="5"/>
                      <a:pt x="97" y="4"/>
                      <a:pt x="97" y="4"/>
                    </a:cubicBezTo>
                    <a:cubicBezTo>
                      <a:pt x="98" y="4"/>
                      <a:pt x="98" y="4"/>
                      <a:pt x="98" y="4"/>
                    </a:cubicBezTo>
                    <a:cubicBezTo>
                      <a:pt x="99" y="3"/>
                      <a:pt x="100" y="3"/>
                      <a:pt x="101" y="2"/>
                    </a:cubicBezTo>
                    <a:cubicBezTo>
                      <a:pt x="102" y="2"/>
                      <a:pt x="103" y="2"/>
                      <a:pt x="104" y="2"/>
                    </a:cubicBezTo>
                    <a:cubicBezTo>
                      <a:pt x="105" y="2"/>
                      <a:pt x="107" y="3"/>
                      <a:pt x="109" y="3"/>
                    </a:cubicBezTo>
                    <a:cubicBezTo>
                      <a:pt x="110" y="3"/>
                      <a:pt x="111" y="4"/>
                      <a:pt x="111" y="4"/>
                    </a:cubicBezTo>
                    <a:cubicBezTo>
                      <a:pt x="112" y="4"/>
                      <a:pt x="113" y="4"/>
                      <a:pt x="114" y="4"/>
                    </a:cubicBezTo>
                    <a:cubicBezTo>
                      <a:pt x="114" y="4"/>
                      <a:pt x="115" y="3"/>
                      <a:pt x="116" y="3"/>
                    </a:cubicBezTo>
                    <a:cubicBezTo>
                      <a:pt x="116" y="3"/>
                      <a:pt x="117" y="4"/>
                      <a:pt x="117" y="4"/>
                    </a:cubicBezTo>
                    <a:cubicBezTo>
                      <a:pt x="117" y="3"/>
                      <a:pt x="118" y="3"/>
                      <a:pt x="119" y="3"/>
                    </a:cubicBezTo>
                    <a:cubicBezTo>
                      <a:pt x="120" y="3"/>
                      <a:pt x="121" y="3"/>
                      <a:pt x="121" y="3"/>
                    </a:cubicBezTo>
                    <a:cubicBezTo>
                      <a:pt x="122" y="3"/>
                      <a:pt x="122" y="3"/>
                      <a:pt x="122" y="3"/>
                    </a:cubicBezTo>
                    <a:cubicBezTo>
                      <a:pt x="122" y="2"/>
                      <a:pt x="122" y="2"/>
                      <a:pt x="123" y="2"/>
                    </a:cubicBezTo>
                    <a:cubicBezTo>
                      <a:pt x="123" y="2"/>
                      <a:pt x="124" y="2"/>
                      <a:pt x="124" y="2"/>
                    </a:cubicBezTo>
                    <a:cubicBezTo>
                      <a:pt x="127" y="1"/>
                      <a:pt x="129" y="0"/>
                      <a:pt x="130" y="0"/>
                    </a:cubicBezTo>
                    <a:cubicBezTo>
                      <a:pt x="131" y="1"/>
                      <a:pt x="132" y="1"/>
                      <a:pt x="132" y="2"/>
                    </a:cubicBezTo>
                    <a:cubicBezTo>
                      <a:pt x="132" y="2"/>
                      <a:pt x="132" y="3"/>
                      <a:pt x="131" y="3"/>
                    </a:cubicBezTo>
                    <a:cubicBezTo>
                      <a:pt x="131" y="4"/>
                      <a:pt x="131" y="4"/>
                      <a:pt x="131" y="5"/>
                    </a:cubicBezTo>
                    <a:cubicBezTo>
                      <a:pt x="131" y="5"/>
                      <a:pt x="131" y="5"/>
                      <a:pt x="132" y="6"/>
                    </a:cubicBezTo>
                    <a:cubicBezTo>
                      <a:pt x="132" y="7"/>
                      <a:pt x="132" y="8"/>
                      <a:pt x="131" y="9"/>
                    </a:cubicBezTo>
                    <a:cubicBezTo>
                      <a:pt x="131" y="10"/>
                      <a:pt x="131" y="11"/>
                      <a:pt x="130" y="11"/>
                    </a:cubicBezTo>
                    <a:cubicBezTo>
                      <a:pt x="130" y="12"/>
                      <a:pt x="130" y="13"/>
                      <a:pt x="129" y="14"/>
                    </a:cubicBezTo>
                    <a:cubicBezTo>
                      <a:pt x="128" y="15"/>
                      <a:pt x="128" y="16"/>
                      <a:pt x="127" y="17"/>
                    </a:cubicBezTo>
                    <a:cubicBezTo>
                      <a:pt x="127" y="17"/>
                      <a:pt x="126" y="18"/>
                      <a:pt x="126" y="18"/>
                    </a:cubicBezTo>
                    <a:cubicBezTo>
                      <a:pt x="125" y="18"/>
                      <a:pt x="125" y="19"/>
                      <a:pt x="124" y="19"/>
                    </a:cubicBezTo>
                    <a:cubicBezTo>
                      <a:pt x="124" y="20"/>
                      <a:pt x="123" y="20"/>
                      <a:pt x="123" y="21"/>
                    </a:cubicBezTo>
                    <a:cubicBezTo>
                      <a:pt x="121" y="23"/>
                      <a:pt x="118" y="26"/>
                      <a:pt x="116" y="28"/>
                    </a:cubicBezTo>
                    <a:cubicBezTo>
                      <a:pt x="115" y="29"/>
                      <a:pt x="113" y="33"/>
                      <a:pt x="112" y="34"/>
                    </a:cubicBezTo>
                    <a:cubicBezTo>
                      <a:pt x="111" y="34"/>
                      <a:pt x="112" y="34"/>
                      <a:pt x="112" y="36"/>
                    </a:cubicBezTo>
                    <a:cubicBezTo>
                      <a:pt x="112" y="36"/>
                      <a:pt x="112" y="36"/>
                      <a:pt x="113" y="36"/>
                    </a:cubicBezTo>
                    <a:cubicBezTo>
                      <a:pt x="113" y="36"/>
                      <a:pt x="114" y="36"/>
                      <a:pt x="115" y="36"/>
                    </a:cubicBezTo>
                    <a:cubicBezTo>
                      <a:pt x="116" y="36"/>
                      <a:pt x="117" y="36"/>
                      <a:pt x="118" y="35"/>
                    </a:cubicBezTo>
                    <a:cubicBezTo>
                      <a:pt x="119" y="35"/>
                      <a:pt x="119" y="34"/>
                      <a:pt x="120" y="34"/>
                    </a:cubicBezTo>
                    <a:cubicBezTo>
                      <a:pt x="121" y="34"/>
                      <a:pt x="122" y="33"/>
                      <a:pt x="123" y="33"/>
                    </a:cubicBezTo>
                    <a:cubicBezTo>
                      <a:pt x="126" y="32"/>
                      <a:pt x="128" y="32"/>
                      <a:pt x="132" y="32"/>
                    </a:cubicBezTo>
                    <a:cubicBezTo>
                      <a:pt x="133" y="32"/>
                      <a:pt x="135" y="34"/>
                      <a:pt x="137" y="34"/>
                    </a:cubicBezTo>
                    <a:cubicBezTo>
                      <a:pt x="138" y="36"/>
                      <a:pt x="139" y="35"/>
                      <a:pt x="141" y="36"/>
                    </a:cubicBezTo>
                    <a:cubicBezTo>
                      <a:pt x="142" y="36"/>
                      <a:pt x="144" y="38"/>
                      <a:pt x="145" y="39"/>
                    </a:cubicBezTo>
                    <a:cubicBezTo>
                      <a:pt x="146" y="39"/>
                      <a:pt x="148" y="41"/>
                      <a:pt x="149" y="41"/>
                    </a:cubicBezTo>
                    <a:cubicBezTo>
                      <a:pt x="149" y="42"/>
                      <a:pt x="150" y="42"/>
                      <a:pt x="150" y="42"/>
                    </a:cubicBezTo>
                    <a:cubicBezTo>
                      <a:pt x="152" y="46"/>
                      <a:pt x="151" y="47"/>
                      <a:pt x="151"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6" name="Freeform 6">
                <a:extLst>
                  <a:ext uri="{FF2B5EF4-FFF2-40B4-BE49-F238E27FC236}">
                    <a16:creationId xmlns:a16="http://schemas.microsoft.com/office/drawing/2014/main" id="{295769FD-B6D0-4040-8C65-75A55891F31B}"/>
                  </a:ext>
                </a:extLst>
              </p:cNvPr>
              <p:cNvSpPr>
                <a:spLocks/>
              </p:cNvSpPr>
              <p:nvPr/>
            </p:nvSpPr>
            <p:spPr bwMode="auto">
              <a:xfrm>
                <a:off x="4068763" y="3132138"/>
                <a:ext cx="161925" cy="384175"/>
              </a:xfrm>
              <a:custGeom>
                <a:avLst/>
                <a:gdLst>
                  <a:gd name="T0" fmla="*/ 4 w 43"/>
                  <a:gd name="T1" fmla="*/ 101 h 102"/>
                  <a:gd name="T2" fmla="*/ 2 w 43"/>
                  <a:gd name="T3" fmla="*/ 100 h 102"/>
                  <a:gd name="T4" fmla="*/ 1 w 43"/>
                  <a:gd name="T5" fmla="*/ 97 h 102"/>
                  <a:gd name="T6" fmla="*/ 1 w 43"/>
                  <a:gd name="T7" fmla="*/ 89 h 102"/>
                  <a:gd name="T8" fmla="*/ 4 w 43"/>
                  <a:gd name="T9" fmla="*/ 75 h 102"/>
                  <a:gd name="T10" fmla="*/ 9 w 43"/>
                  <a:gd name="T11" fmla="*/ 65 h 102"/>
                  <a:gd name="T12" fmla="*/ 15 w 43"/>
                  <a:gd name="T13" fmla="*/ 52 h 102"/>
                  <a:gd name="T14" fmla="*/ 17 w 43"/>
                  <a:gd name="T15" fmla="*/ 45 h 102"/>
                  <a:gd name="T16" fmla="*/ 16 w 43"/>
                  <a:gd name="T17" fmla="*/ 42 h 102"/>
                  <a:gd name="T18" fmla="*/ 15 w 43"/>
                  <a:gd name="T19" fmla="*/ 40 h 102"/>
                  <a:gd name="T20" fmla="*/ 13 w 43"/>
                  <a:gd name="T21" fmla="*/ 37 h 102"/>
                  <a:gd name="T22" fmla="*/ 13 w 43"/>
                  <a:gd name="T23" fmla="*/ 27 h 102"/>
                  <a:gd name="T24" fmla="*/ 13 w 43"/>
                  <a:gd name="T25" fmla="*/ 23 h 102"/>
                  <a:gd name="T26" fmla="*/ 15 w 43"/>
                  <a:gd name="T27" fmla="*/ 16 h 102"/>
                  <a:gd name="T28" fmla="*/ 16 w 43"/>
                  <a:gd name="T29" fmla="*/ 13 h 102"/>
                  <a:gd name="T30" fmla="*/ 17 w 43"/>
                  <a:gd name="T31" fmla="*/ 10 h 102"/>
                  <a:gd name="T32" fmla="*/ 19 w 43"/>
                  <a:gd name="T33" fmla="*/ 8 h 102"/>
                  <a:gd name="T34" fmla="*/ 20 w 43"/>
                  <a:gd name="T35" fmla="*/ 6 h 102"/>
                  <a:gd name="T36" fmla="*/ 24 w 43"/>
                  <a:gd name="T37" fmla="*/ 3 h 102"/>
                  <a:gd name="T38" fmla="*/ 29 w 43"/>
                  <a:gd name="T39" fmla="*/ 0 h 102"/>
                  <a:gd name="T40" fmla="*/ 34 w 43"/>
                  <a:gd name="T41" fmla="*/ 1 h 102"/>
                  <a:gd name="T42" fmla="*/ 39 w 43"/>
                  <a:gd name="T43" fmla="*/ 8 h 102"/>
                  <a:gd name="T44" fmla="*/ 42 w 43"/>
                  <a:gd name="T45" fmla="*/ 16 h 102"/>
                  <a:gd name="T46" fmla="*/ 42 w 43"/>
                  <a:gd name="T47" fmla="*/ 22 h 102"/>
                  <a:gd name="T48" fmla="*/ 39 w 43"/>
                  <a:gd name="T49" fmla="*/ 26 h 102"/>
                  <a:gd name="T50" fmla="*/ 35 w 43"/>
                  <a:gd name="T51" fmla="*/ 31 h 102"/>
                  <a:gd name="T52" fmla="*/ 34 w 43"/>
                  <a:gd name="T53" fmla="*/ 42 h 102"/>
                  <a:gd name="T54" fmla="*/ 32 w 43"/>
                  <a:gd name="T55" fmla="*/ 52 h 102"/>
                  <a:gd name="T56" fmla="*/ 31 w 43"/>
                  <a:gd name="T57" fmla="*/ 57 h 102"/>
                  <a:gd name="T58" fmla="*/ 30 w 43"/>
                  <a:gd name="T59" fmla="*/ 63 h 102"/>
                  <a:gd name="T60" fmla="*/ 26 w 43"/>
                  <a:gd name="T61" fmla="*/ 75 h 102"/>
                  <a:gd name="T62" fmla="*/ 25 w 43"/>
                  <a:gd name="T63" fmla="*/ 77 h 102"/>
                  <a:gd name="T64" fmla="*/ 21 w 43"/>
                  <a:gd name="T65" fmla="*/ 86 h 102"/>
                  <a:gd name="T66" fmla="*/ 6 w 43"/>
                  <a:gd name="T6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3" h="102">
                    <a:moveTo>
                      <a:pt x="6" y="102"/>
                    </a:moveTo>
                    <a:cubicBezTo>
                      <a:pt x="5" y="102"/>
                      <a:pt x="5" y="102"/>
                      <a:pt x="4" y="101"/>
                    </a:cubicBezTo>
                    <a:cubicBezTo>
                      <a:pt x="4" y="101"/>
                      <a:pt x="3" y="101"/>
                      <a:pt x="3" y="101"/>
                    </a:cubicBezTo>
                    <a:cubicBezTo>
                      <a:pt x="2" y="101"/>
                      <a:pt x="2" y="100"/>
                      <a:pt x="2" y="100"/>
                    </a:cubicBezTo>
                    <a:cubicBezTo>
                      <a:pt x="2" y="100"/>
                      <a:pt x="1" y="99"/>
                      <a:pt x="1" y="98"/>
                    </a:cubicBezTo>
                    <a:cubicBezTo>
                      <a:pt x="1" y="98"/>
                      <a:pt x="1" y="97"/>
                      <a:pt x="1" y="97"/>
                    </a:cubicBezTo>
                    <a:cubicBezTo>
                      <a:pt x="1" y="96"/>
                      <a:pt x="1" y="95"/>
                      <a:pt x="1" y="95"/>
                    </a:cubicBezTo>
                    <a:cubicBezTo>
                      <a:pt x="1" y="94"/>
                      <a:pt x="0" y="92"/>
                      <a:pt x="1" y="89"/>
                    </a:cubicBezTo>
                    <a:cubicBezTo>
                      <a:pt x="1" y="87"/>
                      <a:pt x="2" y="86"/>
                      <a:pt x="2" y="84"/>
                    </a:cubicBezTo>
                    <a:cubicBezTo>
                      <a:pt x="3" y="81"/>
                      <a:pt x="3" y="77"/>
                      <a:pt x="4" y="75"/>
                    </a:cubicBezTo>
                    <a:cubicBezTo>
                      <a:pt x="5" y="72"/>
                      <a:pt x="7" y="68"/>
                      <a:pt x="8" y="65"/>
                    </a:cubicBezTo>
                    <a:cubicBezTo>
                      <a:pt x="8" y="65"/>
                      <a:pt x="9" y="65"/>
                      <a:pt x="9" y="65"/>
                    </a:cubicBezTo>
                    <a:cubicBezTo>
                      <a:pt x="9" y="64"/>
                      <a:pt x="10" y="63"/>
                      <a:pt x="10" y="62"/>
                    </a:cubicBezTo>
                    <a:cubicBezTo>
                      <a:pt x="12" y="59"/>
                      <a:pt x="14" y="56"/>
                      <a:pt x="15" y="52"/>
                    </a:cubicBezTo>
                    <a:cubicBezTo>
                      <a:pt x="15" y="51"/>
                      <a:pt x="17" y="50"/>
                      <a:pt x="17" y="48"/>
                    </a:cubicBezTo>
                    <a:cubicBezTo>
                      <a:pt x="17" y="47"/>
                      <a:pt x="17" y="46"/>
                      <a:pt x="17" y="45"/>
                    </a:cubicBezTo>
                    <a:cubicBezTo>
                      <a:pt x="17" y="45"/>
                      <a:pt x="17" y="44"/>
                      <a:pt x="17" y="44"/>
                    </a:cubicBezTo>
                    <a:cubicBezTo>
                      <a:pt x="17" y="43"/>
                      <a:pt x="17" y="42"/>
                      <a:pt x="16" y="42"/>
                    </a:cubicBezTo>
                    <a:cubicBezTo>
                      <a:pt x="16" y="41"/>
                      <a:pt x="16" y="41"/>
                      <a:pt x="16" y="41"/>
                    </a:cubicBezTo>
                    <a:cubicBezTo>
                      <a:pt x="16" y="41"/>
                      <a:pt x="15" y="40"/>
                      <a:pt x="15" y="40"/>
                    </a:cubicBezTo>
                    <a:cubicBezTo>
                      <a:pt x="15" y="39"/>
                      <a:pt x="14" y="39"/>
                      <a:pt x="14" y="39"/>
                    </a:cubicBezTo>
                    <a:cubicBezTo>
                      <a:pt x="14" y="38"/>
                      <a:pt x="14" y="38"/>
                      <a:pt x="13" y="37"/>
                    </a:cubicBezTo>
                    <a:cubicBezTo>
                      <a:pt x="13" y="37"/>
                      <a:pt x="13" y="36"/>
                      <a:pt x="13" y="34"/>
                    </a:cubicBezTo>
                    <a:cubicBezTo>
                      <a:pt x="13" y="32"/>
                      <a:pt x="13" y="29"/>
                      <a:pt x="13" y="27"/>
                    </a:cubicBezTo>
                    <a:cubicBezTo>
                      <a:pt x="13" y="26"/>
                      <a:pt x="13" y="25"/>
                      <a:pt x="13" y="25"/>
                    </a:cubicBezTo>
                    <a:cubicBezTo>
                      <a:pt x="13" y="24"/>
                      <a:pt x="13" y="24"/>
                      <a:pt x="13" y="23"/>
                    </a:cubicBezTo>
                    <a:cubicBezTo>
                      <a:pt x="13" y="23"/>
                      <a:pt x="14" y="23"/>
                      <a:pt x="14" y="22"/>
                    </a:cubicBezTo>
                    <a:cubicBezTo>
                      <a:pt x="14" y="21"/>
                      <a:pt x="15" y="17"/>
                      <a:pt x="15" y="16"/>
                    </a:cubicBezTo>
                    <a:cubicBezTo>
                      <a:pt x="15" y="16"/>
                      <a:pt x="15" y="15"/>
                      <a:pt x="16" y="15"/>
                    </a:cubicBezTo>
                    <a:cubicBezTo>
                      <a:pt x="16" y="14"/>
                      <a:pt x="16" y="14"/>
                      <a:pt x="16" y="13"/>
                    </a:cubicBezTo>
                    <a:cubicBezTo>
                      <a:pt x="16" y="12"/>
                      <a:pt x="17" y="12"/>
                      <a:pt x="17" y="11"/>
                    </a:cubicBezTo>
                    <a:cubicBezTo>
                      <a:pt x="17" y="11"/>
                      <a:pt x="17" y="10"/>
                      <a:pt x="17" y="10"/>
                    </a:cubicBezTo>
                    <a:cubicBezTo>
                      <a:pt x="18" y="10"/>
                      <a:pt x="18" y="10"/>
                      <a:pt x="18" y="10"/>
                    </a:cubicBezTo>
                    <a:cubicBezTo>
                      <a:pt x="18" y="9"/>
                      <a:pt x="18" y="9"/>
                      <a:pt x="19" y="8"/>
                    </a:cubicBezTo>
                    <a:cubicBezTo>
                      <a:pt x="19" y="8"/>
                      <a:pt x="19" y="7"/>
                      <a:pt x="19" y="7"/>
                    </a:cubicBezTo>
                    <a:cubicBezTo>
                      <a:pt x="19" y="7"/>
                      <a:pt x="19" y="7"/>
                      <a:pt x="20" y="6"/>
                    </a:cubicBezTo>
                    <a:cubicBezTo>
                      <a:pt x="21" y="5"/>
                      <a:pt x="21" y="5"/>
                      <a:pt x="22" y="4"/>
                    </a:cubicBezTo>
                    <a:cubicBezTo>
                      <a:pt x="22" y="4"/>
                      <a:pt x="23" y="3"/>
                      <a:pt x="24" y="3"/>
                    </a:cubicBezTo>
                    <a:cubicBezTo>
                      <a:pt x="24" y="2"/>
                      <a:pt x="25" y="1"/>
                      <a:pt x="26" y="1"/>
                    </a:cubicBezTo>
                    <a:cubicBezTo>
                      <a:pt x="27" y="1"/>
                      <a:pt x="29" y="0"/>
                      <a:pt x="29" y="0"/>
                    </a:cubicBezTo>
                    <a:cubicBezTo>
                      <a:pt x="30" y="0"/>
                      <a:pt x="31" y="0"/>
                      <a:pt x="31" y="0"/>
                    </a:cubicBezTo>
                    <a:cubicBezTo>
                      <a:pt x="33" y="1"/>
                      <a:pt x="33" y="1"/>
                      <a:pt x="34" y="1"/>
                    </a:cubicBezTo>
                    <a:cubicBezTo>
                      <a:pt x="35" y="2"/>
                      <a:pt x="38" y="4"/>
                      <a:pt x="38" y="6"/>
                    </a:cubicBezTo>
                    <a:cubicBezTo>
                      <a:pt x="38" y="8"/>
                      <a:pt x="39" y="8"/>
                      <a:pt x="39" y="8"/>
                    </a:cubicBezTo>
                    <a:cubicBezTo>
                      <a:pt x="39" y="9"/>
                      <a:pt x="39" y="9"/>
                      <a:pt x="40" y="11"/>
                    </a:cubicBezTo>
                    <a:cubicBezTo>
                      <a:pt x="40" y="12"/>
                      <a:pt x="41" y="15"/>
                      <a:pt x="42" y="16"/>
                    </a:cubicBezTo>
                    <a:cubicBezTo>
                      <a:pt x="43" y="17"/>
                      <a:pt x="42" y="18"/>
                      <a:pt x="43" y="19"/>
                    </a:cubicBezTo>
                    <a:cubicBezTo>
                      <a:pt x="43" y="22"/>
                      <a:pt x="43" y="18"/>
                      <a:pt x="42" y="22"/>
                    </a:cubicBezTo>
                    <a:cubicBezTo>
                      <a:pt x="42" y="22"/>
                      <a:pt x="42" y="23"/>
                      <a:pt x="42" y="24"/>
                    </a:cubicBezTo>
                    <a:cubicBezTo>
                      <a:pt x="41" y="25"/>
                      <a:pt x="40" y="25"/>
                      <a:pt x="39" y="26"/>
                    </a:cubicBezTo>
                    <a:cubicBezTo>
                      <a:pt x="38" y="27"/>
                      <a:pt x="37" y="28"/>
                      <a:pt x="36" y="29"/>
                    </a:cubicBezTo>
                    <a:cubicBezTo>
                      <a:pt x="35" y="30"/>
                      <a:pt x="35" y="30"/>
                      <a:pt x="35" y="31"/>
                    </a:cubicBezTo>
                    <a:cubicBezTo>
                      <a:pt x="35" y="32"/>
                      <a:pt x="34" y="33"/>
                      <a:pt x="34" y="34"/>
                    </a:cubicBezTo>
                    <a:cubicBezTo>
                      <a:pt x="34" y="37"/>
                      <a:pt x="34" y="41"/>
                      <a:pt x="34" y="42"/>
                    </a:cubicBezTo>
                    <a:cubicBezTo>
                      <a:pt x="33" y="44"/>
                      <a:pt x="33" y="46"/>
                      <a:pt x="33" y="49"/>
                    </a:cubicBezTo>
                    <a:cubicBezTo>
                      <a:pt x="33" y="50"/>
                      <a:pt x="32" y="51"/>
                      <a:pt x="32" y="52"/>
                    </a:cubicBezTo>
                    <a:cubicBezTo>
                      <a:pt x="32" y="54"/>
                      <a:pt x="32" y="55"/>
                      <a:pt x="31" y="57"/>
                    </a:cubicBezTo>
                    <a:cubicBezTo>
                      <a:pt x="31" y="57"/>
                      <a:pt x="31" y="57"/>
                      <a:pt x="31" y="57"/>
                    </a:cubicBezTo>
                    <a:cubicBezTo>
                      <a:pt x="31" y="58"/>
                      <a:pt x="31" y="58"/>
                      <a:pt x="31" y="59"/>
                    </a:cubicBezTo>
                    <a:cubicBezTo>
                      <a:pt x="30" y="60"/>
                      <a:pt x="30" y="62"/>
                      <a:pt x="30" y="63"/>
                    </a:cubicBezTo>
                    <a:cubicBezTo>
                      <a:pt x="29" y="67"/>
                      <a:pt x="27" y="71"/>
                      <a:pt x="26" y="74"/>
                    </a:cubicBezTo>
                    <a:cubicBezTo>
                      <a:pt x="26" y="74"/>
                      <a:pt x="26" y="74"/>
                      <a:pt x="26" y="75"/>
                    </a:cubicBezTo>
                    <a:cubicBezTo>
                      <a:pt x="26" y="75"/>
                      <a:pt x="26" y="75"/>
                      <a:pt x="26" y="75"/>
                    </a:cubicBezTo>
                    <a:cubicBezTo>
                      <a:pt x="26" y="76"/>
                      <a:pt x="25" y="77"/>
                      <a:pt x="25" y="77"/>
                    </a:cubicBezTo>
                    <a:cubicBezTo>
                      <a:pt x="25" y="79"/>
                      <a:pt x="24" y="80"/>
                      <a:pt x="23" y="82"/>
                    </a:cubicBezTo>
                    <a:cubicBezTo>
                      <a:pt x="22" y="83"/>
                      <a:pt x="21" y="84"/>
                      <a:pt x="21" y="86"/>
                    </a:cubicBezTo>
                    <a:cubicBezTo>
                      <a:pt x="17" y="90"/>
                      <a:pt x="15" y="99"/>
                      <a:pt x="10" y="102"/>
                    </a:cubicBezTo>
                    <a:cubicBezTo>
                      <a:pt x="9" y="102"/>
                      <a:pt x="7" y="102"/>
                      <a:pt x="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7" name="Freeform 7">
                <a:extLst>
                  <a:ext uri="{FF2B5EF4-FFF2-40B4-BE49-F238E27FC236}">
                    <a16:creationId xmlns:a16="http://schemas.microsoft.com/office/drawing/2014/main" id="{530F5C4D-8F1D-4A43-B98E-1079F1A6683D}"/>
                  </a:ext>
                </a:extLst>
              </p:cNvPr>
              <p:cNvSpPr>
                <a:spLocks/>
              </p:cNvSpPr>
              <p:nvPr/>
            </p:nvSpPr>
            <p:spPr bwMode="auto">
              <a:xfrm>
                <a:off x="4254501" y="3016250"/>
                <a:ext cx="458788" cy="481013"/>
              </a:xfrm>
              <a:custGeom>
                <a:avLst/>
                <a:gdLst>
                  <a:gd name="T0" fmla="*/ 82 w 122"/>
                  <a:gd name="T1" fmla="*/ 4 h 128"/>
                  <a:gd name="T2" fmla="*/ 89 w 122"/>
                  <a:gd name="T3" fmla="*/ 10 h 128"/>
                  <a:gd name="T4" fmla="*/ 94 w 122"/>
                  <a:gd name="T5" fmla="*/ 15 h 128"/>
                  <a:gd name="T6" fmla="*/ 99 w 122"/>
                  <a:gd name="T7" fmla="*/ 19 h 128"/>
                  <a:gd name="T8" fmla="*/ 108 w 122"/>
                  <a:gd name="T9" fmla="*/ 28 h 128"/>
                  <a:gd name="T10" fmla="*/ 116 w 122"/>
                  <a:gd name="T11" fmla="*/ 36 h 128"/>
                  <a:gd name="T12" fmla="*/ 120 w 122"/>
                  <a:gd name="T13" fmla="*/ 42 h 128"/>
                  <a:gd name="T14" fmla="*/ 122 w 122"/>
                  <a:gd name="T15" fmla="*/ 60 h 128"/>
                  <a:gd name="T16" fmla="*/ 122 w 122"/>
                  <a:gd name="T17" fmla="*/ 68 h 128"/>
                  <a:gd name="T18" fmla="*/ 120 w 122"/>
                  <a:gd name="T19" fmla="*/ 79 h 128"/>
                  <a:gd name="T20" fmla="*/ 118 w 122"/>
                  <a:gd name="T21" fmla="*/ 87 h 128"/>
                  <a:gd name="T22" fmla="*/ 116 w 122"/>
                  <a:gd name="T23" fmla="*/ 96 h 128"/>
                  <a:gd name="T24" fmla="*/ 111 w 122"/>
                  <a:gd name="T25" fmla="*/ 108 h 128"/>
                  <a:gd name="T26" fmla="*/ 104 w 122"/>
                  <a:gd name="T27" fmla="*/ 114 h 128"/>
                  <a:gd name="T28" fmla="*/ 88 w 122"/>
                  <a:gd name="T29" fmla="*/ 125 h 128"/>
                  <a:gd name="T30" fmla="*/ 83 w 122"/>
                  <a:gd name="T31" fmla="*/ 128 h 128"/>
                  <a:gd name="T32" fmla="*/ 78 w 122"/>
                  <a:gd name="T33" fmla="*/ 128 h 128"/>
                  <a:gd name="T34" fmla="*/ 71 w 122"/>
                  <a:gd name="T35" fmla="*/ 124 h 128"/>
                  <a:gd name="T36" fmla="*/ 69 w 122"/>
                  <a:gd name="T37" fmla="*/ 118 h 128"/>
                  <a:gd name="T38" fmla="*/ 70 w 122"/>
                  <a:gd name="T39" fmla="*/ 115 h 128"/>
                  <a:gd name="T40" fmla="*/ 78 w 122"/>
                  <a:gd name="T41" fmla="*/ 107 h 128"/>
                  <a:gd name="T42" fmla="*/ 81 w 122"/>
                  <a:gd name="T43" fmla="*/ 105 h 128"/>
                  <a:gd name="T44" fmla="*/ 87 w 122"/>
                  <a:gd name="T45" fmla="*/ 101 h 128"/>
                  <a:gd name="T46" fmla="*/ 92 w 122"/>
                  <a:gd name="T47" fmla="*/ 93 h 128"/>
                  <a:gd name="T48" fmla="*/ 97 w 122"/>
                  <a:gd name="T49" fmla="*/ 78 h 128"/>
                  <a:gd name="T50" fmla="*/ 94 w 122"/>
                  <a:gd name="T51" fmla="*/ 48 h 128"/>
                  <a:gd name="T52" fmla="*/ 88 w 122"/>
                  <a:gd name="T53" fmla="*/ 41 h 128"/>
                  <a:gd name="T54" fmla="*/ 81 w 122"/>
                  <a:gd name="T55" fmla="*/ 34 h 128"/>
                  <a:gd name="T56" fmla="*/ 76 w 122"/>
                  <a:gd name="T57" fmla="*/ 29 h 128"/>
                  <a:gd name="T58" fmla="*/ 63 w 122"/>
                  <a:gd name="T59" fmla="*/ 25 h 128"/>
                  <a:gd name="T60" fmla="*/ 57 w 122"/>
                  <a:gd name="T61" fmla="*/ 27 h 128"/>
                  <a:gd name="T62" fmla="*/ 45 w 122"/>
                  <a:gd name="T63" fmla="*/ 34 h 128"/>
                  <a:gd name="T64" fmla="*/ 42 w 122"/>
                  <a:gd name="T65" fmla="*/ 36 h 128"/>
                  <a:gd name="T66" fmla="*/ 31 w 122"/>
                  <a:gd name="T67" fmla="*/ 45 h 128"/>
                  <a:gd name="T68" fmla="*/ 25 w 122"/>
                  <a:gd name="T69" fmla="*/ 48 h 128"/>
                  <a:gd name="T70" fmla="*/ 16 w 122"/>
                  <a:gd name="T71" fmla="*/ 49 h 128"/>
                  <a:gd name="T72" fmla="*/ 8 w 122"/>
                  <a:gd name="T73" fmla="*/ 46 h 128"/>
                  <a:gd name="T74" fmla="*/ 5 w 122"/>
                  <a:gd name="T75" fmla="*/ 44 h 128"/>
                  <a:gd name="T76" fmla="*/ 0 w 122"/>
                  <a:gd name="T77" fmla="*/ 36 h 128"/>
                  <a:gd name="T78" fmla="*/ 14 w 122"/>
                  <a:gd name="T79" fmla="*/ 23 h 128"/>
                  <a:gd name="T80" fmla="*/ 22 w 122"/>
                  <a:gd name="T81" fmla="*/ 23 h 128"/>
                  <a:gd name="T82" fmla="*/ 36 w 122"/>
                  <a:gd name="T83" fmla="*/ 16 h 128"/>
                  <a:gd name="T84" fmla="*/ 49 w 122"/>
                  <a:gd name="T85" fmla="*/ 9 h 128"/>
                  <a:gd name="T86" fmla="*/ 57 w 122"/>
                  <a:gd name="T87" fmla="*/ 5 h 128"/>
                  <a:gd name="T88" fmla="*/ 62 w 122"/>
                  <a:gd name="T89" fmla="*/ 2 h 128"/>
                  <a:gd name="T90" fmla="*/ 65 w 122"/>
                  <a:gd name="T91" fmla="*/ 1 h 128"/>
                  <a:gd name="T92" fmla="*/ 68 w 122"/>
                  <a:gd name="T93" fmla="*/ 1 h 128"/>
                  <a:gd name="T94" fmla="*/ 77 w 122"/>
                  <a:gd name="T95" fmla="*/ 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2" h="128">
                    <a:moveTo>
                      <a:pt x="77" y="1"/>
                    </a:moveTo>
                    <a:cubicBezTo>
                      <a:pt x="78" y="1"/>
                      <a:pt x="79" y="3"/>
                      <a:pt x="81" y="3"/>
                    </a:cubicBezTo>
                    <a:cubicBezTo>
                      <a:pt x="82" y="3"/>
                      <a:pt x="81" y="4"/>
                      <a:pt x="82" y="4"/>
                    </a:cubicBezTo>
                    <a:cubicBezTo>
                      <a:pt x="83" y="5"/>
                      <a:pt x="84" y="6"/>
                      <a:pt x="85" y="6"/>
                    </a:cubicBezTo>
                    <a:cubicBezTo>
                      <a:pt x="86" y="7"/>
                      <a:pt x="86" y="7"/>
                      <a:pt x="87" y="8"/>
                    </a:cubicBezTo>
                    <a:cubicBezTo>
                      <a:pt x="88" y="8"/>
                      <a:pt x="88" y="8"/>
                      <a:pt x="89" y="10"/>
                    </a:cubicBezTo>
                    <a:cubicBezTo>
                      <a:pt x="90" y="11"/>
                      <a:pt x="91" y="11"/>
                      <a:pt x="92" y="12"/>
                    </a:cubicBezTo>
                    <a:cubicBezTo>
                      <a:pt x="92" y="12"/>
                      <a:pt x="93" y="13"/>
                      <a:pt x="94" y="14"/>
                    </a:cubicBezTo>
                    <a:cubicBezTo>
                      <a:pt x="94" y="14"/>
                      <a:pt x="94" y="14"/>
                      <a:pt x="94" y="15"/>
                    </a:cubicBezTo>
                    <a:cubicBezTo>
                      <a:pt x="95" y="15"/>
                      <a:pt x="95" y="15"/>
                      <a:pt x="96" y="16"/>
                    </a:cubicBezTo>
                    <a:cubicBezTo>
                      <a:pt x="96" y="16"/>
                      <a:pt x="96" y="16"/>
                      <a:pt x="96" y="17"/>
                    </a:cubicBezTo>
                    <a:cubicBezTo>
                      <a:pt x="97" y="17"/>
                      <a:pt x="98" y="18"/>
                      <a:pt x="99" y="19"/>
                    </a:cubicBezTo>
                    <a:cubicBezTo>
                      <a:pt x="100" y="20"/>
                      <a:pt x="100" y="21"/>
                      <a:pt x="102" y="22"/>
                    </a:cubicBezTo>
                    <a:cubicBezTo>
                      <a:pt x="103" y="23"/>
                      <a:pt x="104" y="24"/>
                      <a:pt x="105" y="25"/>
                    </a:cubicBezTo>
                    <a:cubicBezTo>
                      <a:pt x="106" y="25"/>
                      <a:pt x="107" y="27"/>
                      <a:pt x="108" y="28"/>
                    </a:cubicBezTo>
                    <a:cubicBezTo>
                      <a:pt x="109" y="29"/>
                      <a:pt x="110" y="30"/>
                      <a:pt x="111" y="32"/>
                    </a:cubicBezTo>
                    <a:cubicBezTo>
                      <a:pt x="112" y="32"/>
                      <a:pt x="113" y="33"/>
                      <a:pt x="114" y="34"/>
                    </a:cubicBezTo>
                    <a:cubicBezTo>
                      <a:pt x="114" y="35"/>
                      <a:pt x="115" y="35"/>
                      <a:pt x="116" y="36"/>
                    </a:cubicBezTo>
                    <a:cubicBezTo>
                      <a:pt x="116" y="37"/>
                      <a:pt x="117" y="37"/>
                      <a:pt x="117" y="38"/>
                    </a:cubicBezTo>
                    <a:cubicBezTo>
                      <a:pt x="117" y="38"/>
                      <a:pt x="118" y="39"/>
                      <a:pt x="118" y="39"/>
                    </a:cubicBezTo>
                    <a:cubicBezTo>
                      <a:pt x="119" y="40"/>
                      <a:pt x="119" y="41"/>
                      <a:pt x="120" y="42"/>
                    </a:cubicBezTo>
                    <a:cubicBezTo>
                      <a:pt x="121" y="43"/>
                      <a:pt x="121" y="45"/>
                      <a:pt x="122" y="46"/>
                    </a:cubicBezTo>
                    <a:cubicBezTo>
                      <a:pt x="122" y="48"/>
                      <a:pt x="122" y="49"/>
                      <a:pt x="122" y="50"/>
                    </a:cubicBezTo>
                    <a:cubicBezTo>
                      <a:pt x="122" y="53"/>
                      <a:pt x="122" y="57"/>
                      <a:pt x="122" y="60"/>
                    </a:cubicBezTo>
                    <a:cubicBezTo>
                      <a:pt x="122" y="60"/>
                      <a:pt x="122" y="61"/>
                      <a:pt x="122" y="62"/>
                    </a:cubicBezTo>
                    <a:cubicBezTo>
                      <a:pt x="122" y="63"/>
                      <a:pt x="122" y="64"/>
                      <a:pt x="122" y="66"/>
                    </a:cubicBezTo>
                    <a:cubicBezTo>
                      <a:pt x="122" y="67"/>
                      <a:pt x="122" y="67"/>
                      <a:pt x="122" y="68"/>
                    </a:cubicBezTo>
                    <a:cubicBezTo>
                      <a:pt x="121" y="69"/>
                      <a:pt x="121" y="70"/>
                      <a:pt x="121" y="72"/>
                    </a:cubicBezTo>
                    <a:cubicBezTo>
                      <a:pt x="120" y="74"/>
                      <a:pt x="120" y="75"/>
                      <a:pt x="120" y="77"/>
                    </a:cubicBezTo>
                    <a:cubicBezTo>
                      <a:pt x="120" y="78"/>
                      <a:pt x="120" y="78"/>
                      <a:pt x="120" y="79"/>
                    </a:cubicBezTo>
                    <a:cubicBezTo>
                      <a:pt x="120" y="79"/>
                      <a:pt x="120" y="80"/>
                      <a:pt x="120" y="81"/>
                    </a:cubicBezTo>
                    <a:cubicBezTo>
                      <a:pt x="119" y="81"/>
                      <a:pt x="119" y="82"/>
                      <a:pt x="119" y="82"/>
                    </a:cubicBezTo>
                    <a:cubicBezTo>
                      <a:pt x="119" y="84"/>
                      <a:pt x="119" y="86"/>
                      <a:pt x="118" y="87"/>
                    </a:cubicBezTo>
                    <a:cubicBezTo>
                      <a:pt x="118" y="87"/>
                      <a:pt x="118" y="88"/>
                      <a:pt x="118" y="88"/>
                    </a:cubicBezTo>
                    <a:cubicBezTo>
                      <a:pt x="118" y="90"/>
                      <a:pt x="118" y="91"/>
                      <a:pt x="117" y="93"/>
                    </a:cubicBezTo>
                    <a:cubicBezTo>
                      <a:pt x="117" y="94"/>
                      <a:pt x="117" y="95"/>
                      <a:pt x="116" y="96"/>
                    </a:cubicBezTo>
                    <a:cubicBezTo>
                      <a:pt x="116" y="97"/>
                      <a:pt x="116" y="98"/>
                      <a:pt x="116" y="99"/>
                    </a:cubicBezTo>
                    <a:cubicBezTo>
                      <a:pt x="115" y="100"/>
                      <a:pt x="114" y="102"/>
                      <a:pt x="114" y="103"/>
                    </a:cubicBezTo>
                    <a:cubicBezTo>
                      <a:pt x="113" y="105"/>
                      <a:pt x="112" y="106"/>
                      <a:pt x="111" y="108"/>
                    </a:cubicBezTo>
                    <a:cubicBezTo>
                      <a:pt x="111" y="108"/>
                      <a:pt x="110" y="109"/>
                      <a:pt x="110" y="110"/>
                    </a:cubicBezTo>
                    <a:cubicBezTo>
                      <a:pt x="107" y="112"/>
                      <a:pt x="107" y="112"/>
                      <a:pt x="105" y="114"/>
                    </a:cubicBezTo>
                    <a:cubicBezTo>
                      <a:pt x="104" y="114"/>
                      <a:pt x="104" y="114"/>
                      <a:pt x="104" y="114"/>
                    </a:cubicBezTo>
                    <a:cubicBezTo>
                      <a:pt x="103" y="114"/>
                      <a:pt x="99" y="118"/>
                      <a:pt x="97" y="119"/>
                    </a:cubicBezTo>
                    <a:cubicBezTo>
                      <a:pt x="95" y="121"/>
                      <a:pt x="92" y="121"/>
                      <a:pt x="91" y="123"/>
                    </a:cubicBezTo>
                    <a:cubicBezTo>
                      <a:pt x="89" y="124"/>
                      <a:pt x="89" y="124"/>
                      <a:pt x="88" y="125"/>
                    </a:cubicBezTo>
                    <a:cubicBezTo>
                      <a:pt x="87" y="125"/>
                      <a:pt x="87" y="126"/>
                      <a:pt x="87" y="126"/>
                    </a:cubicBezTo>
                    <a:cubicBezTo>
                      <a:pt x="87" y="126"/>
                      <a:pt x="85" y="127"/>
                      <a:pt x="85" y="128"/>
                    </a:cubicBezTo>
                    <a:cubicBezTo>
                      <a:pt x="84" y="128"/>
                      <a:pt x="83" y="128"/>
                      <a:pt x="83" y="128"/>
                    </a:cubicBezTo>
                    <a:cubicBezTo>
                      <a:pt x="83" y="128"/>
                      <a:pt x="82" y="128"/>
                      <a:pt x="82" y="128"/>
                    </a:cubicBezTo>
                    <a:cubicBezTo>
                      <a:pt x="81" y="128"/>
                      <a:pt x="80" y="128"/>
                      <a:pt x="80" y="128"/>
                    </a:cubicBezTo>
                    <a:cubicBezTo>
                      <a:pt x="79" y="128"/>
                      <a:pt x="78" y="128"/>
                      <a:pt x="78" y="128"/>
                    </a:cubicBezTo>
                    <a:cubicBezTo>
                      <a:pt x="76" y="128"/>
                      <a:pt x="76" y="127"/>
                      <a:pt x="74" y="127"/>
                    </a:cubicBezTo>
                    <a:cubicBezTo>
                      <a:pt x="73" y="127"/>
                      <a:pt x="72" y="126"/>
                      <a:pt x="71" y="125"/>
                    </a:cubicBezTo>
                    <a:cubicBezTo>
                      <a:pt x="71" y="124"/>
                      <a:pt x="71" y="124"/>
                      <a:pt x="71" y="124"/>
                    </a:cubicBezTo>
                    <a:cubicBezTo>
                      <a:pt x="69" y="124"/>
                      <a:pt x="70" y="123"/>
                      <a:pt x="70" y="122"/>
                    </a:cubicBezTo>
                    <a:cubicBezTo>
                      <a:pt x="70" y="122"/>
                      <a:pt x="70" y="121"/>
                      <a:pt x="70" y="121"/>
                    </a:cubicBezTo>
                    <a:cubicBezTo>
                      <a:pt x="70" y="119"/>
                      <a:pt x="69" y="119"/>
                      <a:pt x="69" y="118"/>
                    </a:cubicBezTo>
                    <a:cubicBezTo>
                      <a:pt x="69" y="118"/>
                      <a:pt x="69" y="118"/>
                      <a:pt x="69" y="117"/>
                    </a:cubicBezTo>
                    <a:cubicBezTo>
                      <a:pt x="69" y="117"/>
                      <a:pt x="69" y="117"/>
                      <a:pt x="70" y="116"/>
                    </a:cubicBezTo>
                    <a:cubicBezTo>
                      <a:pt x="70" y="116"/>
                      <a:pt x="70" y="115"/>
                      <a:pt x="70" y="115"/>
                    </a:cubicBezTo>
                    <a:cubicBezTo>
                      <a:pt x="71" y="114"/>
                      <a:pt x="71" y="113"/>
                      <a:pt x="72" y="112"/>
                    </a:cubicBezTo>
                    <a:cubicBezTo>
                      <a:pt x="73" y="110"/>
                      <a:pt x="75" y="110"/>
                      <a:pt x="76" y="108"/>
                    </a:cubicBezTo>
                    <a:cubicBezTo>
                      <a:pt x="77" y="108"/>
                      <a:pt x="77" y="107"/>
                      <a:pt x="78" y="107"/>
                    </a:cubicBezTo>
                    <a:cubicBezTo>
                      <a:pt x="79" y="106"/>
                      <a:pt x="79" y="106"/>
                      <a:pt x="80" y="106"/>
                    </a:cubicBezTo>
                    <a:cubicBezTo>
                      <a:pt x="80" y="106"/>
                      <a:pt x="80" y="105"/>
                      <a:pt x="80" y="105"/>
                    </a:cubicBezTo>
                    <a:cubicBezTo>
                      <a:pt x="81" y="105"/>
                      <a:pt x="81" y="105"/>
                      <a:pt x="81" y="105"/>
                    </a:cubicBezTo>
                    <a:cubicBezTo>
                      <a:pt x="82" y="104"/>
                      <a:pt x="82" y="104"/>
                      <a:pt x="83" y="104"/>
                    </a:cubicBezTo>
                    <a:cubicBezTo>
                      <a:pt x="83" y="104"/>
                      <a:pt x="84" y="103"/>
                      <a:pt x="84" y="103"/>
                    </a:cubicBezTo>
                    <a:cubicBezTo>
                      <a:pt x="85" y="102"/>
                      <a:pt x="86" y="102"/>
                      <a:pt x="87" y="101"/>
                    </a:cubicBezTo>
                    <a:cubicBezTo>
                      <a:pt x="87" y="100"/>
                      <a:pt x="88" y="99"/>
                      <a:pt x="89" y="99"/>
                    </a:cubicBezTo>
                    <a:cubicBezTo>
                      <a:pt x="89" y="98"/>
                      <a:pt x="89" y="98"/>
                      <a:pt x="89" y="98"/>
                    </a:cubicBezTo>
                    <a:cubicBezTo>
                      <a:pt x="90" y="96"/>
                      <a:pt x="92" y="95"/>
                      <a:pt x="92" y="93"/>
                    </a:cubicBezTo>
                    <a:cubicBezTo>
                      <a:pt x="93" y="90"/>
                      <a:pt x="95" y="88"/>
                      <a:pt x="96" y="84"/>
                    </a:cubicBezTo>
                    <a:cubicBezTo>
                      <a:pt x="96" y="84"/>
                      <a:pt x="96" y="83"/>
                      <a:pt x="96" y="83"/>
                    </a:cubicBezTo>
                    <a:cubicBezTo>
                      <a:pt x="96" y="81"/>
                      <a:pt x="97" y="80"/>
                      <a:pt x="97" y="78"/>
                    </a:cubicBezTo>
                    <a:cubicBezTo>
                      <a:pt x="98" y="77"/>
                      <a:pt x="98" y="76"/>
                      <a:pt x="98" y="75"/>
                    </a:cubicBezTo>
                    <a:cubicBezTo>
                      <a:pt x="99" y="68"/>
                      <a:pt x="101" y="63"/>
                      <a:pt x="98" y="55"/>
                    </a:cubicBezTo>
                    <a:cubicBezTo>
                      <a:pt x="97" y="52"/>
                      <a:pt x="96" y="51"/>
                      <a:pt x="94" y="48"/>
                    </a:cubicBezTo>
                    <a:cubicBezTo>
                      <a:pt x="93" y="47"/>
                      <a:pt x="92" y="46"/>
                      <a:pt x="91" y="44"/>
                    </a:cubicBezTo>
                    <a:cubicBezTo>
                      <a:pt x="90" y="43"/>
                      <a:pt x="90" y="42"/>
                      <a:pt x="89" y="42"/>
                    </a:cubicBezTo>
                    <a:cubicBezTo>
                      <a:pt x="89" y="41"/>
                      <a:pt x="89" y="41"/>
                      <a:pt x="88" y="41"/>
                    </a:cubicBezTo>
                    <a:cubicBezTo>
                      <a:pt x="88" y="40"/>
                      <a:pt x="87" y="40"/>
                      <a:pt x="87" y="40"/>
                    </a:cubicBezTo>
                    <a:cubicBezTo>
                      <a:pt x="84" y="38"/>
                      <a:pt x="84" y="36"/>
                      <a:pt x="82" y="35"/>
                    </a:cubicBezTo>
                    <a:cubicBezTo>
                      <a:pt x="82" y="34"/>
                      <a:pt x="81" y="34"/>
                      <a:pt x="81" y="34"/>
                    </a:cubicBezTo>
                    <a:cubicBezTo>
                      <a:pt x="81" y="33"/>
                      <a:pt x="81" y="33"/>
                      <a:pt x="81" y="33"/>
                    </a:cubicBezTo>
                    <a:cubicBezTo>
                      <a:pt x="79" y="32"/>
                      <a:pt x="78" y="30"/>
                      <a:pt x="78" y="29"/>
                    </a:cubicBezTo>
                    <a:cubicBezTo>
                      <a:pt x="77" y="29"/>
                      <a:pt x="76" y="29"/>
                      <a:pt x="76" y="29"/>
                    </a:cubicBezTo>
                    <a:cubicBezTo>
                      <a:pt x="75" y="28"/>
                      <a:pt x="74" y="27"/>
                      <a:pt x="73" y="27"/>
                    </a:cubicBezTo>
                    <a:cubicBezTo>
                      <a:pt x="72" y="26"/>
                      <a:pt x="72" y="25"/>
                      <a:pt x="71" y="25"/>
                    </a:cubicBezTo>
                    <a:cubicBezTo>
                      <a:pt x="69" y="24"/>
                      <a:pt x="65" y="24"/>
                      <a:pt x="63" y="25"/>
                    </a:cubicBezTo>
                    <a:cubicBezTo>
                      <a:pt x="62" y="25"/>
                      <a:pt x="59" y="26"/>
                      <a:pt x="59" y="26"/>
                    </a:cubicBezTo>
                    <a:cubicBezTo>
                      <a:pt x="58" y="26"/>
                      <a:pt x="58" y="26"/>
                      <a:pt x="58" y="27"/>
                    </a:cubicBezTo>
                    <a:cubicBezTo>
                      <a:pt x="58" y="27"/>
                      <a:pt x="57" y="27"/>
                      <a:pt x="57" y="27"/>
                    </a:cubicBezTo>
                    <a:cubicBezTo>
                      <a:pt x="56" y="28"/>
                      <a:pt x="55" y="28"/>
                      <a:pt x="55" y="28"/>
                    </a:cubicBezTo>
                    <a:cubicBezTo>
                      <a:pt x="54" y="29"/>
                      <a:pt x="51" y="30"/>
                      <a:pt x="50" y="31"/>
                    </a:cubicBezTo>
                    <a:cubicBezTo>
                      <a:pt x="48" y="32"/>
                      <a:pt x="47" y="32"/>
                      <a:pt x="45" y="34"/>
                    </a:cubicBezTo>
                    <a:cubicBezTo>
                      <a:pt x="45" y="34"/>
                      <a:pt x="44" y="34"/>
                      <a:pt x="44" y="34"/>
                    </a:cubicBezTo>
                    <a:cubicBezTo>
                      <a:pt x="44" y="34"/>
                      <a:pt x="43" y="35"/>
                      <a:pt x="42" y="35"/>
                    </a:cubicBezTo>
                    <a:cubicBezTo>
                      <a:pt x="42" y="35"/>
                      <a:pt x="42" y="35"/>
                      <a:pt x="42" y="36"/>
                    </a:cubicBezTo>
                    <a:cubicBezTo>
                      <a:pt x="39" y="38"/>
                      <a:pt x="36" y="39"/>
                      <a:pt x="34" y="42"/>
                    </a:cubicBezTo>
                    <a:cubicBezTo>
                      <a:pt x="34" y="42"/>
                      <a:pt x="33" y="43"/>
                      <a:pt x="32" y="43"/>
                    </a:cubicBezTo>
                    <a:cubicBezTo>
                      <a:pt x="32" y="44"/>
                      <a:pt x="31" y="44"/>
                      <a:pt x="31" y="45"/>
                    </a:cubicBezTo>
                    <a:cubicBezTo>
                      <a:pt x="30" y="46"/>
                      <a:pt x="29" y="46"/>
                      <a:pt x="28" y="47"/>
                    </a:cubicBezTo>
                    <a:cubicBezTo>
                      <a:pt x="27" y="47"/>
                      <a:pt x="27" y="47"/>
                      <a:pt x="27" y="48"/>
                    </a:cubicBezTo>
                    <a:cubicBezTo>
                      <a:pt x="26" y="48"/>
                      <a:pt x="25" y="48"/>
                      <a:pt x="25" y="48"/>
                    </a:cubicBezTo>
                    <a:cubicBezTo>
                      <a:pt x="24" y="48"/>
                      <a:pt x="22" y="49"/>
                      <a:pt x="21" y="49"/>
                    </a:cubicBezTo>
                    <a:cubicBezTo>
                      <a:pt x="19" y="49"/>
                      <a:pt x="19" y="49"/>
                      <a:pt x="19" y="49"/>
                    </a:cubicBezTo>
                    <a:cubicBezTo>
                      <a:pt x="18" y="49"/>
                      <a:pt x="16" y="49"/>
                      <a:pt x="16" y="49"/>
                    </a:cubicBezTo>
                    <a:cubicBezTo>
                      <a:pt x="15" y="48"/>
                      <a:pt x="15" y="49"/>
                      <a:pt x="14" y="48"/>
                    </a:cubicBezTo>
                    <a:cubicBezTo>
                      <a:pt x="12" y="47"/>
                      <a:pt x="12" y="47"/>
                      <a:pt x="10" y="47"/>
                    </a:cubicBezTo>
                    <a:cubicBezTo>
                      <a:pt x="10" y="46"/>
                      <a:pt x="9" y="46"/>
                      <a:pt x="8" y="46"/>
                    </a:cubicBezTo>
                    <a:cubicBezTo>
                      <a:pt x="8" y="46"/>
                      <a:pt x="7" y="45"/>
                      <a:pt x="7" y="45"/>
                    </a:cubicBezTo>
                    <a:cubicBezTo>
                      <a:pt x="7" y="45"/>
                      <a:pt x="7" y="45"/>
                      <a:pt x="7" y="45"/>
                    </a:cubicBezTo>
                    <a:cubicBezTo>
                      <a:pt x="7" y="45"/>
                      <a:pt x="5" y="44"/>
                      <a:pt x="5" y="44"/>
                    </a:cubicBezTo>
                    <a:cubicBezTo>
                      <a:pt x="4" y="42"/>
                      <a:pt x="3" y="43"/>
                      <a:pt x="2" y="42"/>
                    </a:cubicBezTo>
                    <a:cubicBezTo>
                      <a:pt x="2" y="40"/>
                      <a:pt x="1" y="41"/>
                      <a:pt x="1" y="40"/>
                    </a:cubicBezTo>
                    <a:cubicBezTo>
                      <a:pt x="1" y="38"/>
                      <a:pt x="0" y="37"/>
                      <a:pt x="0" y="36"/>
                    </a:cubicBezTo>
                    <a:cubicBezTo>
                      <a:pt x="0" y="31"/>
                      <a:pt x="1" y="28"/>
                      <a:pt x="3" y="26"/>
                    </a:cubicBezTo>
                    <a:cubicBezTo>
                      <a:pt x="5" y="24"/>
                      <a:pt x="6" y="23"/>
                      <a:pt x="10" y="23"/>
                    </a:cubicBezTo>
                    <a:cubicBezTo>
                      <a:pt x="11" y="23"/>
                      <a:pt x="13" y="23"/>
                      <a:pt x="14" y="23"/>
                    </a:cubicBezTo>
                    <a:cubicBezTo>
                      <a:pt x="15" y="23"/>
                      <a:pt x="15" y="23"/>
                      <a:pt x="16" y="23"/>
                    </a:cubicBezTo>
                    <a:cubicBezTo>
                      <a:pt x="18" y="24"/>
                      <a:pt x="19" y="24"/>
                      <a:pt x="20" y="24"/>
                    </a:cubicBezTo>
                    <a:cubicBezTo>
                      <a:pt x="20" y="24"/>
                      <a:pt x="21" y="24"/>
                      <a:pt x="22" y="23"/>
                    </a:cubicBezTo>
                    <a:cubicBezTo>
                      <a:pt x="23" y="22"/>
                      <a:pt x="25" y="22"/>
                      <a:pt x="26" y="22"/>
                    </a:cubicBezTo>
                    <a:cubicBezTo>
                      <a:pt x="27" y="21"/>
                      <a:pt x="28" y="20"/>
                      <a:pt x="30" y="20"/>
                    </a:cubicBezTo>
                    <a:cubicBezTo>
                      <a:pt x="31" y="18"/>
                      <a:pt x="34" y="18"/>
                      <a:pt x="36" y="16"/>
                    </a:cubicBezTo>
                    <a:cubicBezTo>
                      <a:pt x="36" y="16"/>
                      <a:pt x="36" y="16"/>
                      <a:pt x="37" y="16"/>
                    </a:cubicBezTo>
                    <a:cubicBezTo>
                      <a:pt x="37" y="16"/>
                      <a:pt x="37" y="16"/>
                      <a:pt x="37" y="15"/>
                    </a:cubicBezTo>
                    <a:cubicBezTo>
                      <a:pt x="41" y="13"/>
                      <a:pt x="45" y="11"/>
                      <a:pt x="49" y="9"/>
                    </a:cubicBezTo>
                    <a:cubicBezTo>
                      <a:pt x="50" y="8"/>
                      <a:pt x="52" y="7"/>
                      <a:pt x="53" y="6"/>
                    </a:cubicBezTo>
                    <a:cubicBezTo>
                      <a:pt x="54" y="6"/>
                      <a:pt x="54" y="6"/>
                      <a:pt x="55" y="6"/>
                    </a:cubicBezTo>
                    <a:cubicBezTo>
                      <a:pt x="56" y="6"/>
                      <a:pt x="56" y="5"/>
                      <a:pt x="57" y="5"/>
                    </a:cubicBezTo>
                    <a:cubicBezTo>
                      <a:pt x="58" y="4"/>
                      <a:pt x="58" y="4"/>
                      <a:pt x="60" y="4"/>
                    </a:cubicBezTo>
                    <a:cubicBezTo>
                      <a:pt x="60" y="3"/>
                      <a:pt x="61" y="3"/>
                      <a:pt x="61" y="3"/>
                    </a:cubicBezTo>
                    <a:cubicBezTo>
                      <a:pt x="62" y="3"/>
                      <a:pt x="62" y="2"/>
                      <a:pt x="62" y="2"/>
                    </a:cubicBezTo>
                    <a:cubicBezTo>
                      <a:pt x="63" y="2"/>
                      <a:pt x="63" y="2"/>
                      <a:pt x="64" y="2"/>
                    </a:cubicBezTo>
                    <a:cubicBezTo>
                      <a:pt x="64" y="2"/>
                      <a:pt x="64" y="1"/>
                      <a:pt x="64" y="1"/>
                    </a:cubicBezTo>
                    <a:cubicBezTo>
                      <a:pt x="65" y="1"/>
                      <a:pt x="65" y="1"/>
                      <a:pt x="65" y="1"/>
                    </a:cubicBezTo>
                    <a:cubicBezTo>
                      <a:pt x="65" y="1"/>
                      <a:pt x="65" y="1"/>
                      <a:pt x="66" y="1"/>
                    </a:cubicBezTo>
                    <a:cubicBezTo>
                      <a:pt x="66" y="1"/>
                      <a:pt x="66" y="1"/>
                      <a:pt x="67" y="1"/>
                    </a:cubicBezTo>
                    <a:cubicBezTo>
                      <a:pt x="67" y="1"/>
                      <a:pt x="67" y="1"/>
                      <a:pt x="68" y="1"/>
                    </a:cubicBezTo>
                    <a:cubicBezTo>
                      <a:pt x="68" y="0"/>
                      <a:pt x="68" y="1"/>
                      <a:pt x="69" y="1"/>
                    </a:cubicBezTo>
                    <a:cubicBezTo>
                      <a:pt x="69" y="1"/>
                      <a:pt x="71" y="0"/>
                      <a:pt x="73" y="0"/>
                    </a:cubicBezTo>
                    <a:cubicBezTo>
                      <a:pt x="74" y="0"/>
                      <a:pt x="76" y="1"/>
                      <a:pt x="7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8" name="Freeform 8">
                <a:extLst>
                  <a:ext uri="{FF2B5EF4-FFF2-40B4-BE49-F238E27FC236}">
                    <a16:creationId xmlns:a16="http://schemas.microsoft.com/office/drawing/2014/main" id="{8698F989-A318-490B-ACDC-4B1D160BB80E}"/>
                  </a:ext>
                </a:extLst>
              </p:cNvPr>
              <p:cNvSpPr>
                <a:spLocks/>
              </p:cNvSpPr>
              <p:nvPr/>
            </p:nvSpPr>
            <p:spPr bwMode="auto">
              <a:xfrm>
                <a:off x="5497513" y="3151188"/>
                <a:ext cx="241300" cy="433388"/>
              </a:xfrm>
              <a:custGeom>
                <a:avLst/>
                <a:gdLst>
                  <a:gd name="T0" fmla="*/ 20 w 64"/>
                  <a:gd name="T1" fmla="*/ 44 h 115"/>
                  <a:gd name="T2" fmla="*/ 20 w 64"/>
                  <a:gd name="T3" fmla="*/ 35 h 115"/>
                  <a:gd name="T4" fmla="*/ 22 w 64"/>
                  <a:gd name="T5" fmla="*/ 32 h 115"/>
                  <a:gd name="T6" fmla="*/ 22 w 64"/>
                  <a:gd name="T7" fmla="*/ 25 h 115"/>
                  <a:gd name="T8" fmla="*/ 15 w 64"/>
                  <a:gd name="T9" fmla="*/ 24 h 115"/>
                  <a:gd name="T10" fmla="*/ 9 w 64"/>
                  <a:gd name="T11" fmla="*/ 23 h 115"/>
                  <a:gd name="T12" fmla="*/ 2 w 64"/>
                  <a:gd name="T13" fmla="*/ 18 h 115"/>
                  <a:gd name="T14" fmla="*/ 0 w 64"/>
                  <a:gd name="T15" fmla="*/ 12 h 115"/>
                  <a:gd name="T16" fmla="*/ 1 w 64"/>
                  <a:gd name="T17" fmla="*/ 10 h 115"/>
                  <a:gd name="T18" fmla="*/ 10 w 64"/>
                  <a:gd name="T19" fmla="*/ 8 h 115"/>
                  <a:gd name="T20" fmla="*/ 14 w 64"/>
                  <a:gd name="T21" fmla="*/ 7 h 115"/>
                  <a:gd name="T22" fmla="*/ 20 w 64"/>
                  <a:gd name="T23" fmla="*/ 3 h 115"/>
                  <a:gd name="T24" fmla="*/ 27 w 64"/>
                  <a:gd name="T25" fmla="*/ 0 h 115"/>
                  <a:gd name="T26" fmla="*/ 35 w 64"/>
                  <a:gd name="T27" fmla="*/ 0 h 115"/>
                  <a:gd name="T28" fmla="*/ 42 w 64"/>
                  <a:gd name="T29" fmla="*/ 6 h 115"/>
                  <a:gd name="T30" fmla="*/ 46 w 64"/>
                  <a:gd name="T31" fmla="*/ 12 h 115"/>
                  <a:gd name="T32" fmla="*/ 46 w 64"/>
                  <a:gd name="T33" fmla="*/ 17 h 115"/>
                  <a:gd name="T34" fmla="*/ 45 w 64"/>
                  <a:gd name="T35" fmla="*/ 25 h 115"/>
                  <a:gd name="T36" fmla="*/ 41 w 64"/>
                  <a:gd name="T37" fmla="*/ 39 h 115"/>
                  <a:gd name="T38" fmla="*/ 40 w 64"/>
                  <a:gd name="T39" fmla="*/ 42 h 115"/>
                  <a:gd name="T40" fmla="*/ 41 w 64"/>
                  <a:gd name="T41" fmla="*/ 49 h 115"/>
                  <a:gd name="T42" fmla="*/ 50 w 64"/>
                  <a:gd name="T43" fmla="*/ 48 h 115"/>
                  <a:gd name="T44" fmla="*/ 55 w 64"/>
                  <a:gd name="T45" fmla="*/ 48 h 115"/>
                  <a:gd name="T46" fmla="*/ 62 w 64"/>
                  <a:gd name="T47" fmla="*/ 55 h 115"/>
                  <a:gd name="T48" fmla="*/ 64 w 64"/>
                  <a:gd name="T49" fmla="*/ 58 h 115"/>
                  <a:gd name="T50" fmla="*/ 63 w 64"/>
                  <a:gd name="T51" fmla="*/ 62 h 115"/>
                  <a:gd name="T52" fmla="*/ 61 w 64"/>
                  <a:gd name="T53" fmla="*/ 70 h 115"/>
                  <a:gd name="T54" fmla="*/ 62 w 64"/>
                  <a:gd name="T55" fmla="*/ 75 h 115"/>
                  <a:gd name="T56" fmla="*/ 60 w 64"/>
                  <a:gd name="T57" fmla="*/ 82 h 115"/>
                  <a:gd name="T58" fmla="*/ 56 w 64"/>
                  <a:gd name="T59" fmla="*/ 84 h 115"/>
                  <a:gd name="T60" fmla="*/ 50 w 64"/>
                  <a:gd name="T61" fmla="*/ 97 h 115"/>
                  <a:gd name="T62" fmla="*/ 49 w 64"/>
                  <a:gd name="T63" fmla="*/ 100 h 115"/>
                  <a:gd name="T64" fmla="*/ 47 w 64"/>
                  <a:gd name="T65" fmla="*/ 104 h 115"/>
                  <a:gd name="T66" fmla="*/ 43 w 64"/>
                  <a:gd name="T67" fmla="*/ 110 h 115"/>
                  <a:gd name="T68" fmla="*/ 38 w 64"/>
                  <a:gd name="T69" fmla="*/ 114 h 115"/>
                  <a:gd name="T70" fmla="*/ 31 w 64"/>
                  <a:gd name="T71" fmla="*/ 115 h 115"/>
                  <a:gd name="T72" fmla="*/ 26 w 64"/>
                  <a:gd name="T73" fmla="*/ 113 h 115"/>
                  <a:gd name="T74" fmla="*/ 20 w 64"/>
                  <a:gd name="T75" fmla="*/ 111 h 115"/>
                  <a:gd name="T76" fmla="*/ 17 w 64"/>
                  <a:gd name="T77" fmla="*/ 110 h 115"/>
                  <a:gd name="T78" fmla="*/ 15 w 64"/>
                  <a:gd name="T79" fmla="*/ 110 h 115"/>
                  <a:gd name="T80" fmla="*/ 7 w 64"/>
                  <a:gd name="T81" fmla="*/ 109 h 115"/>
                  <a:gd name="T82" fmla="*/ 5 w 64"/>
                  <a:gd name="T83" fmla="*/ 102 h 115"/>
                  <a:gd name="T84" fmla="*/ 8 w 64"/>
                  <a:gd name="T85" fmla="*/ 96 h 115"/>
                  <a:gd name="T86" fmla="*/ 15 w 64"/>
                  <a:gd name="T87" fmla="*/ 92 h 115"/>
                  <a:gd name="T88" fmla="*/ 21 w 64"/>
                  <a:gd name="T89" fmla="*/ 88 h 115"/>
                  <a:gd name="T90" fmla="*/ 24 w 64"/>
                  <a:gd name="T91" fmla="*/ 86 h 115"/>
                  <a:gd name="T92" fmla="*/ 24 w 64"/>
                  <a:gd name="T93" fmla="*/ 84 h 115"/>
                  <a:gd name="T94" fmla="*/ 20 w 64"/>
                  <a:gd name="T95" fmla="*/ 82 h 115"/>
                  <a:gd name="T96" fmla="*/ 18 w 64"/>
                  <a:gd name="T97" fmla="*/ 79 h 115"/>
                  <a:gd name="T98" fmla="*/ 13 w 64"/>
                  <a:gd name="T99" fmla="*/ 76 h 115"/>
                  <a:gd name="T100" fmla="*/ 9 w 64"/>
                  <a:gd name="T101" fmla="*/ 76 h 115"/>
                  <a:gd name="T102" fmla="*/ 6 w 64"/>
                  <a:gd name="T103" fmla="*/ 72 h 115"/>
                  <a:gd name="T104" fmla="*/ 6 w 64"/>
                  <a:gd name="T105" fmla="*/ 68 h 115"/>
                  <a:gd name="T106" fmla="*/ 9 w 64"/>
                  <a:gd name="T107" fmla="*/ 62 h 115"/>
                  <a:gd name="T108" fmla="*/ 10 w 64"/>
                  <a:gd name="T109" fmla="*/ 60 h 115"/>
                  <a:gd name="T110" fmla="*/ 14 w 64"/>
                  <a:gd name="T111" fmla="*/ 57 h 115"/>
                  <a:gd name="T112" fmla="*/ 21 w 64"/>
                  <a:gd name="T113" fmla="*/ 56 h 115"/>
                  <a:gd name="T114" fmla="*/ 21 w 64"/>
                  <a:gd name="T115" fmla="*/ 52 h 115"/>
                  <a:gd name="T116" fmla="*/ 20 w 64"/>
                  <a:gd name="T117" fmla="*/ 4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4" h="115">
                    <a:moveTo>
                      <a:pt x="20" y="45"/>
                    </a:moveTo>
                    <a:cubicBezTo>
                      <a:pt x="20" y="45"/>
                      <a:pt x="20" y="44"/>
                      <a:pt x="20" y="44"/>
                    </a:cubicBezTo>
                    <a:cubicBezTo>
                      <a:pt x="20" y="41"/>
                      <a:pt x="20" y="41"/>
                      <a:pt x="20" y="38"/>
                    </a:cubicBezTo>
                    <a:cubicBezTo>
                      <a:pt x="20" y="37"/>
                      <a:pt x="20" y="36"/>
                      <a:pt x="20" y="35"/>
                    </a:cubicBezTo>
                    <a:cubicBezTo>
                      <a:pt x="21" y="35"/>
                      <a:pt x="21" y="34"/>
                      <a:pt x="21" y="33"/>
                    </a:cubicBezTo>
                    <a:cubicBezTo>
                      <a:pt x="21" y="33"/>
                      <a:pt x="21" y="32"/>
                      <a:pt x="22" y="32"/>
                    </a:cubicBezTo>
                    <a:cubicBezTo>
                      <a:pt x="22" y="30"/>
                      <a:pt x="23" y="29"/>
                      <a:pt x="23" y="28"/>
                    </a:cubicBezTo>
                    <a:cubicBezTo>
                      <a:pt x="23" y="27"/>
                      <a:pt x="23" y="25"/>
                      <a:pt x="22" y="25"/>
                    </a:cubicBezTo>
                    <a:cubicBezTo>
                      <a:pt x="21" y="24"/>
                      <a:pt x="20" y="24"/>
                      <a:pt x="19" y="24"/>
                    </a:cubicBezTo>
                    <a:cubicBezTo>
                      <a:pt x="19" y="23"/>
                      <a:pt x="16" y="24"/>
                      <a:pt x="15" y="24"/>
                    </a:cubicBezTo>
                    <a:cubicBezTo>
                      <a:pt x="15" y="24"/>
                      <a:pt x="13" y="24"/>
                      <a:pt x="13" y="24"/>
                    </a:cubicBezTo>
                    <a:cubicBezTo>
                      <a:pt x="11" y="24"/>
                      <a:pt x="10" y="23"/>
                      <a:pt x="9" y="23"/>
                    </a:cubicBezTo>
                    <a:cubicBezTo>
                      <a:pt x="8" y="23"/>
                      <a:pt x="4" y="20"/>
                      <a:pt x="4" y="20"/>
                    </a:cubicBezTo>
                    <a:cubicBezTo>
                      <a:pt x="3" y="19"/>
                      <a:pt x="3" y="18"/>
                      <a:pt x="2" y="18"/>
                    </a:cubicBezTo>
                    <a:cubicBezTo>
                      <a:pt x="2" y="17"/>
                      <a:pt x="1" y="17"/>
                      <a:pt x="1" y="16"/>
                    </a:cubicBezTo>
                    <a:cubicBezTo>
                      <a:pt x="1" y="15"/>
                      <a:pt x="0" y="13"/>
                      <a:pt x="0" y="12"/>
                    </a:cubicBezTo>
                    <a:cubicBezTo>
                      <a:pt x="0" y="12"/>
                      <a:pt x="0" y="11"/>
                      <a:pt x="0" y="11"/>
                    </a:cubicBezTo>
                    <a:cubicBezTo>
                      <a:pt x="0" y="10"/>
                      <a:pt x="0" y="10"/>
                      <a:pt x="1" y="10"/>
                    </a:cubicBezTo>
                    <a:cubicBezTo>
                      <a:pt x="1" y="9"/>
                      <a:pt x="1" y="9"/>
                      <a:pt x="1" y="9"/>
                    </a:cubicBezTo>
                    <a:cubicBezTo>
                      <a:pt x="5" y="9"/>
                      <a:pt x="7" y="8"/>
                      <a:pt x="10" y="8"/>
                    </a:cubicBezTo>
                    <a:cubicBezTo>
                      <a:pt x="11" y="7"/>
                      <a:pt x="13" y="7"/>
                      <a:pt x="13" y="7"/>
                    </a:cubicBezTo>
                    <a:cubicBezTo>
                      <a:pt x="14" y="7"/>
                      <a:pt x="14" y="7"/>
                      <a:pt x="14" y="7"/>
                    </a:cubicBezTo>
                    <a:cubicBezTo>
                      <a:pt x="15" y="6"/>
                      <a:pt x="15" y="6"/>
                      <a:pt x="16" y="6"/>
                    </a:cubicBezTo>
                    <a:cubicBezTo>
                      <a:pt x="17" y="4"/>
                      <a:pt x="18" y="4"/>
                      <a:pt x="20" y="3"/>
                    </a:cubicBezTo>
                    <a:cubicBezTo>
                      <a:pt x="21" y="3"/>
                      <a:pt x="22" y="2"/>
                      <a:pt x="23" y="2"/>
                    </a:cubicBezTo>
                    <a:cubicBezTo>
                      <a:pt x="24" y="1"/>
                      <a:pt x="26" y="0"/>
                      <a:pt x="27" y="0"/>
                    </a:cubicBezTo>
                    <a:cubicBezTo>
                      <a:pt x="29" y="0"/>
                      <a:pt x="30" y="0"/>
                      <a:pt x="33" y="0"/>
                    </a:cubicBezTo>
                    <a:cubicBezTo>
                      <a:pt x="33" y="0"/>
                      <a:pt x="35" y="0"/>
                      <a:pt x="35" y="0"/>
                    </a:cubicBezTo>
                    <a:cubicBezTo>
                      <a:pt x="36" y="1"/>
                      <a:pt x="38" y="2"/>
                      <a:pt x="39" y="2"/>
                    </a:cubicBezTo>
                    <a:cubicBezTo>
                      <a:pt x="40" y="3"/>
                      <a:pt x="41" y="6"/>
                      <a:pt x="42" y="6"/>
                    </a:cubicBezTo>
                    <a:cubicBezTo>
                      <a:pt x="43" y="7"/>
                      <a:pt x="44" y="9"/>
                      <a:pt x="45" y="9"/>
                    </a:cubicBezTo>
                    <a:cubicBezTo>
                      <a:pt x="45" y="10"/>
                      <a:pt x="45" y="11"/>
                      <a:pt x="46" y="12"/>
                    </a:cubicBezTo>
                    <a:cubicBezTo>
                      <a:pt x="46" y="12"/>
                      <a:pt x="46" y="13"/>
                      <a:pt x="46" y="14"/>
                    </a:cubicBezTo>
                    <a:cubicBezTo>
                      <a:pt x="46" y="15"/>
                      <a:pt x="46" y="16"/>
                      <a:pt x="46" y="17"/>
                    </a:cubicBezTo>
                    <a:cubicBezTo>
                      <a:pt x="46" y="18"/>
                      <a:pt x="46" y="19"/>
                      <a:pt x="46" y="21"/>
                    </a:cubicBezTo>
                    <a:cubicBezTo>
                      <a:pt x="46" y="22"/>
                      <a:pt x="45" y="24"/>
                      <a:pt x="45" y="25"/>
                    </a:cubicBezTo>
                    <a:cubicBezTo>
                      <a:pt x="44" y="28"/>
                      <a:pt x="43" y="32"/>
                      <a:pt x="42" y="34"/>
                    </a:cubicBezTo>
                    <a:cubicBezTo>
                      <a:pt x="41" y="35"/>
                      <a:pt x="41" y="37"/>
                      <a:pt x="41" y="39"/>
                    </a:cubicBezTo>
                    <a:cubicBezTo>
                      <a:pt x="40" y="39"/>
                      <a:pt x="40" y="40"/>
                      <a:pt x="40" y="40"/>
                    </a:cubicBezTo>
                    <a:cubicBezTo>
                      <a:pt x="40" y="42"/>
                      <a:pt x="40" y="40"/>
                      <a:pt x="40" y="42"/>
                    </a:cubicBezTo>
                    <a:cubicBezTo>
                      <a:pt x="40" y="44"/>
                      <a:pt x="40" y="43"/>
                      <a:pt x="40" y="45"/>
                    </a:cubicBezTo>
                    <a:cubicBezTo>
                      <a:pt x="41" y="46"/>
                      <a:pt x="40" y="47"/>
                      <a:pt x="41" y="49"/>
                    </a:cubicBezTo>
                    <a:cubicBezTo>
                      <a:pt x="41" y="49"/>
                      <a:pt x="41" y="51"/>
                      <a:pt x="41" y="50"/>
                    </a:cubicBezTo>
                    <a:cubicBezTo>
                      <a:pt x="43" y="50"/>
                      <a:pt x="48" y="48"/>
                      <a:pt x="50" y="48"/>
                    </a:cubicBezTo>
                    <a:cubicBezTo>
                      <a:pt x="50" y="48"/>
                      <a:pt x="50" y="48"/>
                      <a:pt x="50" y="48"/>
                    </a:cubicBezTo>
                    <a:cubicBezTo>
                      <a:pt x="52" y="48"/>
                      <a:pt x="53" y="48"/>
                      <a:pt x="55" y="48"/>
                    </a:cubicBezTo>
                    <a:cubicBezTo>
                      <a:pt x="57" y="48"/>
                      <a:pt x="57" y="49"/>
                      <a:pt x="60" y="51"/>
                    </a:cubicBezTo>
                    <a:cubicBezTo>
                      <a:pt x="61" y="52"/>
                      <a:pt x="62" y="54"/>
                      <a:pt x="62" y="55"/>
                    </a:cubicBezTo>
                    <a:cubicBezTo>
                      <a:pt x="62" y="55"/>
                      <a:pt x="62" y="55"/>
                      <a:pt x="63" y="55"/>
                    </a:cubicBezTo>
                    <a:cubicBezTo>
                      <a:pt x="63" y="56"/>
                      <a:pt x="63" y="57"/>
                      <a:pt x="64" y="58"/>
                    </a:cubicBezTo>
                    <a:cubicBezTo>
                      <a:pt x="64" y="59"/>
                      <a:pt x="64" y="59"/>
                      <a:pt x="64" y="60"/>
                    </a:cubicBezTo>
                    <a:cubicBezTo>
                      <a:pt x="64" y="61"/>
                      <a:pt x="63" y="61"/>
                      <a:pt x="63" y="62"/>
                    </a:cubicBezTo>
                    <a:cubicBezTo>
                      <a:pt x="62" y="64"/>
                      <a:pt x="63" y="64"/>
                      <a:pt x="62" y="66"/>
                    </a:cubicBezTo>
                    <a:cubicBezTo>
                      <a:pt x="61" y="66"/>
                      <a:pt x="61" y="70"/>
                      <a:pt x="61" y="70"/>
                    </a:cubicBezTo>
                    <a:cubicBezTo>
                      <a:pt x="61" y="70"/>
                      <a:pt x="61" y="70"/>
                      <a:pt x="61" y="71"/>
                    </a:cubicBezTo>
                    <a:cubicBezTo>
                      <a:pt x="61" y="72"/>
                      <a:pt x="62" y="73"/>
                      <a:pt x="62" y="75"/>
                    </a:cubicBezTo>
                    <a:cubicBezTo>
                      <a:pt x="63" y="77"/>
                      <a:pt x="62" y="79"/>
                      <a:pt x="61" y="80"/>
                    </a:cubicBezTo>
                    <a:cubicBezTo>
                      <a:pt x="60" y="81"/>
                      <a:pt x="60" y="81"/>
                      <a:pt x="60" y="82"/>
                    </a:cubicBezTo>
                    <a:cubicBezTo>
                      <a:pt x="58" y="82"/>
                      <a:pt x="58" y="83"/>
                      <a:pt x="58" y="83"/>
                    </a:cubicBezTo>
                    <a:cubicBezTo>
                      <a:pt x="57" y="83"/>
                      <a:pt x="56" y="83"/>
                      <a:pt x="56" y="84"/>
                    </a:cubicBezTo>
                    <a:cubicBezTo>
                      <a:pt x="54" y="84"/>
                      <a:pt x="51" y="84"/>
                      <a:pt x="50" y="85"/>
                    </a:cubicBezTo>
                    <a:cubicBezTo>
                      <a:pt x="50" y="89"/>
                      <a:pt x="50" y="93"/>
                      <a:pt x="50" y="97"/>
                    </a:cubicBezTo>
                    <a:cubicBezTo>
                      <a:pt x="50" y="97"/>
                      <a:pt x="49" y="98"/>
                      <a:pt x="49" y="99"/>
                    </a:cubicBezTo>
                    <a:cubicBezTo>
                      <a:pt x="49" y="99"/>
                      <a:pt x="49" y="100"/>
                      <a:pt x="49" y="100"/>
                    </a:cubicBezTo>
                    <a:cubicBezTo>
                      <a:pt x="49" y="101"/>
                      <a:pt x="48" y="102"/>
                      <a:pt x="48" y="102"/>
                    </a:cubicBezTo>
                    <a:cubicBezTo>
                      <a:pt x="48" y="103"/>
                      <a:pt x="48" y="103"/>
                      <a:pt x="47" y="104"/>
                    </a:cubicBezTo>
                    <a:cubicBezTo>
                      <a:pt x="47" y="105"/>
                      <a:pt x="46" y="107"/>
                      <a:pt x="45" y="108"/>
                    </a:cubicBezTo>
                    <a:cubicBezTo>
                      <a:pt x="44" y="109"/>
                      <a:pt x="44" y="109"/>
                      <a:pt x="43" y="110"/>
                    </a:cubicBezTo>
                    <a:cubicBezTo>
                      <a:pt x="42" y="111"/>
                      <a:pt x="41" y="111"/>
                      <a:pt x="41" y="112"/>
                    </a:cubicBezTo>
                    <a:cubicBezTo>
                      <a:pt x="40" y="113"/>
                      <a:pt x="39" y="113"/>
                      <a:pt x="38" y="114"/>
                    </a:cubicBezTo>
                    <a:cubicBezTo>
                      <a:pt x="37" y="114"/>
                      <a:pt x="35" y="114"/>
                      <a:pt x="34" y="115"/>
                    </a:cubicBezTo>
                    <a:cubicBezTo>
                      <a:pt x="33" y="115"/>
                      <a:pt x="32" y="115"/>
                      <a:pt x="31" y="115"/>
                    </a:cubicBezTo>
                    <a:cubicBezTo>
                      <a:pt x="30" y="114"/>
                      <a:pt x="29" y="114"/>
                      <a:pt x="28" y="114"/>
                    </a:cubicBezTo>
                    <a:cubicBezTo>
                      <a:pt x="27" y="114"/>
                      <a:pt x="26" y="113"/>
                      <a:pt x="26" y="113"/>
                    </a:cubicBezTo>
                    <a:cubicBezTo>
                      <a:pt x="25" y="112"/>
                      <a:pt x="25" y="112"/>
                      <a:pt x="24" y="112"/>
                    </a:cubicBezTo>
                    <a:cubicBezTo>
                      <a:pt x="23" y="111"/>
                      <a:pt x="22" y="111"/>
                      <a:pt x="20" y="111"/>
                    </a:cubicBezTo>
                    <a:cubicBezTo>
                      <a:pt x="20" y="111"/>
                      <a:pt x="20" y="110"/>
                      <a:pt x="19" y="110"/>
                    </a:cubicBezTo>
                    <a:cubicBezTo>
                      <a:pt x="18" y="110"/>
                      <a:pt x="18" y="110"/>
                      <a:pt x="17" y="110"/>
                    </a:cubicBezTo>
                    <a:cubicBezTo>
                      <a:pt x="16" y="110"/>
                      <a:pt x="15" y="110"/>
                      <a:pt x="15" y="110"/>
                    </a:cubicBezTo>
                    <a:cubicBezTo>
                      <a:pt x="15" y="110"/>
                      <a:pt x="15" y="110"/>
                      <a:pt x="15" y="110"/>
                    </a:cubicBezTo>
                    <a:cubicBezTo>
                      <a:pt x="13" y="110"/>
                      <a:pt x="11" y="110"/>
                      <a:pt x="10" y="110"/>
                    </a:cubicBezTo>
                    <a:cubicBezTo>
                      <a:pt x="9" y="110"/>
                      <a:pt x="8" y="109"/>
                      <a:pt x="7" y="109"/>
                    </a:cubicBezTo>
                    <a:cubicBezTo>
                      <a:pt x="7" y="109"/>
                      <a:pt x="6" y="108"/>
                      <a:pt x="6" y="108"/>
                    </a:cubicBezTo>
                    <a:cubicBezTo>
                      <a:pt x="4" y="105"/>
                      <a:pt x="5" y="104"/>
                      <a:pt x="5" y="102"/>
                    </a:cubicBezTo>
                    <a:cubicBezTo>
                      <a:pt x="5" y="101"/>
                      <a:pt x="5" y="100"/>
                      <a:pt x="6" y="100"/>
                    </a:cubicBezTo>
                    <a:cubicBezTo>
                      <a:pt x="6" y="98"/>
                      <a:pt x="7" y="97"/>
                      <a:pt x="8" y="96"/>
                    </a:cubicBezTo>
                    <a:cubicBezTo>
                      <a:pt x="9" y="94"/>
                      <a:pt x="11" y="94"/>
                      <a:pt x="12" y="93"/>
                    </a:cubicBezTo>
                    <a:cubicBezTo>
                      <a:pt x="14" y="92"/>
                      <a:pt x="13" y="92"/>
                      <a:pt x="15" y="92"/>
                    </a:cubicBezTo>
                    <a:cubicBezTo>
                      <a:pt x="16" y="91"/>
                      <a:pt x="18" y="90"/>
                      <a:pt x="19" y="89"/>
                    </a:cubicBezTo>
                    <a:cubicBezTo>
                      <a:pt x="20" y="89"/>
                      <a:pt x="20" y="88"/>
                      <a:pt x="21" y="88"/>
                    </a:cubicBezTo>
                    <a:cubicBezTo>
                      <a:pt x="21" y="87"/>
                      <a:pt x="22" y="87"/>
                      <a:pt x="22" y="87"/>
                    </a:cubicBezTo>
                    <a:cubicBezTo>
                      <a:pt x="23" y="86"/>
                      <a:pt x="23" y="86"/>
                      <a:pt x="24" y="86"/>
                    </a:cubicBezTo>
                    <a:cubicBezTo>
                      <a:pt x="24" y="86"/>
                      <a:pt x="24" y="86"/>
                      <a:pt x="24" y="86"/>
                    </a:cubicBezTo>
                    <a:cubicBezTo>
                      <a:pt x="24" y="85"/>
                      <a:pt x="24" y="85"/>
                      <a:pt x="24" y="84"/>
                    </a:cubicBezTo>
                    <a:cubicBezTo>
                      <a:pt x="24" y="84"/>
                      <a:pt x="24" y="84"/>
                      <a:pt x="24" y="83"/>
                    </a:cubicBezTo>
                    <a:cubicBezTo>
                      <a:pt x="22" y="83"/>
                      <a:pt x="21" y="82"/>
                      <a:pt x="20" y="82"/>
                    </a:cubicBezTo>
                    <a:cubicBezTo>
                      <a:pt x="20" y="81"/>
                      <a:pt x="19" y="81"/>
                      <a:pt x="18" y="81"/>
                    </a:cubicBezTo>
                    <a:cubicBezTo>
                      <a:pt x="18" y="81"/>
                      <a:pt x="18" y="79"/>
                      <a:pt x="18" y="79"/>
                    </a:cubicBezTo>
                    <a:cubicBezTo>
                      <a:pt x="16" y="79"/>
                      <a:pt x="16" y="77"/>
                      <a:pt x="15" y="77"/>
                    </a:cubicBezTo>
                    <a:cubicBezTo>
                      <a:pt x="14" y="77"/>
                      <a:pt x="14" y="77"/>
                      <a:pt x="13" y="76"/>
                    </a:cubicBezTo>
                    <a:cubicBezTo>
                      <a:pt x="13" y="76"/>
                      <a:pt x="12" y="76"/>
                      <a:pt x="11" y="76"/>
                    </a:cubicBezTo>
                    <a:cubicBezTo>
                      <a:pt x="11" y="76"/>
                      <a:pt x="10" y="76"/>
                      <a:pt x="9" y="76"/>
                    </a:cubicBezTo>
                    <a:cubicBezTo>
                      <a:pt x="7" y="75"/>
                      <a:pt x="8" y="75"/>
                      <a:pt x="7" y="74"/>
                    </a:cubicBezTo>
                    <a:cubicBezTo>
                      <a:pt x="6" y="74"/>
                      <a:pt x="6" y="73"/>
                      <a:pt x="6" y="72"/>
                    </a:cubicBezTo>
                    <a:cubicBezTo>
                      <a:pt x="6" y="71"/>
                      <a:pt x="6" y="70"/>
                      <a:pt x="6" y="69"/>
                    </a:cubicBezTo>
                    <a:cubicBezTo>
                      <a:pt x="6" y="68"/>
                      <a:pt x="6" y="68"/>
                      <a:pt x="6" y="68"/>
                    </a:cubicBezTo>
                    <a:cubicBezTo>
                      <a:pt x="6" y="66"/>
                      <a:pt x="8" y="64"/>
                      <a:pt x="8" y="63"/>
                    </a:cubicBezTo>
                    <a:cubicBezTo>
                      <a:pt x="8" y="63"/>
                      <a:pt x="9" y="62"/>
                      <a:pt x="9" y="62"/>
                    </a:cubicBezTo>
                    <a:cubicBezTo>
                      <a:pt x="9" y="62"/>
                      <a:pt x="9" y="62"/>
                      <a:pt x="9" y="62"/>
                    </a:cubicBezTo>
                    <a:cubicBezTo>
                      <a:pt x="9" y="61"/>
                      <a:pt x="10" y="61"/>
                      <a:pt x="10" y="60"/>
                    </a:cubicBezTo>
                    <a:cubicBezTo>
                      <a:pt x="11" y="59"/>
                      <a:pt x="11" y="58"/>
                      <a:pt x="12" y="58"/>
                    </a:cubicBezTo>
                    <a:cubicBezTo>
                      <a:pt x="13" y="57"/>
                      <a:pt x="13" y="57"/>
                      <a:pt x="14" y="57"/>
                    </a:cubicBezTo>
                    <a:cubicBezTo>
                      <a:pt x="16" y="57"/>
                      <a:pt x="17" y="57"/>
                      <a:pt x="18" y="57"/>
                    </a:cubicBezTo>
                    <a:cubicBezTo>
                      <a:pt x="19" y="56"/>
                      <a:pt x="20" y="56"/>
                      <a:pt x="21" y="56"/>
                    </a:cubicBezTo>
                    <a:cubicBezTo>
                      <a:pt x="21" y="55"/>
                      <a:pt x="20" y="54"/>
                      <a:pt x="21" y="54"/>
                    </a:cubicBezTo>
                    <a:cubicBezTo>
                      <a:pt x="21" y="53"/>
                      <a:pt x="20" y="53"/>
                      <a:pt x="21" y="52"/>
                    </a:cubicBezTo>
                    <a:cubicBezTo>
                      <a:pt x="20" y="51"/>
                      <a:pt x="20" y="51"/>
                      <a:pt x="20" y="50"/>
                    </a:cubicBezTo>
                    <a:cubicBezTo>
                      <a:pt x="20" y="49"/>
                      <a:pt x="20" y="46"/>
                      <a:pt x="20"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9" name="Freeform 9">
                <a:extLst>
                  <a:ext uri="{FF2B5EF4-FFF2-40B4-BE49-F238E27FC236}">
                    <a16:creationId xmlns:a16="http://schemas.microsoft.com/office/drawing/2014/main" id="{131538C2-7161-4CB9-81B8-2AB43F870532}"/>
                  </a:ext>
                </a:extLst>
              </p:cNvPr>
              <p:cNvSpPr>
                <a:spLocks/>
              </p:cNvSpPr>
              <p:nvPr/>
            </p:nvSpPr>
            <p:spPr bwMode="auto">
              <a:xfrm>
                <a:off x="5576888" y="2940050"/>
                <a:ext cx="255588" cy="192088"/>
              </a:xfrm>
              <a:custGeom>
                <a:avLst/>
                <a:gdLst>
                  <a:gd name="T0" fmla="*/ 11 w 68"/>
                  <a:gd name="T1" fmla="*/ 42 h 51"/>
                  <a:gd name="T2" fmla="*/ 16 w 68"/>
                  <a:gd name="T3" fmla="*/ 36 h 51"/>
                  <a:gd name="T4" fmla="*/ 21 w 68"/>
                  <a:gd name="T5" fmla="*/ 30 h 51"/>
                  <a:gd name="T6" fmla="*/ 22 w 68"/>
                  <a:gd name="T7" fmla="*/ 28 h 51"/>
                  <a:gd name="T8" fmla="*/ 23 w 68"/>
                  <a:gd name="T9" fmla="*/ 26 h 51"/>
                  <a:gd name="T10" fmla="*/ 20 w 68"/>
                  <a:gd name="T11" fmla="*/ 26 h 51"/>
                  <a:gd name="T12" fmla="*/ 17 w 68"/>
                  <a:gd name="T13" fmla="*/ 27 h 51"/>
                  <a:gd name="T14" fmla="*/ 15 w 68"/>
                  <a:gd name="T15" fmla="*/ 28 h 51"/>
                  <a:gd name="T16" fmla="*/ 10 w 68"/>
                  <a:gd name="T17" fmla="*/ 30 h 51"/>
                  <a:gd name="T18" fmla="*/ 6 w 68"/>
                  <a:gd name="T19" fmla="*/ 32 h 51"/>
                  <a:gd name="T20" fmla="*/ 2 w 68"/>
                  <a:gd name="T21" fmla="*/ 27 h 51"/>
                  <a:gd name="T22" fmla="*/ 1 w 68"/>
                  <a:gd name="T23" fmla="*/ 22 h 51"/>
                  <a:gd name="T24" fmla="*/ 0 w 68"/>
                  <a:gd name="T25" fmla="*/ 17 h 51"/>
                  <a:gd name="T26" fmla="*/ 4 w 68"/>
                  <a:gd name="T27" fmla="*/ 11 h 51"/>
                  <a:gd name="T28" fmla="*/ 5 w 68"/>
                  <a:gd name="T29" fmla="*/ 10 h 51"/>
                  <a:gd name="T30" fmla="*/ 7 w 68"/>
                  <a:gd name="T31" fmla="*/ 9 h 51"/>
                  <a:gd name="T32" fmla="*/ 15 w 68"/>
                  <a:gd name="T33" fmla="*/ 6 h 51"/>
                  <a:gd name="T34" fmla="*/ 29 w 68"/>
                  <a:gd name="T35" fmla="*/ 2 h 51"/>
                  <a:gd name="T36" fmla="*/ 35 w 68"/>
                  <a:gd name="T37" fmla="*/ 2 h 51"/>
                  <a:gd name="T38" fmla="*/ 44 w 68"/>
                  <a:gd name="T39" fmla="*/ 1 h 51"/>
                  <a:gd name="T40" fmla="*/ 57 w 68"/>
                  <a:gd name="T41" fmla="*/ 1 h 51"/>
                  <a:gd name="T42" fmla="*/ 59 w 68"/>
                  <a:gd name="T43" fmla="*/ 3 h 51"/>
                  <a:gd name="T44" fmla="*/ 60 w 68"/>
                  <a:gd name="T45" fmla="*/ 3 h 51"/>
                  <a:gd name="T46" fmla="*/ 64 w 68"/>
                  <a:gd name="T47" fmla="*/ 4 h 51"/>
                  <a:gd name="T48" fmla="*/ 68 w 68"/>
                  <a:gd name="T49" fmla="*/ 10 h 51"/>
                  <a:gd name="T50" fmla="*/ 68 w 68"/>
                  <a:gd name="T51" fmla="*/ 16 h 51"/>
                  <a:gd name="T52" fmla="*/ 66 w 68"/>
                  <a:gd name="T53" fmla="*/ 20 h 51"/>
                  <a:gd name="T54" fmla="*/ 64 w 68"/>
                  <a:gd name="T55" fmla="*/ 24 h 51"/>
                  <a:gd name="T56" fmla="*/ 61 w 68"/>
                  <a:gd name="T57" fmla="*/ 26 h 51"/>
                  <a:gd name="T58" fmla="*/ 56 w 68"/>
                  <a:gd name="T59" fmla="*/ 26 h 51"/>
                  <a:gd name="T60" fmla="*/ 53 w 68"/>
                  <a:gd name="T61" fmla="*/ 27 h 51"/>
                  <a:gd name="T62" fmla="*/ 46 w 68"/>
                  <a:gd name="T63" fmla="*/ 28 h 51"/>
                  <a:gd name="T64" fmla="*/ 43 w 68"/>
                  <a:gd name="T65" fmla="*/ 31 h 51"/>
                  <a:gd name="T66" fmla="*/ 37 w 68"/>
                  <a:gd name="T67" fmla="*/ 35 h 51"/>
                  <a:gd name="T68" fmla="*/ 31 w 68"/>
                  <a:gd name="T69" fmla="*/ 39 h 51"/>
                  <a:gd name="T70" fmla="*/ 28 w 68"/>
                  <a:gd name="T71" fmla="*/ 43 h 51"/>
                  <a:gd name="T72" fmla="*/ 23 w 68"/>
                  <a:gd name="T73" fmla="*/ 46 h 51"/>
                  <a:gd name="T74" fmla="*/ 21 w 68"/>
                  <a:gd name="T75" fmla="*/ 48 h 51"/>
                  <a:gd name="T76" fmla="*/ 17 w 68"/>
                  <a:gd name="T77" fmla="*/ 50 h 51"/>
                  <a:gd name="T78" fmla="*/ 11 w 68"/>
                  <a:gd name="T79" fmla="*/ 49 h 51"/>
                  <a:gd name="T80" fmla="*/ 10 w 68"/>
                  <a:gd name="T81" fmla="*/ 4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8" h="51">
                    <a:moveTo>
                      <a:pt x="10" y="44"/>
                    </a:moveTo>
                    <a:cubicBezTo>
                      <a:pt x="11" y="43"/>
                      <a:pt x="10" y="43"/>
                      <a:pt x="11" y="42"/>
                    </a:cubicBezTo>
                    <a:cubicBezTo>
                      <a:pt x="13" y="40"/>
                      <a:pt x="13" y="39"/>
                      <a:pt x="13" y="39"/>
                    </a:cubicBezTo>
                    <a:cubicBezTo>
                      <a:pt x="15" y="38"/>
                      <a:pt x="15" y="37"/>
                      <a:pt x="16" y="36"/>
                    </a:cubicBezTo>
                    <a:cubicBezTo>
                      <a:pt x="17" y="35"/>
                      <a:pt x="18" y="34"/>
                      <a:pt x="20" y="32"/>
                    </a:cubicBezTo>
                    <a:cubicBezTo>
                      <a:pt x="20" y="31"/>
                      <a:pt x="21" y="30"/>
                      <a:pt x="21" y="30"/>
                    </a:cubicBezTo>
                    <a:cubicBezTo>
                      <a:pt x="21" y="29"/>
                      <a:pt x="21" y="29"/>
                      <a:pt x="21" y="29"/>
                    </a:cubicBezTo>
                    <a:cubicBezTo>
                      <a:pt x="22" y="29"/>
                      <a:pt x="22" y="28"/>
                      <a:pt x="22" y="28"/>
                    </a:cubicBezTo>
                    <a:cubicBezTo>
                      <a:pt x="22" y="28"/>
                      <a:pt x="22" y="28"/>
                      <a:pt x="22" y="28"/>
                    </a:cubicBezTo>
                    <a:cubicBezTo>
                      <a:pt x="23" y="27"/>
                      <a:pt x="23" y="27"/>
                      <a:pt x="23" y="26"/>
                    </a:cubicBezTo>
                    <a:cubicBezTo>
                      <a:pt x="24" y="25"/>
                      <a:pt x="25" y="25"/>
                      <a:pt x="25" y="25"/>
                    </a:cubicBezTo>
                    <a:cubicBezTo>
                      <a:pt x="24" y="25"/>
                      <a:pt x="21" y="25"/>
                      <a:pt x="20" y="26"/>
                    </a:cubicBezTo>
                    <a:cubicBezTo>
                      <a:pt x="20" y="26"/>
                      <a:pt x="20" y="26"/>
                      <a:pt x="19" y="26"/>
                    </a:cubicBezTo>
                    <a:cubicBezTo>
                      <a:pt x="18" y="27"/>
                      <a:pt x="18" y="27"/>
                      <a:pt x="17" y="27"/>
                    </a:cubicBezTo>
                    <a:cubicBezTo>
                      <a:pt x="16" y="27"/>
                      <a:pt x="16" y="27"/>
                      <a:pt x="16" y="27"/>
                    </a:cubicBezTo>
                    <a:cubicBezTo>
                      <a:pt x="15" y="27"/>
                      <a:pt x="15" y="28"/>
                      <a:pt x="15" y="28"/>
                    </a:cubicBezTo>
                    <a:cubicBezTo>
                      <a:pt x="14" y="28"/>
                      <a:pt x="13" y="29"/>
                      <a:pt x="12" y="29"/>
                    </a:cubicBezTo>
                    <a:cubicBezTo>
                      <a:pt x="12" y="30"/>
                      <a:pt x="10" y="30"/>
                      <a:pt x="10" y="30"/>
                    </a:cubicBezTo>
                    <a:cubicBezTo>
                      <a:pt x="9" y="31"/>
                      <a:pt x="9" y="31"/>
                      <a:pt x="8" y="32"/>
                    </a:cubicBezTo>
                    <a:cubicBezTo>
                      <a:pt x="7" y="32"/>
                      <a:pt x="6" y="32"/>
                      <a:pt x="6" y="32"/>
                    </a:cubicBezTo>
                    <a:cubicBezTo>
                      <a:pt x="4" y="31"/>
                      <a:pt x="5" y="31"/>
                      <a:pt x="4" y="31"/>
                    </a:cubicBezTo>
                    <a:cubicBezTo>
                      <a:pt x="3" y="29"/>
                      <a:pt x="3" y="28"/>
                      <a:pt x="2" y="27"/>
                    </a:cubicBezTo>
                    <a:cubicBezTo>
                      <a:pt x="2" y="27"/>
                      <a:pt x="2" y="26"/>
                      <a:pt x="2" y="25"/>
                    </a:cubicBezTo>
                    <a:cubicBezTo>
                      <a:pt x="1" y="24"/>
                      <a:pt x="1" y="23"/>
                      <a:pt x="1" y="22"/>
                    </a:cubicBezTo>
                    <a:cubicBezTo>
                      <a:pt x="1" y="22"/>
                      <a:pt x="0" y="21"/>
                      <a:pt x="0" y="20"/>
                    </a:cubicBezTo>
                    <a:cubicBezTo>
                      <a:pt x="0" y="19"/>
                      <a:pt x="0" y="18"/>
                      <a:pt x="0" y="17"/>
                    </a:cubicBezTo>
                    <a:cubicBezTo>
                      <a:pt x="1" y="17"/>
                      <a:pt x="1" y="16"/>
                      <a:pt x="1" y="16"/>
                    </a:cubicBezTo>
                    <a:cubicBezTo>
                      <a:pt x="1" y="14"/>
                      <a:pt x="3" y="13"/>
                      <a:pt x="4" y="11"/>
                    </a:cubicBezTo>
                    <a:cubicBezTo>
                      <a:pt x="4" y="11"/>
                      <a:pt x="4" y="11"/>
                      <a:pt x="4" y="11"/>
                    </a:cubicBezTo>
                    <a:cubicBezTo>
                      <a:pt x="4" y="10"/>
                      <a:pt x="5" y="10"/>
                      <a:pt x="5" y="10"/>
                    </a:cubicBezTo>
                    <a:cubicBezTo>
                      <a:pt x="6" y="10"/>
                      <a:pt x="6" y="10"/>
                      <a:pt x="6" y="9"/>
                    </a:cubicBezTo>
                    <a:cubicBezTo>
                      <a:pt x="7" y="9"/>
                      <a:pt x="7" y="10"/>
                      <a:pt x="7" y="9"/>
                    </a:cubicBezTo>
                    <a:cubicBezTo>
                      <a:pt x="9" y="9"/>
                      <a:pt x="11" y="7"/>
                      <a:pt x="14" y="7"/>
                    </a:cubicBezTo>
                    <a:cubicBezTo>
                      <a:pt x="14" y="6"/>
                      <a:pt x="15" y="6"/>
                      <a:pt x="15" y="6"/>
                    </a:cubicBezTo>
                    <a:cubicBezTo>
                      <a:pt x="16" y="6"/>
                      <a:pt x="17" y="5"/>
                      <a:pt x="18" y="5"/>
                    </a:cubicBezTo>
                    <a:cubicBezTo>
                      <a:pt x="21" y="3"/>
                      <a:pt x="25" y="2"/>
                      <a:pt x="29" y="2"/>
                    </a:cubicBezTo>
                    <a:cubicBezTo>
                      <a:pt x="30" y="2"/>
                      <a:pt x="31" y="2"/>
                      <a:pt x="31" y="2"/>
                    </a:cubicBezTo>
                    <a:cubicBezTo>
                      <a:pt x="33" y="2"/>
                      <a:pt x="34" y="2"/>
                      <a:pt x="35" y="2"/>
                    </a:cubicBezTo>
                    <a:cubicBezTo>
                      <a:pt x="36" y="2"/>
                      <a:pt x="36" y="1"/>
                      <a:pt x="37" y="1"/>
                    </a:cubicBezTo>
                    <a:cubicBezTo>
                      <a:pt x="39" y="1"/>
                      <a:pt x="42" y="1"/>
                      <a:pt x="44" y="1"/>
                    </a:cubicBezTo>
                    <a:cubicBezTo>
                      <a:pt x="45" y="0"/>
                      <a:pt x="51" y="0"/>
                      <a:pt x="54" y="0"/>
                    </a:cubicBezTo>
                    <a:cubicBezTo>
                      <a:pt x="55" y="0"/>
                      <a:pt x="56" y="0"/>
                      <a:pt x="57" y="1"/>
                    </a:cubicBezTo>
                    <a:cubicBezTo>
                      <a:pt x="57" y="1"/>
                      <a:pt x="58" y="2"/>
                      <a:pt x="59" y="2"/>
                    </a:cubicBezTo>
                    <a:cubicBezTo>
                      <a:pt x="59" y="3"/>
                      <a:pt x="59" y="3"/>
                      <a:pt x="59" y="3"/>
                    </a:cubicBezTo>
                    <a:cubicBezTo>
                      <a:pt x="59" y="3"/>
                      <a:pt x="59" y="3"/>
                      <a:pt x="59" y="3"/>
                    </a:cubicBezTo>
                    <a:cubicBezTo>
                      <a:pt x="59" y="3"/>
                      <a:pt x="60" y="3"/>
                      <a:pt x="60" y="3"/>
                    </a:cubicBezTo>
                    <a:cubicBezTo>
                      <a:pt x="60" y="3"/>
                      <a:pt x="60" y="3"/>
                      <a:pt x="60" y="3"/>
                    </a:cubicBezTo>
                    <a:cubicBezTo>
                      <a:pt x="61" y="3"/>
                      <a:pt x="62" y="4"/>
                      <a:pt x="64" y="4"/>
                    </a:cubicBezTo>
                    <a:cubicBezTo>
                      <a:pt x="64" y="5"/>
                      <a:pt x="65" y="5"/>
                      <a:pt x="65" y="5"/>
                    </a:cubicBezTo>
                    <a:cubicBezTo>
                      <a:pt x="66" y="7"/>
                      <a:pt x="67" y="9"/>
                      <a:pt x="68" y="10"/>
                    </a:cubicBezTo>
                    <a:cubicBezTo>
                      <a:pt x="68" y="11"/>
                      <a:pt x="68" y="12"/>
                      <a:pt x="68" y="12"/>
                    </a:cubicBezTo>
                    <a:cubicBezTo>
                      <a:pt x="68" y="14"/>
                      <a:pt x="68" y="15"/>
                      <a:pt x="68" y="16"/>
                    </a:cubicBezTo>
                    <a:cubicBezTo>
                      <a:pt x="68" y="17"/>
                      <a:pt x="68" y="17"/>
                      <a:pt x="68" y="18"/>
                    </a:cubicBezTo>
                    <a:cubicBezTo>
                      <a:pt x="68" y="18"/>
                      <a:pt x="67" y="19"/>
                      <a:pt x="66" y="20"/>
                    </a:cubicBezTo>
                    <a:cubicBezTo>
                      <a:pt x="66" y="21"/>
                      <a:pt x="65" y="21"/>
                      <a:pt x="65" y="22"/>
                    </a:cubicBezTo>
                    <a:cubicBezTo>
                      <a:pt x="64" y="23"/>
                      <a:pt x="64" y="23"/>
                      <a:pt x="64" y="24"/>
                    </a:cubicBezTo>
                    <a:cubicBezTo>
                      <a:pt x="63" y="24"/>
                      <a:pt x="63" y="25"/>
                      <a:pt x="63" y="25"/>
                    </a:cubicBezTo>
                    <a:cubicBezTo>
                      <a:pt x="62" y="26"/>
                      <a:pt x="61" y="26"/>
                      <a:pt x="61" y="26"/>
                    </a:cubicBezTo>
                    <a:cubicBezTo>
                      <a:pt x="59" y="26"/>
                      <a:pt x="59" y="26"/>
                      <a:pt x="58" y="26"/>
                    </a:cubicBezTo>
                    <a:cubicBezTo>
                      <a:pt x="57" y="26"/>
                      <a:pt x="57" y="26"/>
                      <a:pt x="56" y="26"/>
                    </a:cubicBezTo>
                    <a:cubicBezTo>
                      <a:pt x="56" y="26"/>
                      <a:pt x="55" y="26"/>
                      <a:pt x="55" y="26"/>
                    </a:cubicBezTo>
                    <a:cubicBezTo>
                      <a:pt x="54" y="26"/>
                      <a:pt x="53" y="26"/>
                      <a:pt x="53" y="27"/>
                    </a:cubicBezTo>
                    <a:cubicBezTo>
                      <a:pt x="52" y="27"/>
                      <a:pt x="51" y="27"/>
                      <a:pt x="49" y="27"/>
                    </a:cubicBezTo>
                    <a:cubicBezTo>
                      <a:pt x="48" y="27"/>
                      <a:pt x="47" y="28"/>
                      <a:pt x="46" y="28"/>
                    </a:cubicBezTo>
                    <a:cubicBezTo>
                      <a:pt x="46" y="29"/>
                      <a:pt x="45" y="29"/>
                      <a:pt x="45" y="29"/>
                    </a:cubicBezTo>
                    <a:cubicBezTo>
                      <a:pt x="44" y="30"/>
                      <a:pt x="44" y="30"/>
                      <a:pt x="43" y="31"/>
                    </a:cubicBezTo>
                    <a:cubicBezTo>
                      <a:pt x="42" y="31"/>
                      <a:pt x="42" y="31"/>
                      <a:pt x="41" y="32"/>
                    </a:cubicBezTo>
                    <a:cubicBezTo>
                      <a:pt x="41" y="33"/>
                      <a:pt x="38" y="34"/>
                      <a:pt x="37" y="35"/>
                    </a:cubicBezTo>
                    <a:cubicBezTo>
                      <a:pt x="36" y="35"/>
                      <a:pt x="36" y="36"/>
                      <a:pt x="34" y="37"/>
                    </a:cubicBezTo>
                    <a:cubicBezTo>
                      <a:pt x="33" y="38"/>
                      <a:pt x="32" y="39"/>
                      <a:pt x="31" y="39"/>
                    </a:cubicBezTo>
                    <a:cubicBezTo>
                      <a:pt x="31" y="40"/>
                      <a:pt x="30" y="40"/>
                      <a:pt x="29" y="41"/>
                    </a:cubicBezTo>
                    <a:cubicBezTo>
                      <a:pt x="29" y="41"/>
                      <a:pt x="28" y="43"/>
                      <a:pt x="28" y="43"/>
                    </a:cubicBezTo>
                    <a:cubicBezTo>
                      <a:pt x="27" y="43"/>
                      <a:pt x="25" y="44"/>
                      <a:pt x="25" y="44"/>
                    </a:cubicBezTo>
                    <a:cubicBezTo>
                      <a:pt x="24" y="45"/>
                      <a:pt x="24" y="45"/>
                      <a:pt x="23" y="46"/>
                    </a:cubicBezTo>
                    <a:cubicBezTo>
                      <a:pt x="23" y="46"/>
                      <a:pt x="22" y="47"/>
                      <a:pt x="22" y="47"/>
                    </a:cubicBezTo>
                    <a:cubicBezTo>
                      <a:pt x="22" y="47"/>
                      <a:pt x="21" y="47"/>
                      <a:pt x="21" y="48"/>
                    </a:cubicBezTo>
                    <a:cubicBezTo>
                      <a:pt x="20" y="48"/>
                      <a:pt x="19" y="49"/>
                      <a:pt x="19" y="49"/>
                    </a:cubicBezTo>
                    <a:cubicBezTo>
                      <a:pt x="17" y="50"/>
                      <a:pt x="17" y="50"/>
                      <a:pt x="17" y="50"/>
                    </a:cubicBezTo>
                    <a:cubicBezTo>
                      <a:pt x="16" y="51"/>
                      <a:pt x="16" y="51"/>
                      <a:pt x="14" y="50"/>
                    </a:cubicBezTo>
                    <a:cubicBezTo>
                      <a:pt x="13" y="50"/>
                      <a:pt x="12" y="50"/>
                      <a:pt x="11" y="49"/>
                    </a:cubicBezTo>
                    <a:cubicBezTo>
                      <a:pt x="11" y="49"/>
                      <a:pt x="11" y="48"/>
                      <a:pt x="10" y="48"/>
                    </a:cubicBezTo>
                    <a:cubicBezTo>
                      <a:pt x="9" y="47"/>
                      <a:pt x="9" y="45"/>
                      <a:pt x="10"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30" name="Freeform 10">
                <a:extLst>
                  <a:ext uri="{FF2B5EF4-FFF2-40B4-BE49-F238E27FC236}">
                    <a16:creationId xmlns:a16="http://schemas.microsoft.com/office/drawing/2014/main" id="{0992DA27-FBF9-41EC-AFB6-053CD023DF70}"/>
                  </a:ext>
                </a:extLst>
              </p:cNvPr>
              <p:cNvSpPr>
                <a:spLocks/>
              </p:cNvSpPr>
              <p:nvPr/>
            </p:nvSpPr>
            <p:spPr bwMode="auto">
              <a:xfrm>
                <a:off x="5456238" y="2997200"/>
                <a:ext cx="120650" cy="109538"/>
              </a:xfrm>
              <a:custGeom>
                <a:avLst/>
                <a:gdLst>
                  <a:gd name="T0" fmla="*/ 13 w 32"/>
                  <a:gd name="T1" fmla="*/ 29 h 29"/>
                  <a:gd name="T2" fmla="*/ 10 w 32"/>
                  <a:gd name="T3" fmla="*/ 28 h 29"/>
                  <a:gd name="T4" fmla="*/ 4 w 32"/>
                  <a:gd name="T5" fmla="*/ 25 h 29"/>
                  <a:gd name="T6" fmla="*/ 3 w 32"/>
                  <a:gd name="T7" fmla="*/ 23 h 29"/>
                  <a:gd name="T8" fmla="*/ 1 w 32"/>
                  <a:gd name="T9" fmla="*/ 19 h 29"/>
                  <a:gd name="T10" fmla="*/ 1 w 32"/>
                  <a:gd name="T11" fmla="*/ 19 h 29"/>
                  <a:gd name="T12" fmla="*/ 0 w 32"/>
                  <a:gd name="T13" fmla="*/ 12 h 29"/>
                  <a:gd name="T14" fmla="*/ 1 w 32"/>
                  <a:gd name="T15" fmla="*/ 10 h 29"/>
                  <a:gd name="T16" fmla="*/ 1 w 32"/>
                  <a:gd name="T17" fmla="*/ 9 h 29"/>
                  <a:gd name="T18" fmla="*/ 2 w 32"/>
                  <a:gd name="T19" fmla="*/ 6 h 29"/>
                  <a:gd name="T20" fmla="*/ 9 w 32"/>
                  <a:gd name="T21" fmla="*/ 1 h 29"/>
                  <a:gd name="T22" fmla="*/ 10 w 32"/>
                  <a:gd name="T23" fmla="*/ 0 h 29"/>
                  <a:gd name="T24" fmla="*/ 11 w 32"/>
                  <a:gd name="T25" fmla="*/ 0 h 29"/>
                  <a:gd name="T26" fmla="*/ 14 w 32"/>
                  <a:gd name="T27" fmla="*/ 0 h 29"/>
                  <a:gd name="T28" fmla="*/ 15 w 32"/>
                  <a:gd name="T29" fmla="*/ 0 h 29"/>
                  <a:gd name="T30" fmla="*/ 20 w 32"/>
                  <a:gd name="T31" fmla="*/ 2 h 29"/>
                  <a:gd name="T32" fmla="*/ 25 w 32"/>
                  <a:gd name="T33" fmla="*/ 7 h 29"/>
                  <a:gd name="T34" fmla="*/ 27 w 32"/>
                  <a:gd name="T35" fmla="*/ 9 h 29"/>
                  <a:gd name="T36" fmla="*/ 27 w 32"/>
                  <a:gd name="T37" fmla="*/ 9 h 29"/>
                  <a:gd name="T38" fmla="*/ 29 w 32"/>
                  <a:gd name="T39" fmla="*/ 12 h 29"/>
                  <a:gd name="T40" fmla="*/ 30 w 32"/>
                  <a:gd name="T41" fmla="*/ 13 h 29"/>
                  <a:gd name="T42" fmla="*/ 32 w 32"/>
                  <a:gd name="T43" fmla="*/ 17 h 29"/>
                  <a:gd name="T44" fmla="*/ 32 w 32"/>
                  <a:gd name="T45" fmla="*/ 19 h 29"/>
                  <a:gd name="T46" fmla="*/ 29 w 32"/>
                  <a:gd name="T47" fmla="*/ 23 h 29"/>
                  <a:gd name="T48" fmla="*/ 20 w 32"/>
                  <a:gd name="T49" fmla="*/ 28 h 29"/>
                  <a:gd name="T50" fmla="*/ 16 w 32"/>
                  <a:gd name="T51" fmla="*/ 29 h 29"/>
                  <a:gd name="T52" fmla="*/ 13 w 32"/>
                  <a:gd name="T53"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 h="29">
                    <a:moveTo>
                      <a:pt x="13" y="29"/>
                    </a:moveTo>
                    <a:cubicBezTo>
                      <a:pt x="11" y="29"/>
                      <a:pt x="10" y="29"/>
                      <a:pt x="10" y="28"/>
                    </a:cubicBezTo>
                    <a:cubicBezTo>
                      <a:pt x="8" y="27"/>
                      <a:pt x="6" y="26"/>
                      <a:pt x="4" y="25"/>
                    </a:cubicBezTo>
                    <a:cubicBezTo>
                      <a:pt x="4" y="25"/>
                      <a:pt x="3" y="24"/>
                      <a:pt x="3" y="23"/>
                    </a:cubicBezTo>
                    <a:cubicBezTo>
                      <a:pt x="2" y="22"/>
                      <a:pt x="1" y="20"/>
                      <a:pt x="1" y="19"/>
                    </a:cubicBezTo>
                    <a:cubicBezTo>
                      <a:pt x="1" y="19"/>
                      <a:pt x="1" y="19"/>
                      <a:pt x="1" y="19"/>
                    </a:cubicBezTo>
                    <a:cubicBezTo>
                      <a:pt x="1" y="17"/>
                      <a:pt x="0" y="13"/>
                      <a:pt x="0" y="12"/>
                    </a:cubicBezTo>
                    <a:cubicBezTo>
                      <a:pt x="0" y="11"/>
                      <a:pt x="0" y="10"/>
                      <a:pt x="1" y="10"/>
                    </a:cubicBezTo>
                    <a:cubicBezTo>
                      <a:pt x="1" y="10"/>
                      <a:pt x="1" y="9"/>
                      <a:pt x="1" y="9"/>
                    </a:cubicBezTo>
                    <a:cubicBezTo>
                      <a:pt x="1" y="8"/>
                      <a:pt x="2" y="7"/>
                      <a:pt x="2" y="6"/>
                    </a:cubicBezTo>
                    <a:cubicBezTo>
                      <a:pt x="4" y="3"/>
                      <a:pt x="6" y="3"/>
                      <a:pt x="9" y="1"/>
                    </a:cubicBezTo>
                    <a:cubicBezTo>
                      <a:pt x="9" y="1"/>
                      <a:pt x="10" y="0"/>
                      <a:pt x="10" y="0"/>
                    </a:cubicBezTo>
                    <a:cubicBezTo>
                      <a:pt x="10" y="0"/>
                      <a:pt x="10" y="0"/>
                      <a:pt x="11" y="0"/>
                    </a:cubicBezTo>
                    <a:cubicBezTo>
                      <a:pt x="12" y="0"/>
                      <a:pt x="13" y="0"/>
                      <a:pt x="14" y="0"/>
                    </a:cubicBezTo>
                    <a:cubicBezTo>
                      <a:pt x="15" y="0"/>
                      <a:pt x="15" y="0"/>
                      <a:pt x="15" y="0"/>
                    </a:cubicBezTo>
                    <a:cubicBezTo>
                      <a:pt x="17" y="0"/>
                      <a:pt x="18" y="1"/>
                      <a:pt x="20" y="2"/>
                    </a:cubicBezTo>
                    <a:cubicBezTo>
                      <a:pt x="22" y="4"/>
                      <a:pt x="23" y="5"/>
                      <a:pt x="25" y="7"/>
                    </a:cubicBezTo>
                    <a:cubicBezTo>
                      <a:pt x="25" y="7"/>
                      <a:pt x="26" y="8"/>
                      <a:pt x="27" y="9"/>
                    </a:cubicBezTo>
                    <a:cubicBezTo>
                      <a:pt x="27" y="9"/>
                      <a:pt x="27" y="9"/>
                      <a:pt x="27" y="9"/>
                    </a:cubicBezTo>
                    <a:cubicBezTo>
                      <a:pt x="28" y="10"/>
                      <a:pt x="28" y="11"/>
                      <a:pt x="29" y="12"/>
                    </a:cubicBezTo>
                    <a:cubicBezTo>
                      <a:pt x="29" y="13"/>
                      <a:pt x="29" y="13"/>
                      <a:pt x="30" y="13"/>
                    </a:cubicBezTo>
                    <a:cubicBezTo>
                      <a:pt x="30" y="14"/>
                      <a:pt x="31" y="14"/>
                      <a:pt x="32" y="17"/>
                    </a:cubicBezTo>
                    <a:cubicBezTo>
                      <a:pt x="31" y="17"/>
                      <a:pt x="32" y="18"/>
                      <a:pt x="32" y="19"/>
                    </a:cubicBezTo>
                    <a:cubicBezTo>
                      <a:pt x="31" y="19"/>
                      <a:pt x="32" y="22"/>
                      <a:pt x="29" y="23"/>
                    </a:cubicBezTo>
                    <a:cubicBezTo>
                      <a:pt x="26" y="23"/>
                      <a:pt x="22" y="27"/>
                      <a:pt x="20" y="28"/>
                    </a:cubicBezTo>
                    <a:cubicBezTo>
                      <a:pt x="18" y="29"/>
                      <a:pt x="17" y="29"/>
                      <a:pt x="16" y="29"/>
                    </a:cubicBezTo>
                    <a:cubicBezTo>
                      <a:pt x="15" y="29"/>
                      <a:pt x="14" y="29"/>
                      <a:pt x="13"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31" name="Freeform 11">
                <a:extLst>
                  <a:ext uri="{FF2B5EF4-FFF2-40B4-BE49-F238E27FC236}">
                    <a16:creationId xmlns:a16="http://schemas.microsoft.com/office/drawing/2014/main" id="{DB189389-1C24-4EB2-BB5A-75DF39C6A313}"/>
                  </a:ext>
                </a:extLst>
              </p:cNvPr>
              <p:cNvSpPr>
                <a:spLocks/>
              </p:cNvSpPr>
              <p:nvPr/>
            </p:nvSpPr>
            <p:spPr bwMode="auto">
              <a:xfrm>
                <a:off x="3522663" y="2879725"/>
                <a:ext cx="282575" cy="101600"/>
              </a:xfrm>
              <a:custGeom>
                <a:avLst/>
                <a:gdLst>
                  <a:gd name="T0" fmla="*/ 44 w 75"/>
                  <a:gd name="T1" fmla="*/ 27 h 27"/>
                  <a:gd name="T2" fmla="*/ 41 w 75"/>
                  <a:gd name="T3" fmla="*/ 27 h 27"/>
                  <a:gd name="T4" fmla="*/ 39 w 75"/>
                  <a:gd name="T5" fmla="*/ 26 h 27"/>
                  <a:gd name="T6" fmla="*/ 36 w 75"/>
                  <a:gd name="T7" fmla="*/ 26 h 27"/>
                  <a:gd name="T8" fmla="*/ 35 w 75"/>
                  <a:gd name="T9" fmla="*/ 25 h 27"/>
                  <a:gd name="T10" fmla="*/ 33 w 75"/>
                  <a:gd name="T11" fmla="*/ 25 h 27"/>
                  <a:gd name="T12" fmla="*/ 30 w 75"/>
                  <a:gd name="T13" fmla="*/ 25 h 27"/>
                  <a:gd name="T14" fmla="*/ 25 w 75"/>
                  <a:gd name="T15" fmla="*/ 26 h 27"/>
                  <a:gd name="T16" fmla="*/ 17 w 75"/>
                  <a:gd name="T17" fmla="*/ 26 h 27"/>
                  <a:gd name="T18" fmla="*/ 15 w 75"/>
                  <a:gd name="T19" fmla="*/ 27 h 27"/>
                  <a:gd name="T20" fmla="*/ 12 w 75"/>
                  <a:gd name="T21" fmla="*/ 26 h 27"/>
                  <a:gd name="T22" fmla="*/ 9 w 75"/>
                  <a:gd name="T23" fmla="*/ 25 h 27"/>
                  <a:gd name="T24" fmla="*/ 5 w 75"/>
                  <a:gd name="T25" fmla="*/ 24 h 27"/>
                  <a:gd name="T26" fmla="*/ 5 w 75"/>
                  <a:gd name="T27" fmla="*/ 24 h 27"/>
                  <a:gd name="T28" fmla="*/ 3 w 75"/>
                  <a:gd name="T29" fmla="*/ 23 h 27"/>
                  <a:gd name="T30" fmla="*/ 1 w 75"/>
                  <a:gd name="T31" fmla="*/ 21 h 27"/>
                  <a:gd name="T32" fmla="*/ 0 w 75"/>
                  <a:gd name="T33" fmla="*/ 18 h 27"/>
                  <a:gd name="T34" fmla="*/ 0 w 75"/>
                  <a:gd name="T35" fmla="*/ 16 h 27"/>
                  <a:gd name="T36" fmla="*/ 1 w 75"/>
                  <a:gd name="T37" fmla="*/ 14 h 27"/>
                  <a:gd name="T38" fmla="*/ 5 w 75"/>
                  <a:gd name="T39" fmla="*/ 10 h 27"/>
                  <a:gd name="T40" fmla="*/ 6 w 75"/>
                  <a:gd name="T41" fmla="*/ 9 h 27"/>
                  <a:gd name="T42" fmla="*/ 6 w 75"/>
                  <a:gd name="T43" fmla="*/ 9 h 27"/>
                  <a:gd name="T44" fmla="*/ 11 w 75"/>
                  <a:gd name="T45" fmla="*/ 7 h 27"/>
                  <a:gd name="T46" fmla="*/ 11 w 75"/>
                  <a:gd name="T47" fmla="*/ 7 h 27"/>
                  <a:gd name="T48" fmla="*/ 14 w 75"/>
                  <a:gd name="T49" fmla="*/ 6 h 27"/>
                  <a:gd name="T50" fmla="*/ 16 w 75"/>
                  <a:gd name="T51" fmla="*/ 5 h 27"/>
                  <a:gd name="T52" fmla="*/ 18 w 75"/>
                  <a:gd name="T53" fmla="*/ 5 h 27"/>
                  <a:gd name="T54" fmla="*/ 21 w 75"/>
                  <a:gd name="T55" fmla="*/ 4 h 27"/>
                  <a:gd name="T56" fmla="*/ 23 w 75"/>
                  <a:gd name="T57" fmla="*/ 4 h 27"/>
                  <a:gd name="T58" fmla="*/ 25 w 75"/>
                  <a:gd name="T59" fmla="*/ 3 h 27"/>
                  <a:gd name="T60" fmla="*/ 26 w 75"/>
                  <a:gd name="T61" fmla="*/ 3 h 27"/>
                  <a:gd name="T62" fmla="*/ 35 w 75"/>
                  <a:gd name="T63" fmla="*/ 3 h 27"/>
                  <a:gd name="T64" fmla="*/ 35 w 75"/>
                  <a:gd name="T65" fmla="*/ 3 h 27"/>
                  <a:gd name="T66" fmla="*/ 44 w 75"/>
                  <a:gd name="T67" fmla="*/ 2 h 27"/>
                  <a:gd name="T68" fmla="*/ 48 w 75"/>
                  <a:gd name="T69" fmla="*/ 1 h 27"/>
                  <a:gd name="T70" fmla="*/ 60 w 75"/>
                  <a:gd name="T71" fmla="*/ 0 h 27"/>
                  <a:gd name="T72" fmla="*/ 62 w 75"/>
                  <a:gd name="T73" fmla="*/ 1 h 27"/>
                  <a:gd name="T74" fmla="*/ 64 w 75"/>
                  <a:gd name="T75" fmla="*/ 1 h 27"/>
                  <a:gd name="T76" fmla="*/ 65 w 75"/>
                  <a:gd name="T77" fmla="*/ 1 h 27"/>
                  <a:gd name="T78" fmla="*/ 66 w 75"/>
                  <a:gd name="T79" fmla="*/ 1 h 27"/>
                  <a:gd name="T80" fmla="*/ 69 w 75"/>
                  <a:gd name="T81" fmla="*/ 2 h 27"/>
                  <a:gd name="T82" fmla="*/ 72 w 75"/>
                  <a:gd name="T83" fmla="*/ 4 h 27"/>
                  <a:gd name="T84" fmla="*/ 74 w 75"/>
                  <a:gd name="T85" fmla="*/ 6 h 27"/>
                  <a:gd name="T86" fmla="*/ 74 w 75"/>
                  <a:gd name="T87" fmla="*/ 9 h 27"/>
                  <a:gd name="T88" fmla="*/ 75 w 75"/>
                  <a:gd name="T89" fmla="*/ 12 h 27"/>
                  <a:gd name="T90" fmla="*/ 74 w 75"/>
                  <a:gd name="T91" fmla="*/ 14 h 27"/>
                  <a:gd name="T92" fmla="*/ 74 w 75"/>
                  <a:gd name="T93" fmla="*/ 15 h 27"/>
                  <a:gd name="T94" fmla="*/ 74 w 75"/>
                  <a:gd name="T95" fmla="*/ 16 h 27"/>
                  <a:gd name="T96" fmla="*/ 73 w 75"/>
                  <a:gd name="T97" fmla="*/ 17 h 27"/>
                  <a:gd name="T98" fmla="*/ 71 w 75"/>
                  <a:gd name="T99" fmla="*/ 19 h 27"/>
                  <a:gd name="T100" fmla="*/ 69 w 75"/>
                  <a:gd name="T101" fmla="*/ 21 h 27"/>
                  <a:gd name="T102" fmla="*/ 63 w 75"/>
                  <a:gd name="T103" fmla="*/ 22 h 27"/>
                  <a:gd name="T104" fmla="*/ 62 w 75"/>
                  <a:gd name="T105" fmla="*/ 23 h 27"/>
                  <a:gd name="T106" fmla="*/ 58 w 75"/>
                  <a:gd name="T107" fmla="*/ 24 h 27"/>
                  <a:gd name="T108" fmla="*/ 55 w 75"/>
                  <a:gd name="T109" fmla="*/ 25 h 27"/>
                  <a:gd name="T110" fmla="*/ 53 w 75"/>
                  <a:gd name="T111" fmla="*/ 26 h 27"/>
                  <a:gd name="T112" fmla="*/ 52 w 75"/>
                  <a:gd name="T113" fmla="*/ 26 h 27"/>
                  <a:gd name="T114" fmla="*/ 47 w 75"/>
                  <a:gd name="T115" fmla="*/ 27 h 27"/>
                  <a:gd name="T116" fmla="*/ 44 w 75"/>
                  <a:gd name="T1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5" h="27">
                    <a:moveTo>
                      <a:pt x="44" y="27"/>
                    </a:moveTo>
                    <a:cubicBezTo>
                      <a:pt x="43" y="27"/>
                      <a:pt x="42" y="27"/>
                      <a:pt x="41" y="27"/>
                    </a:cubicBezTo>
                    <a:cubicBezTo>
                      <a:pt x="40" y="27"/>
                      <a:pt x="40" y="26"/>
                      <a:pt x="39" y="26"/>
                    </a:cubicBezTo>
                    <a:cubicBezTo>
                      <a:pt x="38" y="26"/>
                      <a:pt x="37" y="26"/>
                      <a:pt x="36" y="26"/>
                    </a:cubicBezTo>
                    <a:cubicBezTo>
                      <a:pt x="36" y="26"/>
                      <a:pt x="35" y="26"/>
                      <a:pt x="35" y="25"/>
                    </a:cubicBezTo>
                    <a:cubicBezTo>
                      <a:pt x="34" y="25"/>
                      <a:pt x="34" y="25"/>
                      <a:pt x="33" y="25"/>
                    </a:cubicBezTo>
                    <a:cubicBezTo>
                      <a:pt x="33" y="25"/>
                      <a:pt x="31" y="25"/>
                      <a:pt x="30" y="25"/>
                    </a:cubicBezTo>
                    <a:cubicBezTo>
                      <a:pt x="28" y="25"/>
                      <a:pt x="27" y="25"/>
                      <a:pt x="25" y="26"/>
                    </a:cubicBezTo>
                    <a:cubicBezTo>
                      <a:pt x="22" y="26"/>
                      <a:pt x="21" y="26"/>
                      <a:pt x="17" y="26"/>
                    </a:cubicBezTo>
                    <a:cubicBezTo>
                      <a:pt x="16" y="27"/>
                      <a:pt x="15" y="27"/>
                      <a:pt x="15" y="27"/>
                    </a:cubicBezTo>
                    <a:cubicBezTo>
                      <a:pt x="14" y="27"/>
                      <a:pt x="13" y="26"/>
                      <a:pt x="12" y="26"/>
                    </a:cubicBezTo>
                    <a:cubicBezTo>
                      <a:pt x="11" y="26"/>
                      <a:pt x="10" y="25"/>
                      <a:pt x="9" y="25"/>
                    </a:cubicBezTo>
                    <a:cubicBezTo>
                      <a:pt x="8" y="25"/>
                      <a:pt x="6" y="25"/>
                      <a:pt x="5" y="24"/>
                    </a:cubicBezTo>
                    <a:cubicBezTo>
                      <a:pt x="5" y="24"/>
                      <a:pt x="5" y="24"/>
                      <a:pt x="5" y="24"/>
                    </a:cubicBezTo>
                    <a:cubicBezTo>
                      <a:pt x="4" y="23"/>
                      <a:pt x="3" y="23"/>
                      <a:pt x="3" y="23"/>
                    </a:cubicBezTo>
                    <a:cubicBezTo>
                      <a:pt x="2" y="21"/>
                      <a:pt x="2" y="22"/>
                      <a:pt x="1" y="21"/>
                    </a:cubicBezTo>
                    <a:cubicBezTo>
                      <a:pt x="1" y="20"/>
                      <a:pt x="0" y="19"/>
                      <a:pt x="0" y="18"/>
                    </a:cubicBezTo>
                    <a:cubicBezTo>
                      <a:pt x="0" y="17"/>
                      <a:pt x="0" y="17"/>
                      <a:pt x="0" y="16"/>
                    </a:cubicBezTo>
                    <a:cubicBezTo>
                      <a:pt x="1" y="15"/>
                      <a:pt x="1" y="14"/>
                      <a:pt x="1" y="14"/>
                    </a:cubicBezTo>
                    <a:cubicBezTo>
                      <a:pt x="2" y="12"/>
                      <a:pt x="4" y="11"/>
                      <a:pt x="5" y="10"/>
                    </a:cubicBezTo>
                    <a:cubicBezTo>
                      <a:pt x="5" y="10"/>
                      <a:pt x="6" y="9"/>
                      <a:pt x="6" y="9"/>
                    </a:cubicBezTo>
                    <a:cubicBezTo>
                      <a:pt x="6" y="9"/>
                      <a:pt x="6" y="9"/>
                      <a:pt x="6" y="9"/>
                    </a:cubicBezTo>
                    <a:cubicBezTo>
                      <a:pt x="8" y="8"/>
                      <a:pt x="9" y="8"/>
                      <a:pt x="11" y="7"/>
                    </a:cubicBezTo>
                    <a:cubicBezTo>
                      <a:pt x="11" y="7"/>
                      <a:pt x="11" y="7"/>
                      <a:pt x="11" y="7"/>
                    </a:cubicBezTo>
                    <a:cubicBezTo>
                      <a:pt x="12" y="7"/>
                      <a:pt x="13" y="6"/>
                      <a:pt x="14" y="6"/>
                    </a:cubicBezTo>
                    <a:cubicBezTo>
                      <a:pt x="14" y="6"/>
                      <a:pt x="15" y="6"/>
                      <a:pt x="16" y="5"/>
                    </a:cubicBezTo>
                    <a:cubicBezTo>
                      <a:pt x="16" y="5"/>
                      <a:pt x="17" y="5"/>
                      <a:pt x="18" y="5"/>
                    </a:cubicBezTo>
                    <a:cubicBezTo>
                      <a:pt x="19" y="5"/>
                      <a:pt x="20" y="4"/>
                      <a:pt x="21" y="4"/>
                    </a:cubicBezTo>
                    <a:cubicBezTo>
                      <a:pt x="22" y="4"/>
                      <a:pt x="23" y="4"/>
                      <a:pt x="23" y="4"/>
                    </a:cubicBezTo>
                    <a:cubicBezTo>
                      <a:pt x="24" y="3"/>
                      <a:pt x="25" y="3"/>
                      <a:pt x="25" y="3"/>
                    </a:cubicBezTo>
                    <a:cubicBezTo>
                      <a:pt x="25" y="3"/>
                      <a:pt x="26" y="3"/>
                      <a:pt x="26" y="3"/>
                    </a:cubicBezTo>
                    <a:cubicBezTo>
                      <a:pt x="29" y="3"/>
                      <a:pt x="32" y="3"/>
                      <a:pt x="35" y="3"/>
                    </a:cubicBezTo>
                    <a:cubicBezTo>
                      <a:pt x="35" y="3"/>
                      <a:pt x="35" y="3"/>
                      <a:pt x="35" y="3"/>
                    </a:cubicBezTo>
                    <a:cubicBezTo>
                      <a:pt x="38" y="2"/>
                      <a:pt x="41" y="2"/>
                      <a:pt x="44" y="2"/>
                    </a:cubicBezTo>
                    <a:cubicBezTo>
                      <a:pt x="45" y="2"/>
                      <a:pt x="46" y="1"/>
                      <a:pt x="48" y="1"/>
                    </a:cubicBezTo>
                    <a:cubicBezTo>
                      <a:pt x="48" y="0"/>
                      <a:pt x="58" y="0"/>
                      <a:pt x="60" y="0"/>
                    </a:cubicBezTo>
                    <a:cubicBezTo>
                      <a:pt x="61" y="0"/>
                      <a:pt x="62" y="0"/>
                      <a:pt x="62" y="1"/>
                    </a:cubicBezTo>
                    <a:cubicBezTo>
                      <a:pt x="63" y="1"/>
                      <a:pt x="64" y="1"/>
                      <a:pt x="64" y="1"/>
                    </a:cubicBezTo>
                    <a:cubicBezTo>
                      <a:pt x="64" y="1"/>
                      <a:pt x="65" y="1"/>
                      <a:pt x="65" y="1"/>
                    </a:cubicBezTo>
                    <a:cubicBezTo>
                      <a:pt x="65" y="1"/>
                      <a:pt x="66" y="1"/>
                      <a:pt x="66" y="1"/>
                    </a:cubicBezTo>
                    <a:cubicBezTo>
                      <a:pt x="67" y="1"/>
                      <a:pt x="68" y="2"/>
                      <a:pt x="69" y="2"/>
                    </a:cubicBezTo>
                    <a:cubicBezTo>
                      <a:pt x="70" y="3"/>
                      <a:pt x="71" y="3"/>
                      <a:pt x="72" y="4"/>
                    </a:cubicBezTo>
                    <a:cubicBezTo>
                      <a:pt x="72" y="5"/>
                      <a:pt x="73" y="5"/>
                      <a:pt x="74" y="6"/>
                    </a:cubicBezTo>
                    <a:cubicBezTo>
                      <a:pt x="74" y="7"/>
                      <a:pt x="74" y="8"/>
                      <a:pt x="74" y="9"/>
                    </a:cubicBezTo>
                    <a:cubicBezTo>
                      <a:pt x="74" y="10"/>
                      <a:pt x="74" y="11"/>
                      <a:pt x="75" y="12"/>
                    </a:cubicBezTo>
                    <a:cubicBezTo>
                      <a:pt x="74" y="13"/>
                      <a:pt x="74" y="13"/>
                      <a:pt x="74" y="14"/>
                    </a:cubicBezTo>
                    <a:cubicBezTo>
                      <a:pt x="74" y="14"/>
                      <a:pt x="74" y="14"/>
                      <a:pt x="74" y="15"/>
                    </a:cubicBezTo>
                    <a:cubicBezTo>
                      <a:pt x="74" y="15"/>
                      <a:pt x="74" y="15"/>
                      <a:pt x="74" y="16"/>
                    </a:cubicBezTo>
                    <a:cubicBezTo>
                      <a:pt x="74" y="16"/>
                      <a:pt x="73" y="17"/>
                      <a:pt x="73" y="17"/>
                    </a:cubicBezTo>
                    <a:cubicBezTo>
                      <a:pt x="73" y="18"/>
                      <a:pt x="72" y="19"/>
                      <a:pt x="71" y="19"/>
                    </a:cubicBezTo>
                    <a:cubicBezTo>
                      <a:pt x="71" y="20"/>
                      <a:pt x="70" y="20"/>
                      <a:pt x="69" y="21"/>
                    </a:cubicBezTo>
                    <a:cubicBezTo>
                      <a:pt x="68" y="21"/>
                      <a:pt x="65" y="22"/>
                      <a:pt x="63" y="22"/>
                    </a:cubicBezTo>
                    <a:cubicBezTo>
                      <a:pt x="63" y="23"/>
                      <a:pt x="62" y="23"/>
                      <a:pt x="62" y="23"/>
                    </a:cubicBezTo>
                    <a:cubicBezTo>
                      <a:pt x="60" y="23"/>
                      <a:pt x="59" y="24"/>
                      <a:pt x="58" y="24"/>
                    </a:cubicBezTo>
                    <a:cubicBezTo>
                      <a:pt x="57" y="24"/>
                      <a:pt x="57" y="25"/>
                      <a:pt x="55" y="25"/>
                    </a:cubicBezTo>
                    <a:cubicBezTo>
                      <a:pt x="54" y="25"/>
                      <a:pt x="54" y="26"/>
                      <a:pt x="53" y="26"/>
                    </a:cubicBezTo>
                    <a:cubicBezTo>
                      <a:pt x="52" y="26"/>
                      <a:pt x="52" y="26"/>
                      <a:pt x="52" y="26"/>
                    </a:cubicBezTo>
                    <a:cubicBezTo>
                      <a:pt x="50" y="26"/>
                      <a:pt x="49" y="27"/>
                      <a:pt x="47" y="27"/>
                    </a:cubicBezTo>
                    <a:cubicBezTo>
                      <a:pt x="46" y="27"/>
                      <a:pt x="45" y="27"/>
                      <a:pt x="44"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32" name="Freeform 12">
                <a:extLst>
                  <a:ext uri="{FF2B5EF4-FFF2-40B4-BE49-F238E27FC236}">
                    <a16:creationId xmlns:a16="http://schemas.microsoft.com/office/drawing/2014/main" id="{80E6580C-4626-4048-BEA6-9BCC81119AF0}"/>
                  </a:ext>
                </a:extLst>
              </p:cNvPr>
              <p:cNvSpPr>
                <a:spLocks/>
              </p:cNvSpPr>
              <p:nvPr/>
            </p:nvSpPr>
            <p:spPr bwMode="auto">
              <a:xfrm>
                <a:off x="5097463" y="3309938"/>
                <a:ext cx="161925" cy="173038"/>
              </a:xfrm>
              <a:custGeom>
                <a:avLst/>
                <a:gdLst>
                  <a:gd name="T0" fmla="*/ 29 w 43"/>
                  <a:gd name="T1" fmla="*/ 46 h 46"/>
                  <a:gd name="T2" fmla="*/ 27 w 43"/>
                  <a:gd name="T3" fmla="*/ 45 h 46"/>
                  <a:gd name="T4" fmla="*/ 26 w 43"/>
                  <a:gd name="T5" fmla="*/ 44 h 46"/>
                  <a:gd name="T6" fmla="*/ 24 w 43"/>
                  <a:gd name="T7" fmla="*/ 40 h 46"/>
                  <a:gd name="T8" fmla="*/ 21 w 43"/>
                  <a:gd name="T9" fmla="*/ 35 h 46"/>
                  <a:gd name="T10" fmla="*/ 19 w 43"/>
                  <a:gd name="T11" fmla="*/ 31 h 46"/>
                  <a:gd name="T12" fmla="*/ 16 w 43"/>
                  <a:gd name="T13" fmla="*/ 26 h 46"/>
                  <a:gd name="T14" fmla="*/ 11 w 43"/>
                  <a:gd name="T15" fmla="*/ 21 h 46"/>
                  <a:gd name="T16" fmla="*/ 9 w 43"/>
                  <a:gd name="T17" fmla="*/ 20 h 46"/>
                  <a:gd name="T18" fmla="*/ 8 w 43"/>
                  <a:gd name="T19" fmla="*/ 18 h 46"/>
                  <a:gd name="T20" fmla="*/ 7 w 43"/>
                  <a:gd name="T21" fmla="*/ 18 h 46"/>
                  <a:gd name="T22" fmla="*/ 5 w 43"/>
                  <a:gd name="T23" fmla="*/ 17 h 46"/>
                  <a:gd name="T24" fmla="*/ 5 w 43"/>
                  <a:gd name="T25" fmla="*/ 16 h 46"/>
                  <a:gd name="T26" fmla="*/ 3 w 43"/>
                  <a:gd name="T27" fmla="*/ 14 h 46"/>
                  <a:gd name="T28" fmla="*/ 3 w 43"/>
                  <a:gd name="T29" fmla="*/ 14 h 46"/>
                  <a:gd name="T30" fmla="*/ 1 w 43"/>
                  <a:gd name="T31" fmla="*/ 12 h 46"/>
                  <a:gd name="T32" fmla="*/ 0 w 43"/>
                  <a:gd name="T33" fmla="*/ 10 h 46"/>
                  <a:gd name="T34" fmla="*/ 0 w 43"/>
                  <a:gd name="T35" fmla="*/ 9 h 46"/>
                  <a:gd name="T36" fmla="*/ 0 w 43"/>
                  <a:gd name="T37" fmla="*/ 6 h 46"/>
                  <a:gd name="T38" fmla="*/ 2 w 43"/>
                  <a:gd name="T39" fmla="*/ 3 h 46"/>
                  <a:gd name="T40" fmla="*/ 3 w 43"/>
                  <a:gd name="T41" fmla="*/ 1 h 46"/>
                  <a:gd name="T42" fmla="*/ 7 w 43"/>
                  <a:gd name="T43" fmla="*/ 0 h 46"/>
                  <a:gd name="T44" fmla="*/ 10 w 43"/>
                  <a:gd name="T45" fmla="*/ 0 h 46"/>
                  <a:gd name="T46" fmla="*/ 13 w 43"/>
                  <a:gd name="T47" fmla="*/ 1 h 46"/>
                  <a:gd name="T48" fmla="*/ 15 w 43"/>
                  <a:gd name="T49" fmla="*/ 2 h 46"/>
                  <a:gd name="T50" fmla="*/ 18 w 43"/>
                  <a:gd name="T51" fmla="*/ 3 h 46"/>
                  <a:gd name="T52" fmla="*/ 21 w 43"/>
                  <a:gd name="T53" fmla="*/ 3 h 46"/>
                  <a:gd name="T54" fmla="*/ 24 w 43"/>
                  <a:gd name="T55" fmla="*/ 4 h 46"/>
                  <a:gd name="T56" fmla="*/ 28 w 43"/>
                  <a:gd name="T57" fmla="*/ 4 h 46"/>
                  <a:gd name="T58" fmla="*/ 31 w 43"/>
                  <a:gd name="T59" fmla="*/ 5 h 46"/>
                  <a:gd name="T60" fmla="*/ 33 w 43"/>
                  <a:gd name="T61" fmla="*/ 7 h 46"/>
                  <a:gd name="T62" fmla="*/ 34 w 43"/>
                  <a:gd name="T63" fmla="*/ 7 h 46"/>
                  <a:gd name="T64" fmla="*/ 37 w 43"/>
                  <a:gd name="T65" fmla="*/ 8 h 46"/>
                  <a:gd name="T66" fmla="*/ 39 w 43"/>
                  <a:gd name="T67" fmla="*/ 9 h 46"/>
                  <a:gd name="T68" fmla="*/ 40 w 43"/>
                  <a:gd name="T69" fmla="*/ 11 h 46"/>
                  <a:gd name="T70" fmla="*/ 42 w 43"/>
                  <a:gd name="T71" fmla="*/ 13 h 46"/>
                  <a:gd name="T72" fmla="*/ 43 w 43"/>
                  <a:gd name="T73" fmla="*/ 16 h 46"/>
                  <a:gd name="T74" fmla="*/ 43 w 43"/>
                  <a:gd name="T75" fmla="*/ 19 h 46"/>
                  <a:gd name="T76" fmla="*/ 43 w 43"/>
                  <a:gd name="T77" fmla="*/ 22 h 46"/>
                  <a:gd name="T78" fmla="*/ 42 w 43"/>
                  <a:gd name="T79" fmla="*/ 25 h 46"/>
                  <a:gd name="T80" fmla="*/ 43 w 43"/>
                  <a:gd name="T81" fmla="*/ 28 h 46"/>
                  <a:gd name="T82" fmla="*/ 43 w 43"/>
                  <a:gd name="T83" fmla="*/ 30 h 46"/>
                  <a:gd name="T84" fmla="*/ 42 w 43"/>
                  <a:gd name="T85" fmla="*/ 35 h 46"/>
                  <a:gd name="T86" fmla="*/ 41 w 43"/>
                  <a:gd name="T87" fmla="*/ 38 h 46"/>
                  <a:gd name="T88" fmla="*/ 39 w 43"/>
                  <a:gd name="T89" fmla="*/ 40 h 46"/>
                  <a:gd name="T90" fmla="*/ 35 w 43"/>
                  <a:gd name="T91" fmla="*/ 45 h 46"/>
                  <a:gd name="T92" fmla="*/ 33 w 43"/>
                  <a:gd name="T93" fmla="*/ 46 h 46"/>
                  <a:gd name="T94" fmla="*/ 31 w 43"/>
                  <a:gd name="T95" fmla="*/ 46 h 46"/>
                  <a:gd name="T96" fmla="*/ 29 w 43"/>
                  <a:gd name="T9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3" h="46">
                    <a:moveTo>
                      <a:pt x="29" y="46"/>
                    </a:moveTo>
                    <a:cubicBezTo>
                      <a:pt x="28" y="46"/>
                      <a:pt x="29" y="46"/>
                      <a:pt x="27" y="45"/>
                    </a:cubicBezTo>
                    <a:cubicBezTo>
                      <a:pt x="27" y="45"/>
                      <a:pt x="26" y="44"/>
                      <a:pt x="26" y="44"/>
                    </a:cubicBezTo>
                    <a:cubicBezTo>
                      <a:pt x="25" y="43"/>
                      <a:pt x="24" y="41"/>
                      <a:pt x="24" y="40"/>
                    </a:cubicBezTo>
                    <a:cubicBezTo>
                      <a:pt x="23" y="38"/>
                      <a:pt x="22" y="37"/>
                      <a:pt x="21" y="35"/>
                    </a:cubicBezTo>
                    <a:cubicBezTo>
                      <a:pt x="21" y="34"/>
                      <a:pt x="19" y="31"/>
                      <a:pt x="19" y="31"/>
                    </a:cubicBezTo>
                    <a:cubicBezTo>
                      <a:pt x="18" y="29"/>
                      <a:pt x="17" y="27"/>
                      <a:pt x="16" y="26"/>
                    </a:cubicBezTo>
                    <a:cubicBezTo>
                      <a:pt x="14" y="24"/>
                      <a:pt x="13" y="22"/>
                      <a:pt x="11" y="21"/>
                    </a:cubicBezTo>
                    <a:cubicBezTo>
                      <a:pt x="10" y="20"/>
                      <a:pt x="10" y="20"/>
                      <a:pt x="9" y="20"/>
                    </a:cubicBezTo>
                    <a:cubicBezTo>
                      <a:pt x="9" y="19"/>
                      <a:pt x="8" y="19"/>
                      <a:pt x="8" y="18"/>
                    </a:cubicBezTo>
                    <a:cubicBezTo>
                      <a:pt x="7" y="18"/>
                      <a:pt x="7" y="18"/>
                      <a:pt x="7" y="18"/>
                    </a:cubicBezTo>
                    <a:cubicBezTo>
                      <a:pt x="6" y="17"/>
                      <a:pt x="5" y="17"/>
                      <a:pt x="5" y="17"/>
                    </a:cubicBezTo>
                    <a:cubicBezTo>
                      <a:pt x="5" y="16"/>
                      <a:pt x="5" y="16"/>
                      <a:pt x="5" y="16"/>
                    </a:cubicBezTo>
                    <a:cubicBezTo>
                      <a:pt x="5" y="16"/>
                      <a:pt x="3" y="15"/>
                      <a:pt x="3" y="14"/>
                    </a:cubicBezTo>
                    <a:cubicBezTo>
                      <a:pt x="3" y="14"/>
                      <a:pt x="3" y="14"/>
                      <a:pt x="3" y="14"/>
                    </a:cubicBezTo>
                    <a:cubicBezTo>
                      <a:pt x="2" y="13"/>
                      <a:pt x="1" y="13"/>
                      <a:pt x="1" y="12"/>
                    </a:cubicBezTo>
                    <a:cubicBezTo>
                      <a:pt x="0" y="11"/>
                      <a:pt x="1" y="11"/>
                      <a:pt x="0" y="10"/>
                    </a:cubicBezTo>
                    <a:cubicBezTo>
                      <a:pt x="0" y="10"/>
                      <a:pt x="0" y="9"/>
                      <a:pt x="0" y="9"/>
                    </a:cubicBezTo>
                    <a:cubicBezTo>
                      <a:pt x="0" y="8"/>
                      <a:pt x="0" y="7"/>
                      <a:pt x="0" y="6"/>
                    </a:cubicBezTo>
                    <a:cubicBezTo>
                      <a:pt x="0" y="6"/>
                      <a:pt x="1" y="4"/>
                      <a:pt x="2" y="3"/>
                    </a:cubicBezTo>
                    <a:cubicBezTo>
                      <a:pt x="2" y="2"/>
                      <a:pt x="2" y="2"/>
                      <a:pt x="3" y="1"/>
                    </a:cubicBezTo>
                    <a:cubicBezTo>
                      <a:pt x="3" y="1"/>
                      <a:pt x="5" y="0"/>
                      <a:pt x="7" y="0"/>
                    </a:cubicBezTo>
                    <a:cubicBezTo>
                      <a:pt x="8" y="0"/>
                      <a:pt x="9" y="0"/>
                      <a:pt x="10" y="0"/>
                    </a:cubicBezTo>
                    <a:cubicBezTo>
                      <a:pt x="11" y="0"/>
                      <a:pt x="12" y="1"/>
                      <a:pt x="13" y="1"/>
                    </a:cubicBezTo>
                    <a:cubicBezTo>
                      <a:pt x="14" y="1"/>
                      <a:pt x="14" y="1"/>
                      <a:pt x="15" y="2"/>
                    </a:cubicBezTo>
                    <a:cubicBezTo>
                      <a:pt x="16" y="2"/>
                      <a:pt x="18" y="3"/>
                      <a:pt x="18" y="3"/>
                    </a:cubicBezTo>
                    <a:cubicBezTo>
                      <a:pt x="19" y="3"/>
                      <a:pt x="20" y="3"/>
                      <a:pt x="21" y="3"/>
                    </a:cubicBezTo>
                    <a:cubicBezTo>
                      <a:pt x="22" y="3"/>
                      <a:pt x="23" y="3"/>
                      <a:pt x="24" y="4"/>
                    </a:cubicBezTo>
                    <a:cubicBezTo>
                      <a:pt x="26" y="4"/>
                      <a:pt x="26" y="4"/>
                      <a:pt x="28" y="4"/>
                    </a:cubicBezTo>
                    <a:cubicBezTo>
                      <a:pt x="28" y="4"/>
                      <a:pt x="30" y="5"/>
                      <a:pt x="31" y="5"/>
                    </a:cubicBezTo>
                    <a:cubicBezTo>
                      <a:pt x="32" y="6"/>
                      <a:pt x="33" y="6"/>
                      <a:pt x="33" y="7"/>
                    </a:cubicBezTo>
                    <a:cubicBezTo>
                      <a:pt x="34" y="7"/>
                      <a:pt x="34" y="7"/>
                      <a:pt x="34" y="7"/>
                    </a:cubicBezTo>
                    <a:cubicBezTo>
                      <a:pt x="35" y="7"/>
                      <a:pt x="36" y="8"/>
                      <a:pt x="37" y="8"/>
                    </a:cubicBezTo>
                    <a:cubicBezTo>
                      <a:pt x="37" y="9"/>
                      <a:pt x="38" y="9"/>
                      <a:pt x="39" y="9"/>
                    </a:cubicBezTo>
                    <a:cubicBezTo>
                      <a:pt x="40" y="10"/>
                      <a:pt x="39" y="10"/>
                      <a:pt x="40" y="11"/>
                    </a:cubicBezTo>
                    <a:cubicBezTo>
                      <a:pt x="42" y="11"/>
                      <a:pt x="42" y="12"/>
                      <a:pt x="42" y="13"/>
                    </a:cubicBezTo>
                    <a:cubicBezTo>
                      <a:pt x="43" y="14"/>
                      <a:pt x="43" y="15"/>
                      <a:pt x="43" y="16"/>
                    </a:cubicBezTo>
                    <a:cubicBezTo>
                      <a:pt x="43" y="17"/>
                      <a:pt x="43" y="18"/>
                      <a:pt x="43" y="19"/>
                    </a:cubicBezTo>
                    <a:cubicBezTo>
                      <a:pt x="43" y="19"/>
                      <a:pt x="43" y="21"/>
                      <a:pt x="43" y="22"/>
                    </a:cubicBezTo>
                    <a:cubicBezTo>
                      <a:pt x="42" y="23"/>
                      <a:pt x="43" y="24"/>
                      <a:pt x="42" y="25"/>
                    </a:cubicBezTo>
                    <a:cubicBezTo>
                      <a:pt x="42" y="26"/>
                      <a:pt x="42" y="28"/>
                      <a:pt x="43" y="28"/>
                    </a:cubicBezTo>
                    <a:cubicBezTo>
                      <a:pt x="43" y="28"/>
                      <a:pt x="43" y="30"/>
                      <a:pt x="43" y="30"/>
                    </a:cubicBezTo>
                    <a:cubicBezTo>
                      <a:pt x="43" y="32"/>
                      <a:pt x="42" y="34"/>
                      <a:pt x="42" y="35"/>
                    </a:cubicBezTo>
                    <a:cubicBezTo>
                      <a:pt x="42" y="37"/>
                      <a:pt x="41" y="37"/>
                      <a:pt x="41" y="38"/>
                    </a:cubicBezTo>
                    <a:cubicBezTo>
                      <a:pt x="40" y="38"/>
                      <a:pt x="41" y="38"/>
                      <a:pt x="39" y="40"/>
                    </a:cubicBezTo>
                    <a:cubicBezTo>
                      <a:pt x="39" y="40"/>
                      <a:pt x="36" y="44"/>
                      <a:pt x="35" y="45"/>
                    </a:cubicBezTo>
                    <a:cubicBezTo>
                      <a:pt x="35" y="45"/>
                      <a:pt x="33" y="46"/>
                      <a:pt x="33" y="46"/>
                    </a:cubicBezTo>
                    <a:cubicBezTo>
                      <a:pt x="33" y="46"/>
                      <a:pt x="32" y="46"/>
                      <a:pt x="31" y="46"/>
                    </a:cubicBezTo>
                    <a:cubicBezTo>
                      <a:pt x="31" y="46"/>
                      <a:pt x="30" y="46"/>
                      <a:pt x="29"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33" name="Freeform 13">
                <a:extLst>
                  <a:ext uri="{FF2B5EF4-FFF2-40B4-BE49-F238E27FC236}">
                    <a16:creationId xmlns:a16="http://schemas.microsoft.com/office/drawing/2014/main" id="{76FE5EF0-514A-4C96-BEE8-51369B11D3C9}"/>
                  </a:ext>
                </a:extLst>
              </p:cNvPr>
              <p:cNvSpPr>
                <a:spLocks/>
              </p:cNvSpPr>
              <p:nvPr/>
            </p:nvSpPr>
            <p:spPr bwMode="auto">
              <a:xfrm>
                <a:off x="4908551" y="3041650"/>
                <a:ext cx="325438" cy="395288"/>
              </a:xfrm>
              <a:custGeom>
                <a:avLst/>
                <a:gdLst>
                  <a:gd name="T0" fmla="*/ 6 w 86"/>
                  <a:gd name="T1" fmla="*/ 104 h 105"/>
                  <a:gd name="T2" fmla="*/ 2 w 86"/>
                  <a:gd name="T3" fmla="*/ 99 h 105"/>
                  <a:gd name="T4" fmla="*/ 2 w 86"/>
                  <a:gd name="T5" fmla="*/ 88 h 105"/>
                  <a:gd name="T6" fmla="*/ 8 w 86"/>
                  <a:gd name="T7" fmla="*/ 78 h 105"/>
                  <a:gd name="T8" fmla="*/ 15 w 86"/>
                  <a:gd name="T9" fmla="*/ 65 h 105"/>
                  <a:gd name="T10" fmla="*/ 16 w 86"/>
                  <a:gd name="T11" fmla="*/ 59 h 105"/>
                  <a:gd name="T12" fmla="*/ 13 w 86"/>
                  <a:gd name="T13" fmla="*/ 58 h 105"/>
                  <a:gd name="T14" fmla="*/ 7 w 86"/>
                  <a:gd name="T15" fmla="*/ 55 h 105"/>
                  <a:gd name="T16" fmla="*/ 3 w 86"/>
                  <a:gd name="T17" fmla="*/ 49 h 105"/>
                  <a:gd name="T18" fmla="*/ 4 w 86"/>
                  <a:gd name="T19" fmla="*/ 39 h 105"/>
                  <a:gd name="T20" fmla="*/ 9 w 86"/>
                  <a:gd name="T21" fmla="*/ 35 h 105"/>
                  <a:gd name="T22" fmla="*/ 13 w 86"/>
                  <a:gd name="T23" fmla="*/ 33 h 105"/>
                  <a:gd name="T24" fmla="*/ 26 w 86"/>
                  <a:gd name="T25" fmla="*/ 32 h 105"/>
                  <a:gd name="T26" fmla="*/ 28 w 86"/>
                  <a:gd name="T27" fmla="*/ 28 h 105"/>
                  <a:gd name="T28" fmla="*/ 27 w 86"/>
                  <a:gd name="T29" fmla="*/ 25 h 105"/>
                  <a:gd name="T30" fmla="*/ 24 w 86"/>
                  <a:gd name="T31" fmla="*/ 19 h 105"/>
                  <a:gd name="T32" fmla="*/ 28 w 86"/>
                  <a:gd name="T33" fmla="*/ 6 h 105"/>
                  <a:gd name="T34" fmla="*/ 32 w 86"/>
                  <a:gd name="T35" fmla="*/ 1 h 105"/>
                  <a:gd name="T36" fmla="*/ 40 w 86"/>
                  <a:gd name="T37" fmla="*/ 0 h 105"/>
                  <a:gd name="T38" fmla="*/ 44 w 86"/>
                  <a:gd name="T39" fmla="*/ 2 h 105"/>
                  <a:gd name="T40" fmla="*/ 51 w 86"/>
                  <a:gd name="T41" fmla="*/ 12 h 105"/>
                  <a:gd name="T42" fmla="*/ 52 w 86"/>
                  <a:gd name="T43" fmla="*/ 22 h 105"/>
                  <a:gd name="T44" fmla="*/ 55 w 86"/>
                  <a:gd name="T45" fmla="*/ 26 h 105"/>
                  <a:gd name="T46" fmla="*/ 58 w 86"/>
                  <a:gd name="T47" fmla="*/ 25 h 105"/>
                  <a:gd name="T48" fmla="*/ 61 w 86"/>
                  <a:gd name="T49" fmla="*/ 22 h 105"/>
                  <a:gd name="T50" fmla="*/ 64 w 86"/>
                  <a:gd name="T51" fmla="*/ 20 h 105"/>
                  <a:gd name="T52" fmla="*/ 67 w 86"/>
                  <a:gd name="T53" fmla="*/ 19 h 105"/>
                  <a:gd name="T54" fmla="*/ 71 w 86"/>
                  <a:gd name="T55" fmla="*/ 20 h 105"/>
                  <a:gd name="T56" fmla="*/ 74 w 86"/>
                  <a:gd name="T57" fmla="*/ 22 h 105"/>
                  <a:gd name="T58" fmla="*/ 76 w 86"/>
                  <a:gd name="T59" fmla="*/ 24 h 105"/>
                  <a:gd name="T60" fmla="*/ 78 w 86"/>
                  <a:gd name="T61" fmla="*/ 26 h 105"/>
                  <a:gd name="T62" fmla="*/ 82 w 86"/>
                  <a:gd name="T63" fmla="*/ 28 h 105"/>
                  <a:gd name="T64" fmla="*/ 86 w 86"/>
                  <a:gd name="T65" fmla="*/ 33 h 105"/>
                  <a:gd name="T66" fmla="*/ 85 w 86"/>
                  <a:gd name="T67" fmla="*/ 35 h 105"/>
                  <a:gd name="T68" fmla="*/ 85 w 86"/>
                  <a:gd name="T69" fmla="*/ 37 h 105"/>
                  <a:gd name="T70" fmla="*/ 85 w 86"/>
                  <a:gd name="T71" fmla="*/ 38 h 105"/>
                  <a:gd name="T72" fmla="*/ 84 w 86"/>
                  <a:gd name="T73" fmla="*/ 39 h 105"/>
                  <a:gd name="T74" fmla="*/ 80 w 86"/>
                  <a:gd name="T75" fmla="*/ 41 h 105"/>
                  <a:gd name="T76" fmla="*/ 78 w 86"/>
                  <a:gd name="T77" fmla="*/ 43 h 105"/>
                  <a:gd name="T78" fmla="*/ 76 w 86"/>
                  <a:gd name="T79" fmla="*/ 44 h 105"/>
                  <a:gd name="T80" fmla="*/ 70 w 86"/>
                  <a:gd name="T81" fmla="*/ 47 h 105"/>
                  <a:gd name="T82" fmla="*/ 66 w 86"/>
                  <a:gd name="T83" fmla="*/ 49 h 105"/>
                  <a:gd name="T84" fmla="*/ 51 w 86"/>
                  <a:gd name="T85" fmla="*/ 54 h 105"/>
                  <a:gd name="T86" fmla="*/ 46 w 86"/>
                  <a:gd name="T87" fmla="*/ 56 h 105"/>
                  <a:gd name="T88" fmla="*/ 41 w 86"/>
                  <a:gd name="T89" fmla="*/ 59 h 105"/>
                  <a:gd name="T90" fmla="*/ 37 w 86"/>
                  <a:gd name="T91" fmla="*/ 64 h 105"/>
                  <a:gd name="T92" fmla="*/ 36 w 86"/>
                  <a:gd name="T93" fmla="*/ 67 h 105"/>
                  <a:gd name="T94" fmla="*/ 35 w 86"/>
                  <a:gd name="T95" fmla="*/ 68 h 105"/>
                  <a:gd name="T96" fmla="*/ 32 w 86"/>
                  <a:gd name="T97" fmla="*/ 72 h 105"/>
                  <a:gd name="T98" fmla="*/ 29 w 86"/>
                  <a:gd name="T99" fmla="*/ 79 h 105"/>
                  <a:gd name="T100" fmla="*/ 25 w 86"/>
                  <a:gd name="T101" fmla="*/ 88 h 105"/>
                  <a:gd name="T102" fmla="*/ 19 w 86"/>
                  <a:gd name="T103" fmla="*/ 100 h 105"/>
                  <a:gd name="T104" fmla="*/ 12 w 86"/>
                  <a:gd name="T105" fmla="*/ 10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6" h="105">
                    <a:moveTo>
                      <a:pt x="9" y="105"/>
                    </a:moveTo>
                    <a:cubicBezTo>
                      <a:pt x="8" y="105"/>
                      <a:pt x="6" y="104"/>
                      <a:pt x="6" y="104"/>
                    </a:cubicBezTo>
                    <a:cubicBezTo>
                      <a:pt x="5" y="103"/>
                      <a:pt x="4" y="102"/>
                      <a:pt x="4" y="102"/>
                    </a:cubicBezTo>
                    <a:cubicBezTo>
                      <a:pt x="3" y="100"/>
                      <a:pt x="2" y="100"/>
                      <a:pt x="2" y="99"/>
                    </a:cubicBezTo>
                    <a:cubicBezTo>
                      <a:pt x="1" y="98"/>
                      <a:pt x="0" y="96"/>
                      <a:pt x="0" y="96"/>
                    </a:cubicBezTo>
                    <a:cubicBezTo>
                      <a:pt x="0" y="92"/>
                      <a:pt x="1" y="90"/>
                      <a:pt x="2" y="88"/>
                    </a:cubicBezTo>
                    <a:cubicBezTo>
                      <a:pt x="3" y="86"/>
                      <a:pt x="4" y="84"/>
                      <a:pt x="6" y="83"/>
                    </a:cubicBezTo>
                    <a:cubicBezTo>
                      <a:pt x="6" y="81"/>
                      <a:pt x="7" y="79"/>
                      <a:pt x="8" y="78"/>
                    </a:cubicBezTo>
                    <a:cubicBezTo>
                      <a:pt x="8" y="77"/>
                      <a:pt x="8" y="77"/>
                      <a:pt x="9" y="77"/>
                    </a:cubicBezTo>
                    <a:cubicBezTo>
                      <a:pt x="9" y="72"/>
                      <a:pt x="13" y="69"/>
                      <a:pt x="15" y="65"/>
                    </a:cubicBezTo>
                    <a:cubicBezTo>
                      <a:pt x="16" y="63"/>
                      <a:pt x="17" y="62"/>
                      <a:pt x="17" y="60"/>
                    </a:cubicBezTo>
                    <a:cubicBezTo>
                      <a:pt x="17" y="60"/>
                      <a:pt x="16" y="59"/>
                      <a:pt x="16" y="59"/>
                    </a:cubicBezTo>
                    <a:cubicBezTo>
                      <a:pt x="16" y="59"/>
                      <a:pt x="15" y="59"/>
                      <a:pt x="15" y="58"/>
                    </a:cubicBezTo>
                    <a:cubicBezTo>
                      <a:pt x="14" y="58"/>
                      <a:pt x="14" y="58"/>
                      <a:pt x="13" y="58"/>
                    </a:cubicBezTo>
                    <a:cubicBezTo>
                      <a:pt x="13" y="57"/>
                      <a:pt x="12" y="57"/>
                      <a:pt x="12" y="57"/>
                    </a:cubicBezTo>
                    <a:cubicBezTo>
                      <a:pt x="10" y="56"/>
                      <a:pt x="9" y="55"/>
                      <a:pt x="7" y="55"/>
                    </a:cubicBezTo>
                    <a:cubicBezTo>
                      <a:pt x="5" y="53"/>
                      <a:pt x="3" y="51"/>
                      <a:pt x="3" y="50"/>
                    </a:cubicBezTo>
                    <a:cubicBezTo>
                      <a:pt x="3" y="50"/>
                      <a:pt x="3" y="49"/>
                      <a:pt x="3" y="49"/>
                    </a:cubicBezTo>
                    <a:cubicBezTo>
                      <a:pt x="3" y="46"/>
                      <a:pt x="3" y="43"/>
                      <a:pt x="4" y="41"/>
                    </a:cubicBezTo>
                    <a:cubicBezTo>
                      <a:pt x="4" y="40"/>
                      <a:pt x="4" y="39"/>
                      <a:pt x="4" y="39"/>
                    </a:cubicBezTo>
                    <a:cubicBezTo>
                      <a:pt x="5" y="38"/>
                      <a:pt x="5" y="37"/>
                      <a:pt x="6" y="36"/>
                    </a:cubicBezTo>
                    <a:cubicBezTo>
                      <a:pt x="7" y="36"/>
                      <a:pt x="7" y="35"/>
                      <a:pt x="9" y="35"/>
                    </a:cubicBezTo>
                    <a:cubicBezTo>
                      <a:pt x="9" y="34"/>
                      <a:pt x="10" y="34"/>
                      <a:pt x="12" y="34"/>
                    </a:cubicBezTo>
                    <a:cubicBezTo>
                      <a:pt x="12" y="34"/>
                      <a:pt x="12" y="33"/>
                      <a:pt x="13" y="33"/>
                    </a:cubicBezTo>
                    <a:cubicBezTo>
                      <a:pt x="13" y="33"/>
                      <a:pt x="14" y="33"/>
                      <a:pt x="14" y="33"/>
                    </a:cubicBezTo>
                    <a:cubicBezTo>
                      <a:pt x="15" y="32"/>
                      <a:pt x="24" y="32"/>
                      <a:pt x="26" y="32"/>
                    </a:cubicBezTo>
                    <a:cubicBezTo>
                      <a:pt x="26" y="32"/>
                      <a:pt x="27" y="32"/>
                      <a:pt x="27" y="31"/>
                    </a:cubicBezTo>
                    <a:cubicBezTo>
                      <a:pt x="27" y="30"/>
                      <a:pt x="27" y="29"/>
                      <a:pt x="28" y="28"/>
                    </a:cubicBezTo>
                    <a:cubicBezTo>
                      <a:pt x="27" y="28"/>
                      <a:pt x="27" y="28"/>
                      <a:pt x="27" y="28"/>
                    </a:cubicBezTo>
                    <a:cubicBezTo>
                      <a:pt x="27" y="27"/>
                      <a:pt x="27" y="26"/>
                      <a:pt x="27" y="25"/>
                    </a:cubicBezTo>
                    <a:cubicBezTo>
                      <a:pt x="27" y="24"/>
                      <a:pt x="27" y="23"/>
                      <a:pt x="27" y="22"/>
                    </a:cubicBezTo>
                    <a:cubicBezTo>
                      <a:pt x="25" y="21"/>
                      <a:pt x="25" y="19"/>
                      <a:pt x="24" y="19"/>
                    </a:cubicBezTo>
                    <a:cubicBezTo>
                      <a:pt x="24" y="17"/>
                      <a:pt x="24" y="16"/>
                      <a:pt x="24" y="14"/>
                    </a:cubicBezTo>
                    <a:cubicBezTo>
                      <a:pt x="25" y="10"/>
                      <a:pt x="26" y="8"/>
                      <a:pt x="28" y="6"/>
                    </a:cubicBezTo>
                    <a:cubicBezTo>
                      <a:pt x="28" y="5"/>
                      <a:pt x="29" y="4"/>
                      <a:pt x="30" y="3"/>
                    </a:cubicBezTo>
                    <a:cubicBezTo>
                      <a:pt x="30" y="3"/>
                      <a:pt x="31" y="2"/>
                      <a:pt x="32" y="1"/>
                    </a:cubicBezTo>
                    <a:cubicBezTo>
                      <a:pt x="32" y="1"/>
                      <a:pt x="33" y="0"/>
                      <a:pt x="35" y="0"/>
                    </a:cubicBezTo>
                    <a:cubicBezTo>
                      <a:pt x="36" y="0"/>
                      <a:pt x="38" y="0"/>
                      <a:pt x="40" y="0"/>
                    </a:cubicBezTo>
                    <a:cubicBezTo>
                      <a:pt x="40" y="0"/>
                      <a:pt x="41" y="1"/>
                      <a:pt x="42" y="1"/>
                    </a:cubicBezTo>
                    <a:cubicBezTo>
                      <a:pt x="42" y="1"/>
                      <a:pt x="43" y="2"/>
                      <a:pt x="44" y="2"/>
                    </a:cubicBezTo>
                    <a:cubicBezTo>
                      <a:pt x="44" y="2"/>
                      <a:pt x="46" y="5"/>
                      <a:pt x="46" y="5"/>
                    </a:cubicBezTo>
                    <a:cubicBezTo>
                      <a:pt x="48" y="7"/>
                      <a:pt x="49" y="8"/>
                      <a:pt x="51" y="12"/>
                    </a:cubicBezTo>
                    <a:cubicBezTo>
                      <a:pt x="51" y="13"/>
                      <a:pt x="51" y="14"/>
                      <a:pt x="52" y="15"/>
                    </a:cubicBezTo>
                    <a:cubicBezTo>
                      <a:pt x="52" y="17"/>
                      <a:pt x="52" y="20"/>
                      <a:pt x="52" y="22"/>
                    </a:cubicBezTo>
                    <a:cubicBezTo>
                      <a:pt x="52" y="23"/>
                      <a:pt x="52" y="25"/>
                      <a:pt x="52" y="27"/>
                    </a:cubicBezTo>
                    <a:cubicBezTo>
                      <a:pt x="53" y="27"/>
                      <a:pt x="53" y="26"/>
                      <a:pt x="55" y="26"/>
                    </a:cubicBezTo>
                    <a:cubicBezTo>
                      <a:pt x="55" y="26"/>
                      <a:pt x="55" y="25"/>
                      <a:pt x="56" y="25"/>
                    </a:cubicBezTo>
                    <a:cubicBezTo>
                      <a:pt x="57" y="25"/>
                      <a:pt x="57" y="25"/>
                      <a:pt x="58" y="25"/>
                    </a:cubicBezTo>
                    <a:cubicBezTo>
                      <a:pt x="58" y="24"/>
                      <a:pt x="59" y="24"/>
                      <a:pt x="59" y="24"/>
                    </a:cubicBezTo>
                    <a:cubicBezTo>
                      <a:pt x="60" y="24"/>
                      <a:pt x="60" y="23"/>
                      <a:pt x="61" y="22"/>
                    </a:cubicBezTo>
                    <a:cubicBezTo>
                      <a:pt x="62" y="22"/>
                      <a:pt x="63" y="21"/>
                      <a:pt x="63" y="21"/>
                    </a:cubicBezTo>
                    <a:cubicBezTo>
                      <a:pt x="63" y="21"/>
                      <a:pt x="64" y="21"/>
                      <a:pt x="64" y="20"/>
                    </a:cubicBezTo>
                    <a:cubicBezTo>
                      <a:pt x="65" y="20"/>
                      <a:pt x="65" y="20"/>
                      <a:pt x="65" y="20"/>
                    </a:cubicBezTo>
                    <a:cubicBezTo>
                      <a:pt x="66" y="20"/>
                      <a:pt x="65" y="19"/>
                      <a:pt x="67" y="19"/>
                    </a:cubicBezTo>
                    <a:cubicBezTo>
                      <a:pt x="68" y="19"/>
                      <a:pt x="69" y="19"/>
                      <a:pt x="70" y="19"/>
                    </a:cubicBezTo>
                    <a:cubicBezTo>
                      <a:pt x="70" y="19"/>
                      <a:pt x="71" y="19"/>
                      <a:pt x="71" y="20"/>
                    </a:cubicBezTo>
                    <a:cubicBezTo>
                      <a:pt x="72" y="20"/>
                      <a:pt x="72" y="20"/>
                      <a:pt x="73" y="20"/>
                    </a:cubicBezTo>
                    <a:cubicBezTo>
                      <a:pt x="73" y="21"/>
                      <a:pt x="73" y="21"/>
                      <a:pt x="74" y="22"/>
                    </a:cubicBezTo>
                    <a:cubicBezTo>
                      <a:pt x="74" y="22"/>
                      <a:pt x="75" y="23"/>
                      <a:pt x="75" y="23"/>
                    </a:cubicBezTo>
                    <a:cubicBezTo>
                      <a:pt x="76" y="24"/>
                      <a:pt x="76" y="24"/>
                      <a:pt x="76" y="24"/>
                    </a:cubicBezTo>
                    <a:cubicBezTo>
                      <a:pt x="76" y="25"/>
                      <a:pt x="76" y="25"/>
                      <a:pt x="77" y="25"/>
                    </a:cubicBezTo>
                    <a:cubicBezTo>
                      <a:pt x="77" y="26"/>
                      <a:pt x="77" y="26"/>
                      <a:pt x="78" y="26"/>
                    </a:cubicBezTo>
                    <a:cubicBezTo>
                      <a:pt x="78" y="26"/>
                      <a:pt x="79" y="27"/>
                      <a:pt x="79" y="27"/>
                    </a:cubicBezTo>
                    <a:cubicBezTo>
                      <a:pt x="80" y="27"/>
                      <a:pt x="81" y="28"/>
                      <a:pt x="82" y="28"/>
                    </a:cubicBezTo>
                    <a:cubicBezTo>
                      <a:pt x="82" y="29"/>
                      <a:pt x="83" y="29"/>
                      <a:pt x="84" y="30"/>
                    </a:cubicBezTo>
                    <a:cubicBezTo>
                      <a:pt x="85" y="31"/>
                      <a:pt x="85" y="32"/>
                      <a:pt x="86" y="33"/>
                    </a:cubicBezTo>
                    <a:cubicBezTo>
                      <a:pt x="86" y="33"/>
                      <a:pt x="86" y="33"/>
                      <a:pt x="86" y="34"/>
                    </a:cubicBezTo>
                    <a:cubicBezTo>
                      <a:pt x="85" y="34"/>
                      <a:pt x="86" y="34"/>
                      <a:pt x="85" y="35"/>
                    </a:cubicBezTo>
                    <a:cubicBezTo>
                      <a:pt x="85" y="35"/>
                      <a:pt x="85" y="36"/>
                      <a:pt x="85" y="36"/>
                    </a:cubicBezTo>
                    <a:cubicBezTo>
                      <a:pt x="85" y="36"/>
                      <a:pt x="85" y="36"/>
                      <a:pt x="85" y="37"/>
                    </a:cubicBezTo>
                    <a:cubicBezTo>
                      <a:pt x="85" y="37"/>
                      <a:pt x="85" y="37"/>
                      <a:pt x="85" y="37"/>
                    </a:cubicBezTo>
                    <a:cubicBezTo>
                      <a:pt x="85" y="38"/>
                      <a:pt x="85" y="38"/>
                      <a:pt x="85" y="38"/>
                    </a:cubicBezTo>
                    <a:cubicBezTo>
                      <a:pt x="84" y="38"/>
                      <a:pt x="84" y="38"/>
                      <a:pt x="84" y="39"/>
                    </a:cubicBezTo>
                    <a:cubicBezTo>
                      <a:pt x="84" y="39"/>
                      <a:pt x="84" y="39"/>
                      <a:pt x="84" y="39"/>
                    </a:cubicBezTo>
                    <a:cubicBezTo>
                      <a:pt x="83" y="40"/>
                      <a:pt x="83" y="40"/>
                      <a:pt x="82" y="40"/>
                    </a:cubicBezTo>
                    <a:cubicBezTo>
                      <a:pt x="81" y="41"/>
                      <a:pt x="81" y="41"/>
                      <a:pt x="80" y="41"/>
                    </a:cubicBezTo>
                    <a:cubicBezTo>
                      <a:pt x="80" y="41"/>
                      <a:pt x="80" y="42"/>
                      <a:pt x="80" y="42"/>
                    </a:cubicBezTo>
                    <a:cubicBezTo>
                      <a:pt x="79" y="42"/>
                      <a:pt x="79" y="43"/>
                      <a:pt x="78" y="43"/>
                    </a:cubicBezTo>
                    <a:cubicBezTo>
                      <a:pt x="78" y="43"/>
                      <a:pt x="77" y="43"/>
                      <a:pt x="77" y="43"/>
                    </a:cubicBezTo>
                    <a:cubicBezTo>
                      <a:pt x="77" y="43"/>
                      <a:pt x="76" y="44"/>
                      <a:pt x="76" y="44"/>
                    </a:cubicBezTo>
                    <a:cubicBezTo>
                      <a:pt x="75" y="45"/>
                      <a:pt x="74" y="45"/>
                      <a:pt x="73" y="46"/>
                    </a:cubicBezTo>
                    <a:cubicBezTo>
                      <a:pt x="71" y="46"/>
                      <a:pt x="71" y="46"/>
                      <a:pt x="70" y="47"/>
                    </a:cubicBezTo>
                    <a:cubicBezTo>
                      <a:pt x="69" y="47"/>
                      <a:pt x="69" y="47"/>
                      <a:pt x="69" y="48"/>
                    </a:cubicBezTo>
                    <a:cubicBezTo>
                      <a:pt x="68" y="48"/>
                      <a:pt x="66" y="48"/>
                      <a:pt x="66" y="49"/>
                    </a:cubicBezTo>
                    <a:cubicBezTo>
                      <a:pt x="64" y="50"/>
                      <a:pt x="61" y="51"/>
                      <a:pt x="58" y="52"/>
                    </a:cubicBezTo>
                    <a:cubicBezTo>
                      <a:pt x="56" y="53"/>
                      <a:pt x="53" y="53"/>
                      <a:pt x="51" y="54"/>
                    </a:cubicBezTo>
                    <a:cubicBezTo>
                      <a:pt x="50" y="54"/>
                      <a:pt x="48" y="55"/>
                      <a:pt x="47" y="56"/>
                    </a:cubicBezTo>
                    <a:cubicBezTo>
                      <a:pt x="46" y="56"/>
                      <a:pt x="46" y="56"/>
                      <a:pt x="46" y="56"/>
                    </a:cubicBezTo>
                    <a:cubicBezTo>
                      <a:pt x="45" y="56"/>
                      <a:pt x="44" y="57"/>
                      <a:pt x="44" y="57"/>
                    </a:cubicBezTo>
                    <a:cubicBezTo>
                      <a:pt x="43" y="58"/>
                      <a:pt x="42" y="58"/>
                      <a:pt x="41" y="59"/>
                    </a:cubicBezTo>
                    <a:cubicBezTo>
                      <a:pt x="41" y="59"/>
                      <a:pt x="40" y="61"/>
                      <a:pt x="39" y="61"/>
                    </a:cubicBezTo>
                    <a:cubicBezTo>
                      <a:pt x="39" y="62"/>
                      <a:pt x="38" y="63"/>
                      <a:pt x="37" y="64"/>
                    </a:cubicBezTo>
                    <a:cubicBezTo>
                      <a:pt x="37" y="64"/>
                      <a:pt x="37" y="65"/>
                      <a:pt x="36" y="65"/>
                    </a:cubicBezTo>
                    <a:cubicBezTo>
                      <a:pt x="36" y="66"/>
                      <a:pt x="36" y="66"/>
                      <a:pt x="36" y="67"/>
                    </a:cubicBezTo>
                    <a:cubicBezTo>
                      <a:pt x="35" y="67"/>
                      <a:pt x="35" y="67"/>
                      <a:pt x="35" y="67"/>
                    </a:cubicBezTo>
                    <a:cubicBezTo>
                      <a:pt x="35" y="67"/>
                      <a:pt x="35" y="68"/>
                      <a:pt x="35" y="68"/>
                    </a:cubicBezTo>
                    <a:cubicBezTo>
                      <a:pt x="34" y="68"/>
                      <a:pt x="34" y="69"/>
                      <a:pt x="34" y="69"/>
                    </a:cubicBezTo>
                    <a:cubicBezTo>
                      <a:pt x="33" y="70"/>
                      <a:pt x="33" y="70"/>
                      <a:pt x="32" y="72"/>
                    </a:cubicBezTo>
                    <a:cubicBezTo>
                      <a:pt x="31" y="74"/>
                      <a:pt x="30" y="76"/>
                      <a:pt x="29" y="78"/>
                    </a:cubicBezTo>
                    <a:cubicBezTo>
                      <a:pt x="29" y="79"/>
                      <a:pt x="29" y="79"/>
                      <a:pt x="29" y="79"/>
                    </a:cubicBezTo>
                    <a:cubicBezTo>
                      <a:pt x="28" y="80"/>
                      <a:pt x="26" y="85"/>
                      <a:pt x="26" y="86"/>
                    </a:cubicBezTo>
                    <a:cubicBezTo>
                      <a:pt x="25" y="87"/>
                      <a:pt x="25" y="87"/>
                      <a:pt x="25" y="88"/>
                    </a:cubicBezTo>
                    <a:cubicBezTo>
                      <a:pt x="25" y="89"/>
                      <a:pt x="23" y="93"/>
                      <a:pt x="22" y="94"/>
                    </a:cubicBezTo>
                    <a:cubicBezTo>
                      <a:pt x="20" y="96"/>
                      <a:pt x="20" y="97"/>
                      <a:pt x="19" y="100"/>
                    </a:cubicBezTo>
                    <a:cubicBezTo>
                      <a:pt x="17" y="101"/>
                      <a:pt x="17" y="101"/>
                      <a:pt x="16" y="103"/>
                    </a:cubicBezTo>
                    <a:cubicBezTo>
                      <a:pt x="15" y="103"/>
                      <a:pt x="13" y="104"/>
                      <a:pt x="12" y="104"/>
                    </a:cubicBezTo>
                    <a:cubicBezTo>
                      <a:pt x="10" y="104"/>
                      <a:pt x="11" y="105"/>
                      <a:pt x="9"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34" name="Freeform 14">
                <a:extLst>
                  <a:ext uri="{FF2B5EF4-FFF2-40B4-BE49-F238E27FC236}">
                    <a16:creationId xmlns:a16="http://schemas.microsoft.com/office/drawing/2014/main" id="{1E0D914F-0F9A-4508-902C-F5510815382C}"/>
                  </a:ext>
                </a:extLst>
              </p:cNvPr>
              <p:cNvSpPr>
                <a:spLocks noEditPoints="1"/>
              </p:cNvSpPr>
              <p:nvPr/>
            </p:nvSpPr>
            <p:spPr bwMode="auto">
              <a:xfrm>
                <a:off x="3297238" y="3686175"/>
                <a:ext cx="2543175" cy="158750"/>
              </a:xfrm>
              <a:custGeom>
                <a:avLst/>
                <a:gdLst>
                  <a:gd name="T0" fmla="*/ 22 w 675"/>
                  <a:gd name="T1" fmla="*/ 17 h 42"/>
                  <a:gd name="T2" fmla="*/ 1 w 675"/>
                  <a:gd name="T3" fmla="*/ 2 h 42"/>
                  <a:gd name="T4" fmla="*/ 0 w 675"/>
                  <a:gd name="T5" fmla="*/ 41 h 42"/>
                  <a:gd name="T6" fmla="*/ 26 w 675"/>
                  <a:gd name="T7" fmla="*/ 32 h 42"/>
                  <a:gd name="T8" fmla="*/ 36 w 675"/>
                  <a:gd name="T9" fmla="*/ 36 h 42"/>
                  <a:gd name="T10" fmla="*/ 65 w 675"/>
                  <a:gd name="T11" fmla="*/ 41 h 42"/>
                  <a:gd name="T12" fmla="*/ 65 w 675"/>
                  <a:gd name="T13" fmla="*/ 1 h 42"/>
                  <a:gd name="T14" fmla="*/ 47 w 675"/>
                  <a:gd name="T15" fmla="*/ 40 h 42"/>
                  <a:gd name="T16" fmla="*/ 78 w 675"/>
                  <a:gd name="T17" fmla="*/ 30 h 42"/>
                  <a:gd name="T18" fmla="*/ 78 w 675"/>
                  <a:gd name="T19" fmla="*/ 37 h 42"/>
                  <a:gd name="T20" fmla="*/ 97 w 675"/>
                  <a:gd name="T21" fmla="*/ 40 h 42"/>
                  <a:gd name="T22" fmla="*/ 82 w 675"/>
                  <a:gd name="T23" fmla="*/ 26 h 42"/>
                  <a:gd name="T24" fmla="*/ 122 w 675"/>
                  <a:gd name="T25" fmla="*/ 3 h 42"/>
                  <a:gd name="T26" fmla="*/ 131 w 675"/>
                  <a:gd name="T27" fmla="*/ 40 h 42"/>
                  <a:gd name="T28" fmla="*/ 157 w 675"/>
                  <a:gd name="T29" fmla="*/ 7 h 42"/>
                  <a:gd name="T30" fmla="*/ 168 w 675"/>
                  <a:gd name="T31" fmla="*/ 40 h 42"/>
                  <a:gd name="T32" fmla="*/ 209 w 675"/>
                  <a:gd name="T33" fmla="*/ 31 h 42"/>
                  <a:gd name="T34" fmla="*/ 194 w 675"/>
                  <a:gd name="T35" fmla="*/ 22 h 42"/>
                  <a:gd name="T36" fmla="*/ 194 w 675"/>
                  <a:gd name="T37" fmla="*/ 19 h 42"/>
                  <a:gd name="T38" fmla="*/ 206 w 675"/>
                  <a:gd name="T39" fmla="*/ 10 h 42"/>
                  <a:gd name="T40" fmla="*/ 178 w 675"/>
                  <a:gd name="T41" fmla="*/ 39 h 42"/>
                  <a:gd name="T42" fmla="*/ 241 w 675"/>
                  <a:gd name="T43" fmla="*/ 2 h 42"/>
                  <a:gd name="T44" fmla="*/ 213 w 675"/>
                  <a:gd name="T45" fmla="*/ 2 h 42"/>
                  <a:gd name="T46" fmla="*/ 228 w 675"/>
                  <a:gd name="T47" fmla="*/ 40 h 42"/>
                  <a:gd name="T48" fmla="*/ 250 w 675"/>
                  <a:gd name="T49" fmla="*/ 10 h 42"/>
                  <a:gd name="T50" fmla="*/ 320 w 675"/>
                  <a:gd name="T51" fmla="*/ 4 h 42"/>
                  <a:gd name="T52" fmla="*/ 300 w 675"/>
                  <a:gd name="T53" fmla="*/ 3 h 42"/>
                  <a:gd name="T54" fmla="*/ 293 w 675"/>
                  <a:gd name="T55" fmla="*/ 27 h 42"/>
                  <a:gd name="T56" fmla="*/ 376 w 675"/>
                  <a:gd name="T57" fmla="*/ 1 h 42"/>
                  <a:gd name="T58" fmla="*/ 344 w 675"/>
                  <a:gd name="T59" fmla="*/ 1 h 42"/>
                  <a:gd name="T60" fmla="*/ 334 w 675"/>
                  <a:gd name="T61" fmla="*/ 41 h 42"/>
                  <a:gd name="T62" fmla="*/ 369 w 675"/>
                  <a:gd name="T63" fmla="*/ 41 h 42"/>
                  <a:gd name="T64" fmla="*/ 399 w 675"/>
                  <a:gd name="T65" fmla="*/ 41 h 42"/>
                  <a:gd name="T66" fmla="*/ 399 w 675"/>
                  <a:gd name="T67" fmla="*/ 1 h 42"/>
                  <a:gd name="T68" fmla="*/ 381 w 675"/>
                  <a:gd name="T69" fmla="*/ 40 h 42"/>
                  <a:gd name="T70" fmla="*/ 436 w 675"/>
                  <a:gd name="T71" fmla="*/ 9 h 42"/>
                  <a:gd name="T72" fmla="*/ 404 w 675"/>
                  <a:gd name="T73" fmla="*/ 1 h 42"/>
                  <a:gd name="T74" fmla="*/ 442 w 675"/>
                  <a:gd name="T75" fmla="*/ 3 h 42"/>
                  <a:gd name="T76" fmla="*/ 463 w 675"/>
                  <a:gd name="T77" fmla="*/ 39 h 42"/>
                  <a:gd name="T78" fmla="*/ 479 w 675"/>
                  <a:gd name="T79" fmla="*/ 13 h 42"/>
                  <a:gd name="T80" fmla="*/ 472 w 675"/>
                  <a:gd name="T81" fmla="*/ 3 h 42"/>
                  <a:gd name="T82" fmla="*/ 454 w 675"/>
                  <a:gd name="T83" fmla="*/ 3 h 42"/>
                  <a:gd name="T84" fmla="*/ 485 w 675"/>
                  <a:gd name="T85" fmla="*/ 31 h 42"/>
                  <a:gd name="T86" fmla="*/ 490 w 675"/>
                  <a:gd name="T87" fmla="*/ 2 h 42"/>
                  <a:gd name="T88" fmla="*/ 507 w 675"/>
                  <a:gd name="T89" fmla="*/ 41 h 42"/>
                  <a:gd name="T90" fmla="*/ 529 w 675"/>
                  <a:gd name="T91" fmla="*/ 41 h 42"/>
                  <a:gd name="T92" fmla="*/ 559 w 675"/>
                  <a:gd name="T93" fmla="*/ 0 h 42"/>
                  <a:gd name="T94" fmla="*/ 554 w 675"/>
                  <a:gd name="T95" fmla="*/ 28 h 42"/>
                  <a:gd name="T96" fmla="*/ 540 w 675"/>
                  <a:gd name="T97" fmla="*/ 40 h 42"/>
                  <a:gd name="T98" fmla="*/ 559 w 675"/>
                  <a:gd name="T99" fmla="*/ 13 h 42"/>
                  <a:gd name="T100" fmla="*/ 582 w 675"/>
                  <a:gd name="T101" fmla="*/ 35 h 42"/>
                  <a:gd name="T102" fmla="*/ 575 w 675"/>
                  <a:gd name="T103" fmla="*/ 3 h 42"/>
                  <a:gd name="T104" fmla="*/ 615 w 675"/>
                  <a:gd name="T105" fmla="*/ 39 h 42"/>
                  <a:gd name="T106" fmla="*/ 628 w 675"/>
                  <a:gd name="T107" fmla="*/ 1 h 42"/>
                  <a:gd name="T108" fmla="*/ 608 w 675"/>
                  <a:gd name="T109" fmla="*/ 34 h 42"/>
                  <a:gd name="T110" fmla="*/ 661 w 675"/>
                  <a:gd name="T111" fmla="*/ 1 h 42"/>
                  <a:gd name="T112" fmla="*/ 650 w 675"/>
                  <a:gd name="T113" fmla="*/ 2 h 42"/>
                  <a:gd name="T114" fmla="*/ 651 w 675"/>
                  <a:gd name="T115" fmla="*/ 23 h 42"/>
                  <a:gd name="T116" fmla="*/ 659 w 675"/>
                  <a:gd name="T117" fmla="*/ 3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75" h="42">
                    <a:moveTo>
                      <a:pt x="42" y="1"/>
                    </a:moveTo>
                    <a:cubicBezTo>
                      <a:pt x="27" y="1"/>
                      <a:pt x="27" y="1"/>
                      <a:pt x="27" y="1"/>
                    </a:cubicBezTo>
                    <a:cubicBezTo>
                      <a:pt x="27" y="2"/>
                      <a:pt x="27" y="2"/>
                      <a:pt x="27" y="2"/>
                    </a:cubicBezTo>
                    <a:cubicBezTo>
                      <a:pt x="28" y="2"/>
                      <a:pt x="28" y="2"/>
                      <a:pt x="28" y="2"/>
                    </a:cubicBezTo>
                    <a:cubicBezTo>
                      <a:pt x="31" y="3"/>
                      <a:pt x="32" y="3"/>
                      <a:pt x="32" y="4"/>
                    </a:cubicBezTo>
                    <a:cubicBezTo>
                      <a:pt x="32" y="5"/>
                      <a:pt x="31" y="7"/>
                      <a:pt x="29" y="8"/>
                    </a:cubicBezTo>
                    <a:cubicBezTo>
                      <a:pt x="22" y="17"/>
                      <a:pt x="22" y="17"/>
                      <a:pt x="22" y="17"/>
                    </a:cubicBezTo>
                    <a:cubicBezTo>
                      <a:pt x="20" y="13"/>
                      <a:pt x="20" y="13"/>
                      <a:pt x="20" y="13"/>
                    </a:cubicBezTo>
                    <a:cubicBezTo>
                      <a:pt x="16" y="8"/>
                      <a:pt x="14" y="5"/>
                      <a:pt x="15" y="4"/>
                    </a:cubicBezTo>
                    <a:cubicBezTo>
                      <a:pt x="14" y="3"/>
                      <a:pt x="16" y="2"/>
                      <a:pt x="19" y="2"/>
                    </a:cubicBezTo>
                    <a:cubicBezTo>
                      <a:pt x="19" y="2"/>
                      <a:pt x="19" y="2"/>
                      <a:pt x="19" y="2"/>
                    </a:cubicBezTo>
                    <a:cubicBezTo>
                      <a:pt x="19" y="1"/>
                      <a:pt x="19" y="1"/>
                      <a:pt x="19" y="1"/>
                    </a:cubicBezTo>
                    <a:cubicBezTo>
                      <a:pt x="1" y="1"/>
                      <a:pt x="1" y="1"/>
                      <a:pt x="1" y="1"/>
                    </a:cubicBezTo>
                    <a:cubicBezTo>
                      <a:pt x="1" y="2"/>
                      <a:pt x="1" y="2"/>
                      <a:pt x="1" y="2"/>
                    </a:cubicBezTo>
                    <a:cubicBezTo>
                      <a:pt x="3" y="2"/>
                      <a:pt x="5" y="3"/>
                      <a:pt x="6" y="4"/>
                    </a:cubicBezTo>
                    <a:cubicBezTo>
                      <a:pt x="7" y="5"/>
                      <a:pt x="9" y="8"/>
                      <a:pt x="12" y="12"/>
                    </a:cubicBezTo>
                    <a:cubicBezTo>
                      <a:pt x="19" y="22"/>
                      <a:pt x="19" y="22"/>
                      <a:pt x="19" y="22"/>
                    </a:cubicBezTo>
                    <a:cubicBezTo>
                      <a:pt x="9" y="33"/>
                      <a:pt x="9" y="33"/>
                      <a:pt x="9" y="33"/>
                    </a:cubicBezTo>
                    <a:cubicBezTo>
                      <a:pt x="6" y="37"/>
                      <a:pt x="5" y="39"/>
                      <a:pt x="4" y="39"/>
                    </a:cubicBezTo>
                    <a:cubicBezTo>
                      <a:pt x="3" y="40"/>
                      <a:pt x="2" y="40"/>
                      <a:pt x="0" y="40"/>
                    </a:cubicBezTo>
                    <a:cubicBezTo>
                      <a:pt x="0" y="41"/>
                      <a:pt x="0" y="41"/>
                      <a:pt x="0" y="41"/>
                    </a:cubicBezTo>
                    <a:cubicBezTo>
                      <a:pt x="14" y="41"/>
                      <a:pt x="14" y="41"/>
                      <a:pt x="14" y="41"/>
                    </a:cubicBezTo>
                    <a:cubicBezTo>
                      <a:pt x="14" y="40"/>
                      <a:pt x="14" y="40"/>
                      <a:pt x="14" y="40"/>
                    </a:cubicBezTo>
                    <a:cubicBezTo>
                      <a:pt x="11" y="40"/>
                      <a:pt x="10" y="39"/>
                      <a:pt x="10" y="38"/>
                    </a:cubicBezTo>
                    <a:cubicBezTo>
                      <a:pt x="10" y="37"/>
                      <a:pt x="11" y="36"/>
                      <a:pt x="12" y="33"/>
                    </a:cubicBezTo>
                    <a:cubicBezTo>
                      <a:pt x="13" y="33"/>
                      <a:pt x="13" y="33"/>
                      <a:pt x="13" y="33"/>
                    </a:cubicBezTo>
                    <a:cubicBezTo>
                      <a:pt x="20" y="24"/>
                      <a:pt x="20" y="24"/>
                      <a:pt x="20" y="24"/>
                    </a:cubicBezTo>
                    <a:cubicBezTo>
                      <a:pt x="26" y="32"/>
                      <a:pt x="26" y="32"/>
                      <a:pt x="26" y="32"/>
                    </a:cubicBezTo>
                    <a:cubicBezTo>
                      <a:pt x="28" y="35"/>
                      <a:pt x="29" y="37"/>
                      <a:pt x="29" y="38"/>
                    </a:cubicBezTo>
                    <a:cubicBezTo>
                      <a:pt x="29" y="39"/>
                      <a:pt x="28" y="40"/>
                      <a:pt x="25" y="40"/>
                    </a:cubicBezTo>
                    <a:cubicBezTo>
                      <a:pt x="25" y="40"/>
                      <a:pt x="25" y="40"/>
                      <a:pt x="24" y="40"/>
                    </a:cubicBezTo>
                    <a:cubicBezTo>
                      <a:pt x="24" y="41"/>
                      <a:pt x="24" y="41"/>
                      <a:pt x="24" y="41"/>
                    </a:cubicBezTo>
                    <a:cubicBezTo>
                      <a:pt x="42" y="41"/>
                      <a:pt x="42" y="41"/>
                      <a:pt x="42" y="41"/>
                    </a:cubicBezTo>
                    <a:cubicBezTo>
                      <a:pt x="42" y="40"/>
                      <a:pt x="42" y="40"/>
                      <a:pt x="42" y="40"/>
                    </a:cubicBezTo>
                    <a:cubicBezTo>
                      <a:pt x="40" y="40"/>
                      <a:pt x="38" y="39"/>
                      <a:pt x="36" y="36"/>
                    </a:cubicBezTo>
                    <a:cubicBezTo>
                      <a:pt x="24" y="19"/>
                      <a:pt x="24" y="19"/>
                      <a:pt x="24" y="19"/>
                    </a:cubicBezTo>
                    <a:cubicBezTo>
                      <a:pt x="33" y="8"/>
                      <a:pt x="33" y="8"/>
                      <a:pt x="33" y="8"/>
                    </a:cubicBezTo>
                    <a:cubicBezTo>
                      <a:pt x="35" y="6"/>
                      <a:pt x="36" y="4"/>
                      <a:pt x="37" y="3"/>
                    </a:cubicBezTo>
                    <a:cubicBezTo>
                      <a:pt x="38" y="3"/>
                      <a:pt x="40" y="2"/>
                      <a:pt x="42" y="2"/>
                    </a:cubicBezTo>
                    <a:cubicBezTo>
                      <a:pt x="42" y="1"/>
                      <a:pt x="42" y="1"/>
                      <a:pt x="42" y="1"/>
                    </a:cubicBezTo>
                    <a:close/>
                    <a:moveTo>
                      <a:pt x="47" y="41"/>
                    </a:moveTo>
                    <a:cubicBezTo>
                      <a:pt x="65" y="41"/>
                      <a:pt x="65" y="41"/>
                      <a:pt x="65" y="41"/>
                    </a:cubicBezTo>
                    <a:cubicBezTo>
                      <a:pt x="65" y="40"/>
                      <a:pt x="65" y="40"/>
                      <a:pt x="65" y="40"/>
                    </a:cubicBezTo>
                    <a:cubicBezTo>
                      <a:pt x="63" y="40"/>
                      <a:pt x="61" y="40"/>
                      <a:pt x="61" y="39"/>
                    </a:cubicBezTo>
                    <a:cubicBezTo>
                      <a:pt x="60" y="38"/>
                      <a:pt x="60" y="37"/>
                      <a:pt x="60" y="35"/>
                    </a:cubicBezTo>
                    <a:cubicBezTo>
                      <a:pt x="60" y="8"/>
                      <a:pt x="60" y="8"/>
                      <a:pt x="60" y="8"/>
                    </a:cubicBezTo>
                    <a:cubicBezTo>
                      <a:pt x="60" y="5"/>
                      <a:pt x="60" y="4"/>
                      <a:pt x="61" y="3"/>
                    </a:cubicBezTo>
                    <a:cubicBezTo>
                      <a:pt x="61" y="3"/>
                      <a:pt x="63" y="2"/>
                      <a:pt x="65" y="2"/>
                    </a:cubicBezTo>
                    <a:cubicBezTo>
                      <a:pt x="65" y="1"/>
                      <a:pt x="65" y="1"/>
                      <a:pt x="65" y="1"/>
                    </a:cubicBezTo>
                    <a:cubicBezTo>
                      <a:pt x="47" y="1"/>
                      <a:pt x="47" y="1"/>
                      <a:pt x="47" y="1"/>
                    </a:cubicBezTo>
                    <a:cubicBezTo>
                      <a:pt x="47" y="2"/>
                      <a:pt x="47" y="2"/>
                      <a:pt x="47" y="2"/>
                    </a:cubicBezTo>
                    <a:cubicBezTo>
                      <a:pt x="50" y="2"/>
                      <a:pt x="52" y="3"/>
                      <a:pt x="52" y="3"/>
                    </a:cubicBezTo>
                    <a:cubicBezTo>
                      <a:pt x="53" y="4"/>
                      <a:pt x="53" y="5"/>
                      <a:pt x="53" y="8"/>
                    </a:cubicBezTo>
                    <a:cubicBezTo>
                      <a:pt x="53" y="35"/>
                      <a:pt x="53" y="35"/>
                      <a:pt x="53" y="35"/>
                    </a:cubicBezTo>
                    <a:cubicBezTo>
                      <a:pt x="53" y="37"/>
                      <a:pt x="53" y="38"/>
                      <a:pt x="52" y="39"/>
                    </a:cubicBezTo>
                    <a:cubicBezTo>
                      <a:pt x="51" y="40"/>
                      <a:pt x="50" y="40"/>
                      <a:pt x="47" y="40"/>
                    </a:cubicBezTo>
                    <a:cubicBezTo>
                      <a:pt x="47" y="41"/>
                      <a:pt x="47" y="41"/>
                      <a:pt x="47" y="41"/>
                    </a:cubicBezTo>
                    <a:close/>
                    <a:moveTo>
                      <a:pt x="112" y="40"/>
                    </a:moveTo>
                    <a:cubicBezTo>
                      <a:pt x="111" y="40"/>
                      <a:pt x="110" y="40"/>
                      <a:pt x="109" y="39"/>
                    </a:cubicBezTo>
                    <a:cubicBezTo>
                      <a:pt x="109" y="38"/>
                      <a:pt x="108" y="37"/>
                      <a:pt x="107" y="35"/>
                    </a:cubicBezTo>
                    <a:cubicBezTo>
                      <a:pt x="92" y="0"/>
                      <a:pt x="92" y="0"/>
                      <a:pt x="92" y="0"/>
                    </a:cubicBezTo>
                    <a:cubicBezTo>
                      <a:pt x="90" y="0"/>
                      <a:pt x="90" y="0"/>
                      <a:pt x="90" y="0"/>
                    </a:cubicBezTo>
                    <a:cubicBezTo>
                      <a:pt x="78" y="30"/>
                      <a:pt x="78" y="30"/>
                      <a:pt x="78" y="30"/>
                    </a:cubicBezTo>
                    <a:cubicBezTo>
                      <a:pt x="78" y="30"/>
                      <a:pt x="78" y="31"/>
                      <a:pt x="77" y="31"/>
                    </a:cubicBezTo>
                    <a:cubicBezTo>
                      <a:pt x="76" y="35"/>
                      <a:pt x="74" y="38"/>
                      <a:pt x="73" y="39"/>
                    </a:cubicBezTo>
                    <a:cubicBezTo>
                      <a:pt x="72" y="40"/>
                      <a:pt x="71" y="40"/>
                      <a:pt x="70" y="40"/>
                    </a:cubicBezTo>
                    <a:cubicBezTo>
                      <a:pt x="70" y="41"/>
                      <a:pt x="70" y="41"/>
                      <a:pt x="70" y="41"/>
                    </a:cubicBezTo>
                    <a:cubicBezTo>
                      <a:pt x="82" y="41"/>
                      <a:pt x="82" y="41"/>
                      <a:pt x="82" y="41"/>
                    </a:cubicBezTo>
                    <a:cubicBezTo>
                      <a:pt x="82" y="40"/>
                      <a:pt x="82" y="40"/>
                      <a:pt x="82" y="40"/>
                    </a:cubicBezTo>
                    <a:cubicBezTo>
                      <a:pt x="80" y="40"/>
                      <a:pt x="78" y="39"/>
                      <a:pt x="78" y="37"/>
                    </a:cubicBezTo>
                    <a:cubicBezTo>
                      <a:pt x="78" y="37"/>
                      <a:pt x="78" y="36"/>
                      <a:pt x="79" y="35"/>
                    </a:cubicBezTo>
                    <a:cubicBezTo>
                      <a:pt x="82" y="28"/>
                      <a:pt x="82" y="28"/>
                      <a:pt x="82" y="28"/>
                    </a:cubicBezTo>
                    <a:cubicBezTo>
                      <a:pt x="97" y="28"/>
                      <a:pt x="97" y="28"/>
                      <a:pt x="97" y="28"/>
                    </a:cubicBezTo>
                    <a:cubicBezTo>
                      <a:pt x="100" y="34"/>
                      <a:pt x="100" y="34"/>
                      <a:pt x="100" y="34"/>
                    </a:cubicBezTo>
                    <a:cubicBezTo>
                      <a:pt x="100" y="34"/>
                      <a:pt x="100" y="34"/>
                      <a:pt x="100" y="35"/>
                    </a:cubicBezTo>
                    <a:cubicBezTo>
                      <a:pt x="101" y="36"/>
                      <a:pt x="101" y="37"/>
                      <a:pt x="101" y="38"/>
                    </a:cubicBezTo>
                    <a:cubicBezTo>
                      <a:pt x="101" y="39"/>
                      <a:pt x="100" y="40"/>
                      <a:pt x="97" y="40"/>
                    </a:cubicBezTo>
                    <a:cubicBezTo>
                      <a:pt x="97" y="41"/>
                      <a:pt x="97" y="41"/>
                      <a:pt x="97" y="41"/>
                    </a:cubicBezTo>
                    <a:cubicBezTo>
                      <a:pt x="112" y="41"/>
                      <a:pt x="112" y="41"/>
                      <a:pt x="112" y="41"/>
                    </a:cubicBezTo>
                    <a:cubicBezTo>
                      <a:pt x="112" y="40"/>
                      <a:pt x="112" y="40"/>
                      <a:pt x="112" y="40"/>
                    </a:cubicBezTo>
                    <a:close/>
                    <a:moveTo>
                      <a:pt x="82" y="26"/>
                    </a:moveTo>
                    <a:cubicBezTo>
                      <a:pt x="90" y="9"/>
                      <a:pt x="90" y="9"/>
                      <a:pt x="90" y="9"/>
                    </a:cubicBezTo>
                    <a:cubicBezTo>
                      <a:pt x="96" y="26"/>
                      <a:pt x="96" y="26"/>
                      <a:pt x="96" y="26"/>
                    </a:cubicBezTo>
                    <a:cubicBezTo>
                      <a:pt x="82" y="26"/>
                      <a:pt x="82" y="26"/>
                      <a:pt x="82" y="26"/>
                    </a:cubicBezTo>
                    <a:close/>
                    <a:moveTo>
                      <a:pt x="168" y="1"/>
                    </a:moveTo>
                    <a:cubicBezTo>
                      <a:pt x="156" y="1"/>
                      <a:pt x="156" y="1"/>
                      <a:pt x="156" y="1"/>
                    </a:cubicBezTo>
                    <a:cubicBezTo>
                      <a:pt x="143" y="32"/>
                      <a:pt x="143" y="32"/>
                      <a:pt x="143" y="32"/>
                    </a:cubicBezTo>
                    <a:cubicBezTo>
                      <a:pt x="129" y="1"/>
                      <a:pt x="129" y="1"/>
                      <a:pt x="129" y="1"/>
                    </a:cubicBezTo>
                    <a:cubicBezTo>
                      <a:pt x="117" y="1"/>
                      <a:pt x="117" y="1"/>
                      <a:pt x="117" y="1"/>
                    </a:cubicBezTo>
                    <a:cubicBezTo>
                      <a:pt x="117" y="2"/>
                      <a:pt x="117" y="2"/>
                      <a:pt x="117" y="2"/>
                    </a:cubicBezTo>
                    <a:cubicBezTo>
                      <a:pt x="119" y="2"/>
                      <a:pt x="121" y="3"/>
                      <a:pt x="122" y="3"/>
                    </a:cubicBezTo>
                    <a:cubicBezTo>
                      <a:pt x="122" y="4"/>
                      <a:pt x="123" y="5"/>
                      <a:pt x="123" y="8"/>
                    </a:cubicBezTo>
                    <a:cubicBezTo>
                      <a:pt x="123" y="32"/>
                      <a:pt x="123" y="32"/>
                      <a:pt x="123" y="32"/>
                    </a:cubicBezTo>
                    <a:cubicBezTo>
                      <a:pt x="123" y="35"/>
                      <a:pt x="122" y="37"/>
                      <a:pt x="121" y="38"/>
                    </a:cubicBezTo>
                    <a:cubicBezTo>
                      <a:pt x="121" y="39"/>
                      <a:pt x="119" y="40"/>
                      <a:pt x="117" y="40"/>
                    </a:cubicBezTo>
                    <a:cubicBezTo>
                      <a:pt x="117" y="41"/>
                      <a:pt x="117" y="41"/>
                      <a:pt x="117" y="41"/>
                    </a:cubicBezTo>
                    <a:cubicBezTo>
                      <a:pt x="131" y="41"/>
                      <a:pt x="131" y="41"/>
                      <a:pt x="131" y="41"/>
                    </a:cubicBezTo>
                    <a:cubicBezTo>
                      <a:pt x="131" y="40"/>
                      <a:pt x="131" y="40"/>
                      <a:pt x="131" y="40"/>
                    </a:cubicBezTo>
                    <a:cubicBezTo>
                      <a:pt x="129" y="40"/>
                      <a:pt x="127" y="39"/>
                      <a:pt x="126" y="38"/>
                    </a:cubicBezTo>
                    <a:cubicBezTo>
                      <a:pt x="126" y="37"/>
                      <a:pt x="125" y="35"/>
                      <a:pt x="125" y="32"/>
                    </a:cubicBezTo>
                    <a:cubicBezTo>
                      <a:pt x="125" y="8"/>
                      <a:pt x="125" y="8"/>
                      <a:pt x="125" y="8"/>
                    </a:cubicBezTo>
                    <a:cubicBezTo>
                      <a:pt x="125" y="8"/>
                      <a:pt x="125" y="8"/>
                      <a:pt x="125" y="8"/>
                    </a:cubicBezTo>
                    <a:cubicBezTo>
                      <a:pt x="140" y="41"/>
                      <a:pt x="140" y="41"/>
                      <a:pt x="140" y="41"/>
                    </a:cubicBezTo>
                    <a:cubicBezTo>
                      <a:pt x="141" y="41"/>
                      <a:pt x="141" y="41"/>
                      <a:pt x="141" y="41"/>
                    </a:cubicBezTo>
                    <a:cubicBezTo>
                      <a:pt x="157" y="7"/>
                      <a:pt x="157" y="7"/>
                      <a:pt x="157" y="7"/>
                    </a:cubicBezTo>
                    <a:cubicBezTo>
                      <a:pt x="157" y="7"/>
                      <a:pt x="157" y="7"/>
                      <a:pt x="157" y="7"/>
                    </a:cubicBezTo>
                    <a:cubicBezTo>
                      <a:pt x="157" y="34"/>
                      <a:pt x="157" y="34"/>
                      <a:pt x="157" y="34"/>
                    </a:cubicBezTo>
                    <a:cubicBezTo>
                      <a:pt x="157" y="36"/>
                      <a:pt x="157" y="38"/>
                      <a:pt x="156" y="39"/>
                    </a:cubicBezTo>
                    <a:cubicBezTo>
                      <a:pt x="155" y="39"/>
                      <a:pt x="154" y="40"/>
                      <a:pt x="151" y="40"/>
                    </a:cubicBezTo>
                    <a:cubicBezTo>
                      <a:pt x="151" y="41"/>
                      <a:pt x="151" y="41"/>
                      <a:pt x="151" y="41"/>
                    </a:cubicBezTo>
                    <a:cubicBezTo>
                      <a:pt x="168" y="41"/>
                      <a:pt x="168" y="41"/>
                      <a:pt x="168" y="41"/>
                    </a:cubicBezTo>
                    <a:cubicBezTo>
                      <a:pt x="168" y="40"/>
                      <a:pt x="168" y="40"/>
                      <a:pt x="168" y="40"/>
                    </a:cubicBezTo>
                    <a:cubicBezTo>
                      <a:pt x="166" y="40"/>
                      <a:pt x="165" y="39"/>
                      <a:pt x="164" y="39"/>
                    </a:cubicBezTo>
                    <a:cubicBezTo>
                      <a:pt x="163" y="38"/>
                      <a:pt x="163" y="37"/>
                      <a:pt x="163" y="35"/>
                    </a:cubicBezTo>
                    <a:cubicBezTo>
                      <a:pt x="163" y="8"/>
                      <a:pt x="163" y="8"/>
                      <a:pt x="163" y="8"/>
                    </a:cubicBezTo>
                    <a:cubicBezTo>
                      <a:pt x="163" y="6"/>
                      <a:pt x="163" y="4"/>
                      <a:pt x="164" y="3"/>
                    </a:cubicBezTo>
                    <a:cubicBezTo>
                      <a:pt x="165" y="3"/>
                      <a:pt x="166" y="2"/>
                      <a:pt x="168" y="2"/>
                    </a:cubicBezTo>
                    <a:cubicBezTo>
                      <a:pt x="168" y="1"/>
                      <a:pt x="168" y="1"/>
                      <a:pt x="168" y="1"/>
                    </a:cubicBezTo>
                    <a:close/>
                    <a:moveTo>
                      <a:pt x="209" y="31"/>
                    </a:moveTo>
                    <a:cubicBezTo>
                      <a:pt x="207" y="31"/>
                      <a:pt x="207" y="31"/>
                      <a:pt x="207" y="31"/>
                    </a:cubicBezTo>
                    <a:cubicBezTo>
                      <a:pt x="206" y="34"/>
                      <a:pt x="204" y="36"/>
                      <a:pt x="203" y="37"/>
                    </a:cubicBezTo>
                    <a:cubicBezTo>
                      <a:pt x="201" y="38"/>
                      <a:pt x="198" y="39"/>
                      <a:pt x="194" y="39"/>
                    </a:cubicBezTo>
                    <a:cubicBezTo>
                      <a:pt x="189" y="39"/>
                      <a:pt x="186" y="39"/>
                      <a:pt x="186" y="39"/>
                    </a:cubicBezTo>
                    <a:cubicBezTo>
                      <a:pt x="185" y="38"/>
                      <a:pt x="185" y="38"/>
                      <a:pt x="185" y="36"/>
                    </a:cubicBezTo>
                    <a:cubicBezTo>
                      <a:pt x="185" y="21"/>
                      <a:pt x="185" y="21"/>
                      <a:pt x="185" y="21"/>
                    </a:cubicBezTo>
                    <a:cubicBezTo>
                      <a:pt x="194" y="22"/>
                      <a:pt x="194" y="22"/>
                      <a:pt x="194" y="22"/>
                    </a:cubicBezTo>
                    <a:cubicBezTo>
                      <a:pt x="197" y="22"/>
                      <a:pt x="198" y="22"/>
                      <a:pt x="199" y="23"/>
                    </a:cubicBezTo>
                    <a:cubicBezTo>
                      <a:pt x="200" y="23"/>
                      <a:pt x="201" y="25"/>
                      <a:pt x="201" y="27"/>
                    </a:cubicBezTo>
                    <a:cubicBezTo>
                      <a:pt x="202" y="27"/>
                      <a:pt x="202" y="27"/>
                      <a:pt x="202" y="27"/>
                    </a:cubicBezTo>
                    <a:cubicBezTo>
                      <a:pt x="202" y="13"/>
                      <a:pt x="202" y="13"/>
                      <a:pt x="202" y="13"/>
                    </a:cubicBezTo>
                    <a:cubicBezTo>
                      <a:pt x="201" y="13"/>
                      <a:pt x="201" y="13"/>
                      <a:pt x="201" y="13"/>
                    </a:cubicBezTo>
                    <a:cubicBezTo>
                      <a:pt x="201" y="16"/>
                      <a:pt x="200" y="17"/>
                      <a:pt x="199" y="18"/>
                    </a:cubicBezTo>
                    <a:cubicBezTo>
                      <a:pt x="198" y="19"/>
                      <a:pt x="197" y="19"/>
                      <a:pt x="194" y="19"/>
                    </a:cubicBezTo>
                    <a:cubicBezTo>
                      <a:pt x="185" y="19"/>
                      <a:pt x="185" y="19"/>
                      <a:pt x="185" y="19"/>
                    </a:cubicBezTo>
                    <a:cubicBezTo>
                      <a:pt x="185" y="5"/>
                      <a:pt x="185" y="5"/>
                      <a:pt x="185" y="5"/>
                    </a:cubicBezTo>
                    <a:cubicBezTo>
                      <a:pt x="185" y="4"/>
                      <a:pt x="186" y="3"/>
                      <a:pt x="187" y="3"/>
                    </a:cubicBezTo>
                    <a:cubicBezTo>
                      <a:pt x="195" y="3"/>
                      <a:pt x="195" y="3"/>
                      <a:pt x="195" y="3"/>
                    </a:cubicBezTo>
                    <a:cubicBezTo>
                      <a:pt x="199" y="3"/>
                      <a:pt x="201" y="4"/>
                      <a:pt x="202" y="5"/>
                    </a:cubicBezTo>
                    <a:cubicBezTo>
                      <a:pt x="203" y="5"/>
                      <a:pt x="204" y="7"/>
                      <a:pt x="204" y="10"/>
                    </a:cubicBezTo>
                    <a:cubicBezTo>
                      <a:pt x="206" y="10"/>
                      <a:pt x="206" y="10"/>
                      <a:pt x="206" y="10"/>
                    </a:cubicBezTo>
                    <a:cubicBezTo>
                      <a:pt x="206" y="1"/>
                      <a:pt x="206" y="1"/>
                      <a:pt x="206" y="1"/>
                    </a:cubicBezTo>
                    <a:cubicBezTo>
                      <a:pt x="173" y="1"/>
                      <a:pt x="173" y="1"/>
                      <a:pt x="173" y="1"/>
                    </a:cubicBezTo>
                    <a:cubicBezTo>
                      <a:pt x="173" y="2"/>
                      <a:pt x="173" y="2"/>
                      <a:pt x="173" y="2"/>
                    </a:cubicBezTo>
                    <a:cubicBezTo>
                      <a:pt x="176" y="2"/>
                      <a:pt x="177" y="3"/>
                      <a:pt x="178" y="3"/>
                    </a:cubicBezTo>
                    <a:cubicBezTo>
                      <a:pt x="178" y="4"/>
                      <a:pt x="179" y="6"/>
                      <a:pt x="179" y="8"/>
                    </a:cubicBezTo>
                    <a:cubicBezTo>
                      <a:pt x="179" y="35"/>
                      <a:pt x="179" y="35"/>
                      <a:pt x="179" y="35"/>
                    </a:cubicBezTo>
                    <a:cubicBezTo>
                      <a:pt x="179" y="37"/>
                      <a:pt x="178" y="38"/>
                      <a:pt x="178" y="39"/>
                    </a:cubicBezTo>
                    <a:cubicBezTo>
                      <a:pt x="177" y="39"/>
                      <a:pt x="176" y="40"/>
                      <a:pt x="173" y="40"/>
                    </a:cubicBezTo>
                    <a:cubicBezTo>
                      <a:pt x="173" y="41"/>
                      <a:pt x="173" y="41"/>
                      <a:pt x="173" y="41"/>
                    </a:cubicBezTo>
                    <a:cubicBezTo>
                      <a:pt x="206" y="41"/>
                      <a:pt x="206" y="41"/>
                      <a:pt x="206" y="41"/>
                    </a:cubicBezTo>
                    <a:cubicBezTo>
                      <a:pt x="209" y="31"/>
                      <a:pt x="209" y="31"/>
                      <a:pt x="209" y="31"/>
                    </a:cubicBezTo>
                    <a:close/>
                    <a:moveTo>
                      <a:pt x="255" y="1"/>
                    </a:moveTo>
                    <a:cubicBezTo>
                      <a:pt x="241" y="1"/>
                      <a:pt x="241" y="1"/>
                      <a:pt x="241" y="1"/>
                    </a:cubicBezTo>
                    <a:cubicBezTo>
                      <a:pt x="241" y="2"/>
                      <a:pt x="241" y="2"/>
                      <a:pt x="241" y="2"/>
                    </a:cubicBezTo>
                    <a:cubicBezTo>
                      <a:pt x="244" y="2"/>
                      <a:pt x="245" y="3"/>
                      <a:pt x="246" y="4"/>
                    </a:cubicBezTo>
                    <a:cubicBezTo>
                      <a:pt x="247" y="5"/>
                      <a:pt x="247" y="7"/>
                      <a:pt x="247" y="10"/>
                    </a:cubicBezTo>
                    <a:cubicBezTo>
                      <a:pt x="247" y="30"/>
                      <a:pt x="247" y="30"/>
                      <a:pt x="247" y="30"/>
                    </a:cubicBezTo>
                    <a:cubicBezTo>
                      <a:pt x="247" y="30"/>
                      <a:pt x="247" y="30"/>
                      <a:pt x="247" y="30"/>
                    </a:cubicBezTo>
                    <a:cubicBezTo>
                      <a:pt x="224" y="1"/>
                      <a:pt x="224" y="1"/>
                      <a:pt x="224" y="1"/>
                    </a:cubicBezTo>
                    <a:cubicBezTo>
                      <a:pt x="213" y="1"/>
                      <a:pt x="213" y="1"/>
                      <a:pt x="213" y="1"/>
                    </a:cubicBezTo>
                    <a:cubicBezTo>
                      <a:pt x="213" y="2"/>
                      <a:pt x="213" y="2"/>
                      <a:pt x="213" y="2"/>
                    </a:cubicBezTo>
                    <a:cubicBezTo>
                      <a:pt x="215" y="2"/>
                      <a:pt x="217" y="3"/>
                      <a:pt x="219" y="5"/>
                    </a:cubicBezTo>
                    <a:cubicBezTo>
                      <a:pt x="219" y="32"/>
                      <a:pt x="219" y="32"/>
                      <a:pt x="219" y="32"/>
                    </a:cubicBezTo>
                    <a:cubicBezTo>
                      <a:pt x="219" y="35"/>
                      <a:pt x="219" y="37"/>
                      <a:pt x="218" y="38"/>
                    </a:cubicBezTo>
                    <a:cubicBezTo>
                      <a:pt x="217" y="39"/>
                      <a:pt x="216" y="40"/>
                      <a:pt x="213" y="40"/>
                    </a:cubicBezTo>
                    <a:cubicBezTo>
                      <a:pt x="213" y="41"/>
                      <a:pt x="213" y="41"/>
                      <a:pt x="213" y="41"/>
                    </a:cubicBezTo>
                    <a:cubicBezTo>
                      <a:pt x="228" y="41"/>
                      <a:pt x="228" y="41"/>
                      <a:pt x="228" y="41"/>
                    </a:cubicBezTo>
                    <a:cubicBezTo>
                      <a:pt x="228" y="40"/>
                      <a:pt x="228" y="40"/>
                      <a:pt x="228" y="40"/>
                    </a:cubicBezTo>
                    <a:cubicBezTo>
                      <a:pt x="225" y="40"/>
                      <a:pt x="224" y="39"/>
                      <a:pt x="223" y="38"/>
                    </a:cubicBezTo>
                    <a:cubicBezTo>
                      <a:pt x="222" y="37"/>
                      <a:pt x="222" y="35"/>
                      <a:pt x="222" y="32"/>
                    </a:cubicBezTo>
                    <a:cubicBezTo>
                      <a:pt x="222" y="9"/>
                      <a:pt x="222" y="9"/>
                      <a:pt x="222" y="9"/>
                    </a:cubicBezTo>
                    <a:cubicBezTo>
                      <a:pt x="222" y="9"/>
                      <a:pt x="222" y="9"/>
                      <a:pt x="222" y="9"/>
                    </a:cubicBezTo>
                    <a:cubicBezTo>
                      <a:pt x="249" y="41"/>
                      <a:pt x="249" y="41"/>
                      <a:pt x="249" y="41"/>
                    </a:cubicBezTo>
                    <a:cubicBezTo>
                      <a:pt x="250" y="41"/>
                      <a:pt x="250" y="41"/>
                      <a:pt x="250" y="41"/>
                    </a:cubicBezTo>
                    <a:cubicBezTo>
                      <a:pt x="250" y="10"/>
                      <a:pt x="250" y="10"/>
                      <a:pt x="250" y="10"/>
                    </a:cubicBezTo>
                    <a:cubicBezTo>
                      <a:pt x="250" y="7"/>
                      <a:pt x="250" y="5"/>
                      <a:pt x="251" y="4"/>
                    </a:cubicBezTo>
                    <a:cubicBezTo>
                      <a:pt x="251" y="3"/>
                      <a:pt x="253" y="2"/>
                      <a:pt x="255" y="2"/>
                    </a:cubicBezTo>
                    <a:cubicBezTo>
                      <a:pt x="255" y="1"/>
                      <a:pt x="255" y="1"/>
                      <a:pt x="255" y="1"/>
                    </a:cubicBezTo>
                    <a:close/>
                    <a:moveTo>
                      <a:pt x="329" y="1"/>
                    </a:moveTo>
                    <a:cubicBezTo>
                      <a:pt x="315" y="1"/>
                      <a:pt x="315" y="1"/>
                      <a:pt x="315" y="1"/>
                    </a:cubicBezTo>
                    <a:cubicBezTo>
                      <a:pt x="315" y="2"/>
                      <a:pt x="315" y="2"/>
                      <a:pt x="315" y="2"/>
                    </a:cubicBezTo>
                    <a:cubicBezTo>
                      <a:pt x="317" y="2"/>
                      <a:pt x="319" y="3"/>
                      <a:pt x="320" y="4"/>
                    </a:cubicBezTo>
                    <a:cubicBezTo>
                      <a:pt x="320" y="5"/>
                      <a:pt x="321" y="7"/>
                      <a:pt x="321" y="10"/>
                    </a:cubicBezTo>
                    <a:cubicBezTo>
                      <a:pt x="321" y="26"/>
                      <a:pt x="321" y="26"/>
                      <a:pt x="321" y="26"/>
                    </a:cubicBezTo>
                    <a:cubicBezTo>
                      <a:pt x="321" y="31"/>
                      <a:pt x="320" y="33"/>
                      <a:pt x="319" y="35"/>
                    </a:cubicBezTo>
                    <a:cubicBezTo>
                      <a:pt x="317" y="38"/>
                      <a:pt x="314" y="39"/>
                      <a:pt x="309" y="39"/>
                    </a:cubicBezTo>
                    <a:cubicBezTo>
                      <a:pt x="302" y="39"/>
                      <a:pt x="299" y="35"/>
                      <a:pt x="299" y="27"/>
                    </a:cubicBezTo>
                    <a:cubicBezTo>
                      <a:pt x="299" y="8"/>
                      <a:pt x="299" y="8"/>
                      <a:pt x="299" y="8"/>
                    </a:cubicBezTo>
                    <a:cubicBezTo>
                      <a:pt x="299" y="5"/>
                      <a:pt x="299" y="4"/>
                      <a:pt x="300" y="3"/>
                    </a:cubicBezTo>
                    <a:cubicBezTo>
                      <a:pt x="301" y="3"/>
                      <a:pt x="302" y="2"/>
                      <a:pt x="304" y="2"/>
                    </a:cubicBezTo>
                    <a:cubicBezTo>
                      <a:pt x="304" y="1"/>
                      <a:pt x="304" y="1"/>
                      <a:pt x="304" y="1"/>
                    </a:cubicBezTo>
                    <a:cubicBezTo>
                      <a:pt x="287" y="1"/>
                      <a:pt x="287" y="1"/>
                      <a:pt x="287" y="1"/>
                    </a:cubicBezTo>
                    <a:cubicBezTo>
                      <a:pt x="287" y="2"/>
                      <a:pt x="287" y="2"/>
                      <a:pt x="287" y="2"/>
                    </a:cubicBezTo>
                    <a:cubicBezTo>
                      <a:pt x="290" y="2"/>
                      <a:pt x="291" y="3"/>
                      <a:pt x="292" y="3"/>
                    </a:cubicBezTo>
                    <a:cubicBezTo>
                      <a:pt x="293" y="4"/>
                      <a:pt x="293" y="5"/>
                      <a:pt x="293" y="8"/>
                    </a:cubicBezTo>
                    <a:cubicBezTo>
                      <a:pt x="293" y="27"/>
                      <a:pt x="293" y="27"/>
                      <a:pt x="293" y="27"/>
                    </a:cubicBezTo>
                    <a:cubicBezTo>
                      <a:pt x="293" y="37"/>
                      <a:pt x="298" y="42"/>
                      <a:pt x="308" y="42"/>
                    </a:cubicBezTo>
                    <a:cubicBezTo>
                      <a:pt x="318" y="42"/>
                      <a:pt x="324" y="36"/>
                      <a:pt x="323" y="26"/>
                    </a:cubicBezTo>
                    <a:cubicBezTo>
                      <a:pt x="323" y="10"/>
                      <a:pt x="323" y="10"/>
                      <a:pt x="323" y="10"/>
                    </a:cubicBezTo>
                    <a:cubicBezTo>
                      <a:pt x="323" y="7"/>
                      <a:pt x="324" y="5"/>
                      <a:pt x="325" y="4"/>
                    </a:cubicBezTo>
                    <a:cubicBezTo>
                      <a:pt x="325" y="3"/>
                      <a:pt x="327" y="2"/>
                      <a:pt x="329" y="2"/>
                    </a:cubicBezTo>
                    <a:cubicBezTo>
                      <a:pt x="329" y="1"/>
                      <a:pt x="329" y="1"/>
                      <a:pt x="329" y="1"/>
                    </a:cubicBezTo>
                    <a:close/>
                    <a:moveTo>
                      <a:pt x="376" y="1"/>
                    </a:moveTo>
                    <a:cubicBezTo>
                      <a:pt x="362" y="1"/>
                      <a:pt x="362" y="1"/>
                      <a:pt x="362" y="1"/>
                    </a:cubicBezTo>
                    <a:cubicBezTo>
                      <a:pt x="362" y="2"/>
                      <a:pt x="362" y="2"/>
                      <a:pt x="362" y="2"/>
                    </a:cubicBezTo>
                    <a:cubicBezTo>
                      <a:pt x="364" y="2"/>
                      <a:pt x="366" y="3"/>
                      <a:pt x="366" y="4"/>
                    </a:cubicBezTo>
                    <a:cubicBezTo>
                      <a:pt x="367" y="5"/>
                      <a:pt x="367" y="7"/>
                      <a:pt x="367" y="10"/>
                    </a:cubicBezTo>
                    <a:cubicBezTo>
                      <a:pt x="367" y="30"/>
                      <a:pt x="367" y="30"/>
                      <a:pt x="367" y="30"/>
                    </a:cubicBezTo>
                    <a:cubicBezTo>
                      <a:pt x="367" y="30"/>
                      <a:pt x="367" y="30"/>
                      <a:pt x="367" y="30"/>
                    </a:cubicBezTo>
                    <a:cubicBezTo>
                      <a:pt x="344" y="1"/>
                      <a:pt x="344" y="1"/>
                      <a:pt x="344" y="1"/>
                    </a:cubicBezTo>
                    <a:cubicBezTo>
                      <a:pt x="334" y="1"/>
                      <a:pt x="334" y="1"/>
                      <a:pt x="334" y="1"/>
                    </a:cubicBezTo>
                    <a:cubicBezTo>
                      <a:pt x="334" y="2"/>
                      <a:pt x="334" y="2"/>
                      <a:pt x="334" y="2"/>
                    </a:cubicBezTo>
                    <a:cubicBezTo>
                      <a:pt x="336" y="2"/>
                      <a:pt x="338" y="3"/>
                      <a:pt x="340" y="5"/>
                    </a:cubicBezTo>
                    <a:cubicBezTo>
                      <a:pt x="340" y="32"/>
                      <a:pt x="340" y="32"/>
                      <a:pt x="340" y="32"/>
                    </a:cubicBezTo>
                    <a:cubicBezTo>
                      <a:pt x="340" y="35"/>
                      <a:pt x="339" y="37"/>
                      <a:pt x="338" y="38"/>
                    </a:cubicBezTo>
                    <a:cubicBezTo>
                      <a:pt x="338" y="39"/>
                      <a:pt x="336" y="40"/>
                      <a:pt x="334" y="40"/>
                    </a:cubicBezTo>
                    <a:cubicBezTo>
                      <a:pt x="334" y="41"/>
                      <a:pt x="334" y="41"/>
                      <a:pt x="334" y="41"/>
                    </a:cubicBezTo>
                    <a:cubicBezTo>
                      <a:pt x="348" y="41"/>
                      <a:pt x="348" y="41"/>
                      <a:pt x="348" y="41"/>
                    </a:cubicBezTo>
                    <a:cubicBezTo>
                      <a:pt x="348" y="40"/>
                      <a:pt x="348" y="40"/>
                      <a:pt x="348" y="40"/>
                    </a:cubicBezTo>
                    <a:cubicBezTo>
                      <a:pt x="346" y="40"/>
                      <a:pt x="344" y="39"/>
                      <a:pt x="343" y="38"/>
                    </a:cubicBezTo>
                    <a:cubicBezTo>
                      <a:pt x="343" y="37"/>
                      <a:pt x="342" y="35"/>
                      <a:pt x="342" y="32"/>
                    </a:cubicBezTo>
                    <a:cubicBezTo>
                      <a:pt x="342" y="9"/>
                      <a:pt x="342" y="9"/>
                      <a:pt x="342" y="9"/>
                    </a:cubicBezTo>
                    <a:cubicBezTo>
                      <a:pt x="342" y="9"/>
                      <a:pt x="342" y="9"/>
                      <a:pt x="342" y="9"/>
                    </a:cubicBezTo>
                    <a:cubicBezTo>
                      <a:pt x="369" y="41"/>
                      <a:pt x="369" y="41"/>
                      <a:pt x="369" y="41"/>
                    </a:cubicBezTo>
                    <a:cubicBezTo>
                      <a:pt x="370" y="41"/>
                      <a:pt x="370" y="41"/>
                      <a:pt x="370" y="41"/>
                    </a:cubicBezTo>
                    <a:cubicBezTo>
                      <a:pt x="370" y="10"/>
                      <a:pt x="370" y="10"/>
                      <a:pt x="370" y="10"/>
                    </a:cubicBezTo>
                    <a:cubicBezTo>
                      <a:pt x="370" y="7"/>
                      <a:pt x="371" y="5"/>
                      <a:pt x="371" y="4"/>
                    </a:cubicBezTo>
                    <a:cubicBezTo>
                      <a:pt x="372" y="3"/>
                      <a:pt x="373" y="2"/>
                      <a:pt x="376" y="2"/>
                    </a:cubicBezTo>
                    <a:cubicBezTo>
                      <a:pt x="376" y="1"/>
                      <a:pt x="376" y="1"/>
                      <a:pt x="376" y="1"/>
                    </a:cubicBezTo>
                    <a:close/>
                    <a:moveTo>
                      <a:pt x="381" y="41"/>
                    </a:moveTo>
                    <a:cubicBezTo>
                      <a:pt x="399" y="41"/>
                      <a:pt x="399" y="41"/>
                      <a:pt x="399" y="41"/>
                    </a:cubicBezTo>
                    <a:cubicBezTo>
                      <a:pt x="399" y="40"/>
                      <a:pt x="399" y="40"/>
                      <a:pt x="399" y="40"/>
                    </a:cubicBezTo>
                    <a:cubicBezTo>
                      <a:pt x="396" y="40"/>
                      <a:pt x="395" y="40"/>
                      <a:pt x="394" y="39"/>
                    </a:cubicBezTo>
                    <a:cubicBezTo>
                      <a:pt x="393" y="38"/>
                      <a:pt x="393" y="37"/>
                      <a:pt x="393" y="35"/>
                    </a:cubicBezTo>
                    <a:cubicBezTo>
                      <a:pt x="393" y="8"/>
                      <a:pt x="393" y="8"/>
                      <a:pt x="393" y="8"/>
                    </a:cubicBezTo>
                    <a:cubicBezTo>
                      <a:pt x="393" y="5"/>
                      <a:pt x="393" y="4"/>
                      <a:pt x="394" y="3"/>
                    </a:cubicBezTo>
                    <a:cubicBezTo>
                      <a:pt x="395" y="3"/>
                      <a:pt x="396" y="2"/>
                      <a:pt x="399" y="2"/>
                    </a:cubicBezTo>
                    <a:cubicBezTo>
                      <a:pt x="399" y="1"/>
                      <a:pt x="399" y="1"/>
                      <a:pt x="399" y="1"/>
                    </a:cubicBezTo>
                    <a:cubicBezTo>
                      <a:pt x="381" y="1"/>
                      <a:pt x="381" y="1"/>
                      <a:pt x="381" y="1"/>
                    </a:cubicBezTo>
                    <a:cubicBezTo>
                      <a:pt x="381" y="2"/>
                      <a:pt x="381" y="2"/>
                      <a:pt x="381" y="2"/>
                    </a:cubicBezTo>
                    <a:cubicBezTo>
                      <a:pt x="383" y="2"/>
                      <a:pt x="385" y="3"/>
                      <a:pt x="385" y="3"/>
                    </a:cubicBezTo>
                    <a:cubicBezTo>
                      <a:pt x="386" y="4"/>
                      <a:pt x="386" y="5"/>
                      <a:pt x="386" y="8"/>
                    </a:cubicBezTo>
                    <a:cubicBezTo>
                      <a:pt x="386" y="35"/>
                      <a:pt x="386" y="35"/>
                      <a:pt x="386" y="35"/>
                    </a:cubicBezTo>
                    <a:cubicBezTo>
                      <a:pt x="386" y="37"/>
                      <a:pt x="386" y="38"/>
                      <a:pt x="385" y="39"/>
                    </a:cubicBezTo>
                    <a:cubicBezTo>
                      <a:pt x="385" y="40"/>
                      <a:pt x="383" y="40"/>
                      <a:pt x="381" y="40"/>
                    </a:cubicBezTo>
                    <a:cubicBezTo>
                      <a:pt x="381" y="41"/>
                      <a:pt x="381" y="41"/>
                      <a:pt x="381" y="41"/>
                    </a:cubicBezTo>
                    <a:close/>
                    <a:moveTo>
                      <a:pt x="445" y="1"/>
                    </a:moveTo>
                    <a:cubicBezTo>
                      <a:pt x="433" y="1"/>
                      <a:pt x="433" y="1"/>
                      <a:pt x="433" y="1"/>
                    </a:cubicBezTo>
                    <a:cubicBezTo>
                      <a:pt x="433" y="2"/>
                      <a:pt x="433" y="2"/>
                      <a:pt x="433" y="2"/>
                    </a:cubicBezTo>
                    <a:cubicBezTo>
                      <a:pt x="436" y="2"/>
                      <a:pt x="437" y="3"/>
                      <a:pt x="437" y="5"/>
                    </a:cubicBezTo>
                    <a:cubicBezTo>
                      <a:pt x="437" y="6"/>
                      <a:pt x="437" y="7"/>
                      <a:pt x="436" y="8"/>
                    </a:cubicBezTo>
                    <a:cubicBezTo>
                      <a:pt x="436" y="9"/>
                      <a:pt x="436" y="9"/>
                      <a:pt x="436" y="9"/>
                    </a:cubicBezTo>
                    <a:cubicBezTo>
                      <a:pt x="427" y="32"/>
                      <a:pt x="427" y="32"/>
                      <a:pt x="427" y="32"/>
                    </a:cubicBezTo>
                    <a:cubicBezTo>
                      <a:pt x="418" y="11"/>
                      <a:pt x="418" y="11"/>
                      <a:pt x="418" y="11"/>
                    </a:cubicBezTo>
                    <a:cubicBezTo>
                      <a:pt x="417" y="10"/>
                      <a:pt x="417" y="9"/>
                      <a:pt x="416" y="8"/>
                    </a:cubicBezTo>
                    <a:cubicBezTo>
                      <a:pt x="416" y="6"/>
                      <a:pt x="415" y="5"/>
                      <a:pt x="415" y="5"/>
                    </a:cubicBezTo>
                    <a:cubicBezTo>
                      <a:pt x="415" y="3"/>
                      <a:pt x="416" y="2"/>
                      <a:pt x="420" y="2"/>
                    </a:cubicBezTo>
                    <a:cubicBezTo>
                      <a:pt x="420" y="1"/>
                      <a:pt x="420" y="1"/>
                      <a:pt x="420" y="1"/>
                    </a:cubicBezTo>
                    <a:cubicBezTo>
                      <a:pt x="404" y="1"/>
                      <a:pt x="404" y="1"/>
                      <a:pt x="404" y="1"/>
                    </a:cubicBezTo>
                    <a:cubicBezTo>
                      <a:pt x="404" y="2"/>
                      <a:pt x="404" y="2"/>
                      <a:pt x="404" y="2"/>
                    </a:cubicBezTo>
                    <a:cubicBezTo>
                      <a:pt x="405" y="2"/>
                      <a:pt x="406" y="3"/>
                      <a:pt x="407" y="4"/>
                    </a:cubicBezTo>
                    <a:cubicBezTo>
                      <a:pt x="408" y="4"/>
                      <a:pt x="409" y="6"/>
                      <a:pt x="410" y="9"/>
                    </a:cubicBezTo>
                    <a:cubicBezTo>
                      <a:pt x="425" y="41"/>
                      <a:pt x="425" y="41"/>
                      <a:pt x="425" y="41"/>
                    </a:cubicBezTo>
                    <a:cubicBezTo>
                      <a:pt x="426" y="41"/>
                      <a:pt x="426" y="41"/>
                      <a:pt x="426" y="41"/>
                    </a:cubicBezTo>
                    <a:cubicBezTo>
                      <a:pt x="439" y="8"/>
                      <a:pt x="439" y="8"/>
                      <a:pt x="439" y="8"/>
                    </a:cubicBezTo>
                    <a:cubicBezTo>
                      <a:pt x="440" y="5"/>
                      <a:pt x="441" y="4"/>
                      <a:pt x="442" y="3"/>
                    </a:cubicBezTo>
                    <a:cubicBezTo>
                      <a:pt x="442" y="3"/>
                      <a:pt x="443" y="2"/>
                      <a:pt x="445" y="2"/>
                    </a:cubicBezTo>
                    <a:cubicBezTo>
                      <a:pt x="445" y="1"/>
                      <a:pt x="445" y="1"/>
                      <a:pt x="445" y="1"/>
                    </a:cubicBezTo>
                    <a:close/>
                    <a:moveTo>
                      <a:pt x="485" y="31"/>
                    </a:moveTo>
                    <a:cubicBezTo>
                      <a:pt x="484" y="31"/>
                      <a:pt x="484" y="31"/>
                      <a:pt x="484" y="31"/>
                    </a:cubicBezTo>
                    <a:cubicBezTo>
                      <a:pt x="482" y="34"/>
                      <a:pt x="481" y="36"/>
                      <a:pt x="479" y="37"/>
                    </a:cubicBezTo>
                    <a:cubicBezTo>
                      <a:pt x="477" y="38"/>
                      <a:pt x="474" y="39"/>
                      <a:pt x="471" y="39"/>
                    </a:cubicBezTo>
                    <a:cubicBezTo>
                      <a:pt x="466" y="39"/>
                      <a:pt x="463" y="39"/>
                      <a:pt x="463" y="39"/>
                    </a:cubicBezTo>
                    <a:cubicBezTo>
                      <a:pt x="462" y="38"/>
                      <a:pt x="461" y="38"/>
                      <a:pt x="461" y="36"/>
                    </a:cubicBezTo>
                    <a:cubicBezTo>
                      <a:pt x="461" y="21"/>
                      <a:pt x="461" y="21"/>
                      <a:pt x="461" y="21"/>
                    </a:cubicBezTo>
                    <a:cubicBezTo>
                      <a:pt x="471" y="22"/>
                      <a:pt x="471" y="22"/>
                      <a:pt x="471" y="22"/>
                    </a:cubicBezTo>
                    <a:cubicBezTo>
                      <a:pt x="473" y="22"/>
                      <a:pt x="475" y="22"/>
                      <a:pt x="476" y="23"/>
                    </a:cubicBezTo>
                    <a:cubicBezTo>
                      <a:pt x="477" y="23"/>
                      <a:pt x="477" y="25"/>
                      <a:pt x="477" y="27"/>
                    </a:cubicBezTo>
                    <a:cubicBezTo>
                      <a:pt x="479" y="27"/>
                      <a:pt x="479" y="27"/>
                      <a:pt x="479" y="27"/>
                    </a:cubicBezTo>
                    <a:cubicBezTo>
                      <a:pt x="479" y="13"/>
                      <a:pt x="479" y="13"/>
                      <a:pt x="479" y="13"/>
                    </a:cubicBezTo>
                    <a:cubicBezTo>
                      <a:pt x="477" y="13"/>
                      <a:pt x="477" y="13"/>
                      <a:pt x="477" y="13"/>
                    </a:cubicBezTo>
                    <a:cubicBezTo>
                      <a:pt x="477" y="16"/>
                      <a:pt x="477" y="17"/>
                      <a:pt x="476" y="18"/>
                    </a:cubicBezTo>
                    <a:cubicBezTo>
                      <a:pt x="475" y="19"/>
                      <a:pt x="473" y="19"/>
                      <a:pt x="471" y="19"/>
                    </a:cubicBezTo>
                    <a:cubicBezTo>
                      <a:pt x="461" y="19"/>
                      <a:pt x="461" y="19"/>
                      <a:pt x="461" y="19"/>
                    </a:cubicBezTo>
                    <a:cubicBezTo>
                      <a:pt x="461" y="5"/>
                      <a:pt x="461" y="5"/>
                      <a:pt x="461" y="5"/>
                    </a:cubicBezTo>
                    <a:cubicBezTo>
                      <a:pt x="461" y="4"/>
                      <a:pt x="462" y="3"/>
                      <a:pt x="463" y="3"/>
                    </a:cubicBezTo>
                    <a:cubicBezTo>
                      <a:pt x="472" y="3"/>
                      <a:pt x="472" y="3"/>
                      <a:pt x="472" y="3"/>
                    </a:cubicBezTo>
                    <a:cubicBezTo>
                      <a:pt x="475" y="3"/>
                      <a:pt x="477" y="4"/>
                      <a:pt x="478" y="5"/>
                    </a:cubicBezTo>
                    <a:cubicBezTo>
                      <a:pt x="480" y="5"/>
                      <a:pt x="480" y="7"/>
                      <a:pt x="481" y="10"/>
                    </a:cubicBezTo>
                    <a:cubicBezTo>
                      <a:pt x="482" y="10"/>
                      <a:pt x="482" y="10"/>
                      <a:pt x="482" y="10"/>
                    </a:cubicBezTo>
                    <a:cubicBezTo>
                      <a:pt x="482" y="1"/>
                      <a:pt x="482" y="1"/>
                      <a:pt x="482" y="1"/>
                    </a:cubicBezTo>
                    <a:cubicBezTo>
                      <a:pt x="450" y="1"/>
                      <a:pt x="450" y="1"/>
                      <a:pt x="450" y="1"/>
                    </a:cubicBezTo>
                    <a:cubicBezTo>
                      <a:pt x="450" y="2"/>
                      <a:pt x="450" y="2"/>
                      <a:pt x="450" y="2"/>
                    </a:cubicBezTo>
                    <a:cubicBezTo>
                      <a:pt x="452" y="2"/>
                      <a:pt x="454" y="3"/>
                      <a:pt x="454" y="3"/>
                    </a:cubicBezTo>
                    <a:cubicBezTo>
                      <a:pt x="455" y="4"/>
                      <a:pt x="455" y="6"/>
                      <a:pt x="455" y="8"/>
                    </a:cubicBezTo>
                    <a:cubicBezTo>
                      <a:pt x="455" y="35"/>
                      <a:pt x="455" y="35"/>
                      <a:pt x="455" y="35"/>
                    </a:cubicBezTo>
                    <a:cubicBezTo>
                      <a:pt x="455" y="37"/>
                      <a:pt x="455" y="38"/>
                      <a:pt x="454" y="39"/>
                    </a:cubicBezTo>
                    <a:cubicBezTo>
                      <a:pt x="454" y="39"/>
                      <a:pt x="452" y="40"/>
                      <a:pt x="450" y="40"/>
                    </a:cubicBezTo>
                    <a:cubicBezTo>
                      <a:pt x="450" y="41"/>
                      <a:pt x="450" y="41"/>
                      <a:pt x="450" y="41"/>
                    </a:cubicBezTo>
                    <a:cubicBezTo>
                      <a:pt x="483" y="41"/>
                      <a:pt x="483" y="41"/>
                      <a:pt x="483" y="41"/>
                    </a:cubicBezTo>
                    <a:cubicBezTo>
                      <a:pt x="485" y="31"/>
                      <a:pt x="485" y="31"/>
                      <a:pt x="485" y="31"/>
                    </a:cubicBezTo>
                    <a:close/>
                    <a:moveTo>
                      <a:pt x="529" y="40"/>
                    </a:moveTo>
                    <a:cubicBezTo>
                      <a:pt x="527" y="40"/>
                      <a:pt x="525" y="39"/>
                      <a:pt x="524" y="37"/>
                    </a:cubicBezTo>
                    <a:cubicBezTo>
                      <a:pt x="511" y="22"/>
                      <a:pt x="511" y="22"/>
                      <a:pt x="511" y="22"/>
                    </a:cubicBezTo>
                    <a:cubicBezTo>
                      <a:pt x="519" y="21"/>
                      <a:pt x="522" y="17"/>
                      <a:pt x="522" y="12"/>
                    </a:cubicBezTo>
                    <a:cubicBezTo>
                      <a:pt x="522" y="5"/>
                      <a:pt x="517" y="1"/>
                      <a:pt x="507" y="1"/>
                    </a:cubicBezTo>
                    <a:cubicBezTo>
                      <a:pt x="490" y="1"/>
                      <a:pt x="490" y="1"/>
                      <a:pt x="490" y="1"/>
                    </a:cubicBezTo>
                    <a:cubicBezTo>
                      <a:pt x="490" y="2"/>
                      <a:pt x="490" y="2"/>
                      <a:pt x="490" y="2"/>
                    </a:cubicBezTo>
                    <a:cubicBezTo>
                      <a:pt x="493" y="2"/>
                      <a:pt x="494" y="3"/>
                      <a:pt x="494" y="3"/>
                    </a:cubicBezTo>
                    <a:cubicBezTo>
                      <a:pt x="495" y="4"/>
                      <a:pt x="495" y="5"/>
                      <a:pt x="495" y="8"/>
                    </a:cubicBezTo>
                    <a:cubicBezTo>
                      <a:pt x="495" y="34"/>
                      <a:pt x="495" y="34"/>
                      <a:pt x="495" y="34"/>
                    </a:cubicBezTo>
                    <a:cubicBezTo>
                      <a:pt x="495" y="37"/>
                      <a:pt x="495" y="38"/>
                      <a:pt x="494" y="39"/>
                    </a:cubicBezTo>
                    <a:cubicBezTo>
                      <a:pt x="494" y="39"/>
                      <a:pt x="493" y="40"/>
                      <a:pt x="490" y="40"/>
                    </a:cubicBezTo>
                    <a:cubicBezTo>
                      <a:pt x="490" y="41"/>
                      <a:pt x="490" y="41"/>
                      <a:pt x="490" y="41"/>
                    </a:cubicBezTo>
                    <a:cubicBezTo>
                      <a:pt x="507" y="41"/>
                      <a:pt x="507" y="41"/>
                      <a:pt x="507" y="41"/>
                    </a:cubicBezTo>
                    <a:cubicBezTo>
                      <a:pt x="507" y="40"/>
                      <a:pt x="507" y="40"/>
                      <a:pt x="507" y="40"/>
                    </a:cubicBezTo>
                    <a:cubicBezTo>
                      <a:pt x="505" y="40"/>
                      <a:pt x="503" y="39"/>
                      <a:pt x="502" y="39"/>
                    </a:cubicBezTo>
                    <a:cubicBezTo>
                      <a:pt x="502" y="38"/>
                      <a:pt x="502" y="37"/>
                      <a:pt x="502" y="35"/>
                    </a:cubicBezTo>
                    <a:cubicBezTo>
                      <a:pt x="502" y="23"/>
                      <a:pt x="502" y="23"/>
                      <a:pt x="502" y="23"/>
                    </a:cubicBezTo>
                    <a:cubicBezTo>
                      <a:pt x="505" y="23"/>
                      <a:pt x="505" y="23"/>
                      <a:pt x="505" y="23"/>
                    </a:cubicBezTo>
                    <a:cubicBezTo>
                      <a:pt x="519" y="41"/>
                      <a:pt x="519" y="41"/>
                      <a:pt x="519" y="41"/>
                    </a:cubicBezTo>
                    <a:cubicBezTo>
                      <a:pt x="529" y="41"/>
                      <a:pt x="529" y="41"/>
                      <a:pt x="529" y="41"/>
                    </a:cubicBezTo>
                    <a:cubicBezTo>
                      <a:pt x="529" y="40"/>
                      <a:pt x="529" y="40"/>
                      <a:pt x="529" y="40"/>
                    </a:cubicBezTo>
                    <a:close/>
                    <a:moveTo>
                      <a:pt x="502" y="5"/>
                    </a:moveTo>
                    <a:cubicBezTo>
                      <a:pt x="501" y="4"/>
                      <a:pt x="502" y="3"/>
                      <a:pt x="505" y="3"/>
                    </a:cubicBezTo>
                    <a:cubicBezTo>
                      <a:pt x="512" y="3"/>
                      <a:pt x="516" y="6"/>
                      <a:pt x="516" y="12"/>
                    </a:cubicBezTo>
                    <a:cubicBezTo>
                      <a:pt x="516" y="18"/>
                      <a:pt x="511" y="21"/>
                      <a:pt x="502" y="20"/>
                    </a:cubicBezTo>
                    <a:cubicBezTo>
                      <a:pt x="502" y="5"/>
                      <a:pt x="502" y="5"/>
                      <a:pt x="502" y="5"/>
                    </a:cubicBezTo>
                    <a:close/>
                    <a:moveTo>
                      <a:pt x="559" y="0"/>
                    </a:moveTo>
                    <a:cubicBezTo>
                      <a:pt x="558" y="0"/>
                      <a:pt x="558" y="0"/>
                      <a:pt x="558" y="0"/>
                    </a:cubicBezTo>
                    <a:cubicBezTo>
                      <a:pt x="558" y="2"/>
                      <a:pt x="557" y="2"/>
                      <a:pt x="556" y="2"/>
                    </a:cubicBezTo>
                    <a:cubicBezTo>
                      <a:pt x="556" y="2"/>
                      <a:pt x="555" y="2"/>
                      <a:pt x="554" y="2"/>
                    </a:cubicBezTo>
                    <a:cubicBezTo>
                      <a:pt x="551" y="1"/>
                      <a:pt x="549" y="0"/>
                      <a:pt x="548" y="0"/>
                    </a:cubicBezTo>
                    <a:cubicBezTo>
                      <a:pt x="541" y="1"/>
                      <a:pt x="537" y="4"/>
                      <a:pt x="537" y="10"/>
                    </a:cubicBezTo>
                    <a:cubicBezTo>
                      <a:pt x="536" y="15"/>
                      <a:pt x="540" y="19"/>
                      <a:pt x="546" y="23"/>
                    </a:cubicBezTo>
                    <a:cubicBezTo>
                      <a:pt x="550" y="25"/>
                      <a:pt x="553" y="27"/>
                      <a:pt x="554" y="28"/>
                    </a:cubicBezTo>
                    <a:cubicBezTo>
                      <a:pt x="556" y="29"/>
                      <a:pt x="556" y="31"/>
                      <a:pt x="556" y="33"/>
                    </a:cubicBezTo>
                    <a:cubicBezTo>
                      <a:pt x="556" y="37"/>
                      <a:pt x="553" y="40"/>
                      <a:pt x="549" y="40"/>
                    </a:cubicBezTo>
                    <a:cubicBezTo>
                      <a:pt x="543" y="40"/>
                      <a:pt x="539" y="36"/>
                      <a:pt x="536" y="29"/>
                    </a:cubicBezTo>
                    <a:cubicBezTo>
                      <a:pt x="535" y="29"/>
                      <a:pt x="535" y="29"/>
                      <a:pt x="535" y="29"/>
                    </a:cubicBezTo>
                    <a:cubicBezTo>
                      <a:pt x="537" y="41"/>
                      <a:pt x="537" y="41"/>
                      <a:pt x="537" y="41"/>
                    </a:cubicBezTo>
                    <a:cubicBezTo>
                      <a:pt x="538" y="41"/>
                      <a:pt x="538" y="41"/>
                      <a:pt x="538" y="41"/>
                    </a:cubicBezTo>
                    <a:cubicBezTo>
                      <a:pt x="538" y="41"/>
                      <a:pt x="539" y="40"/>
                      <a:pt x="540" y="40"/>
                    </a:cubicBezTo>
                    <a:cubicBezTo>
                      <a:pt x="540" y="40"/>
                      <a:pt x="541" y="40"/>
                      <a:pt x="543" y="41"/>
                    </a:cubicBezTo>
                    <a:cubicBezTo>
                      <a:pt x="545" y="41"/>
                      <a:pt x="548" y="42"/>
                      <a:pt x="549" y="42"/>
                    </a:cubicBezTo>
                    <a:cubicBezTo>
                      <a:pt x="557" y="41"/>
                      <a:pt x="561" y="38"/>
                      <a:pt x="562" y="31"/>
                    </a:cubicBezTo>
                    <a:cubicBezTo>
                      <a:pt x="561" y="25"/>
                      <a:pt x="557" y="20"/>
                      <a:pt x="551" y="18"/>
                    </a:cubicBezTo>
                    <a:cubicBezTo>
                      <a:pt x="546" y="15"/>
                      <a:pt x="543" y="12"/>
                      <a:pt x="542" y="8"/>
                    </a:cubicBezTo>
                    <a:cubicBezTo>
                      <a:pt x="542" y="5"/>
                      <a:pt x="544" y="3"/>
                      <a:pt x="548" y="3"/>
                    </a:cubicBezTo>
                    <a:cubicBezTo>
                      <a:pt x="554" y="3"/>
                      <a:pt x="558" y="6"/>
                      <a:pt x="559" y="13"/>
                    </a:cubicBezTo>
                    <a:cubicBezTo>
                      <a:pt x="561" y="13"/>
                      <a:pt x="561" y="13"/>
                      <a:pt x="561" y="13"/>
                    </a:cubicBezTo>
                    <a:cubicBezTo>
                      <a:pt x="559" y="0"/>
                      <a:pt x="559" y="0"/>
                      <a:pt x="559" y="0"/>
                    </a:cubicBezTo>
                    <a:close/>
                    <a:moveTo>
                      <a:pt x="570" y="41"/>
                    </a:moveTo>
                    <a:cubicBezTo>
                      <a:pt x="588" y="41"/>
                      <a:pt x="588" y="41"/>
                      <a:pt x="588" y="41"/>
                    </a:cubicBezTo>
                    <a:cubicBezTo>
                      <a:pt x="588" y="40"/>
                      <a:pt x="588" y="40"/>
                      <a:pt x="588" y="40"/>
                    </a:cubicBezTo>
                    <a:cubicBezTo>
                      <a:pt x="586" y="40"/>
                      <a:pt x="584" y="40"/>
                      <a:pt x="583" y="39"/>
                    </a:cubicBezTo>
                    <a:cubicBezTo>
                      <a:pt x="583" y="38"/>
                      <a:pt x="582" y="37"/>
                      <a:pt x="582" y="35"/>
                    </a:cubicBezTo>
                    <a:cubicBezTo>
                      <a:pt x="582" y="8"/>
                      <a:pt x="582" y="8"/>
                      <a:pt x="582" y="8"/>
                    </a:cubicBezTo>
                    <a:cubicBezTo>
                      <a:pt x="582" y="5"/>
                      <a:pt x="583" y="4"/>
                      <a:pt x="583" y="3"/>
                    </a:cubicBezTo>
                    <a:cubicBezTo>
                      <a:pt x="584" y="3"/>
                      <a:pt x="586" y="2"/>
                      <a:pt x="588" y="2"/>
                    </a:cubicBezTo>
                    <a:cubicBezTo>
                      <a:pt x="588" y="1"/>
                      <a:pt x="588" y="1"/>
                      <a:pt x="588" y="1"/>
                    </a:cubicBezTo>
                    <a:cubicBezTo>
                      <a:pt x="570" y="1"/>
                      <a:pt x="570" y="1"/>
                      <a:pt x="570" y="1"/>
                    </a:cubicBezTo>
                    <a:cubicBezTo>
                      <a:pt x="570" y="2"/>
                      <a:pt x="570" y="2"/>
                      <a:pt x="570" y="2"/>
                    </a:cubicBezTo>
                    <a:cubicBezTo>
                      <a:pt x="573" y="2"/>
                      <a:pt x="574" y="3"/>
                      <a:pt x="575" y="3"/>
                    </a:cubicBezTo>
                    <a:cubicBezTo>
                      <a:pt x="576" y="4"/>
                      <a:pt x="576" y="5"/>
                      <a:pt x="576" y="8"/>
                    </a:cubicBezTo>
                    <a:cubicBezTo>
                      <a:pt x="576" y="35"/>
                      <a:pt x="576" y="35"/>
                      <a:pt x="576" y="35"/>
                    </a:cubicBezTo>
                    <a:cubicBezTo>
                      <a:pt x="576" y="37"/>
                      <a:pt x="576" y="38"/>
                      <a:pt x="575" y="39"/>
                    </a:cubicBezTo>
                    <a:cubicBezTo>
                      <a:pt x="574" y="40"/>
                      <a:pt x="573" y="40"/>
                      <a:pt x="570" y="40"/>
                    </a:cubicBezTo>
                    <a:cubicBezTo>
                      <a:pt x="570" y="41"/>
                      <a:pt x="570" y="41"/>
                      <a:pt x="570" y="41"/>
                    </a:cubicBezTo>
                    <a:close/>
                    <a:moveTo>
                      <a:pt x="620" y="40"/>
                    </a:moveTo>
                    <a:cubicBezTo>
                      <a:pt x="617" y="40"/>
                      <a:pt x="615" y="39"/>
                      <a:pt x="615" y="39"/>
                    </a:cubicBezTo>
                    <a:cubicBezTo>
                      <a:pt x="614" y="38"/>
                      <a:pt x="614" y="37"/>
                      <a:pt x="614" y="35"/>
                    </a:cubicBezTo>
                    <a:cubicBezTo>
                      <a:pt x="614" y="4"/>
                      <a:pt x="614" y="4"/>
                      <a:pt x="614" y="4"/>
                    </a:cubicBezTo>
                    <a:cubicBezTo>
                      <a:pt x="617" y="4"/>
                      <a:pt x="617" y="4"/>
                      <a:pt x="617" y="4"/>
                    </a:cubicBezTo>
                    <a:cubicBezTo>
                      <a:pt x="621" y="4"/>
                      <a:pt x="623" y="4"/>
                      <a:pt x="624" y="5"/>
                    </a:cubicBezTo>
                    <a:cubicBezTo>
                      <a:pt x="625" y="6"/>
                      <a:pt x="626" y="8"/>
                      <a:pt x="627" y="11"/>
                    </a:cubicBezTo>
                    <a:cubicBezTo>
                      <a:pt x="628" y="11"/>
                      <a:pt x="628" y="11"/>
                      <a:pt x="628" y="11"/>
                    </a:cubicBezTo>
                    <a:cubicBezTo>
                      <a:pt x="628" y="1"/>
                      <a:pt x="628" y="1"/>
                      <a:pt x="628" y="1"/>
                    </a:cubicBezTo>
                    <a:cubicBezTo>
                      <a:pt x="594" y="1"/>
                      <a:pt x="594" y="1"/>
                      <a:pt x="594" y="1"/>
                    </a:cubicBezTo>
                    <a:cubicBezTo>
                      <a:pt x="593" y="11"/>
                      <a:pt x="593" y="11"/>
                      <a:pt x="593" y="11"/>
                    </a:cubicBezTo>
                    <a:cubicBezTo>
                      <a:pt x="595" y="11"/>
                      <a:pt x="595" y="11"/>
                      <a:pt x="595" y="11"/>
                    </a:cubicBezTo>
                    <a:cubicBezTo>
                      <a:pt x="595" y="8"/>
                      <a:pt x="596" y="6"/>
                      <a:pt x="597" y="5"/>
                    </a:cubicBezTo>
                    <a:cubicBezTo>
                      <a:pt x="599" y="4"/>
                      <a:pt x="601" y="4"/>
                      <a:pt x="604" y="4"/>
                    </a:cubicBezTo>
                    <a:cubicBezTo>
                      <a:pt x="608" y="4"/>
                      <a:pt x="608" y="4"/>
                      <a:pt x="608" y="4"/>
                    </a:cubicBezTo>
                    <a:cubicBezTo>
                      <a:pt x="608" y="34"/>
                      <a:pt x="608" y="34"/>
                      <a:pt x="608" y="34"/>
                    </a:cubicBezTo>
                    <a:cubicBezTo>
                      <a:pt x="608" y="37"/>
                      <a:pt x="607" y="38"/>
                      <a:pt x="607" y="39"/>
                    </a:cubicBezTo>
                    <a:cubicBezTo>
                      <a:pt x="606" y="39"/>
                      <a:pt x="604" y="40"/>
                      <a:pt x="602" y="40"/>
                    </a:cubicBezTo>
                    <a:cubicBezTo>
                      <a:pt x="602" y="41"/>
                      <a:pt x="602" y="41"/>
                      <a:pt x="602" y="41"/>
                    </a:cubicBezTo>
                    <a:cubicBezTo>
                      <a:pt x="620" y="41"/>
                      <a:pt x="620" y="41"/>
                      <a:pt x="620" y="41"/>
                    </a:cubicBezTo>
                    <a:cubicBezTo>
                      <a:pt x="620" y="40"/>
                      <a:pt x="620" y="40"/>
                      <a:pt x="620" y="40"/>
                    </a:cubicBezTo>
                    <a:close/>
                    <a:moveTo>
                      <a:pt x="675" y="1"/>
                    </a:moveTo>
                    <a:cubicBezTo>
                      <a:pt x="661" y="1"/>
                      <a:pt x="661" y="1"/>
                      <a:pt x="661" y="1"/>
                    </a:cubicBezTo>
                    <a:cubicBezTo>
                      <a:pt x="661" y="2"/>
                      <a:pt x="661" y="2"/>
                      <a:pt x="661" y="2"/>
                    </a:cubicBezTo>
                    <a:cubicBezTo>
                      <a:pt x="664" y="2"/>
                      <a:pt x="666" y="3"/>
                      <a:pt x="666" y="4"/>
                    </a:cubicBezTo>
                    <a:cubicBezTo>
                      <a:pt x="666" y="5"/>
                      <a:pt x="665" y="6"/>
                      <a:pt x="665" y="6"/>
                    </a:cubicBezTo>
                    <a:cubicBezTo>
                      <a:pt x="656" y="20"/>
                      <a:pt x="656" y="20"/>
                      <a:pt x="656" y="20"/>
                    </a:cubicBezTo>
                    <a:cubicBezTo>
                      <a:pt x="647" y="7"/>
                      <a:pt x="647" y="7"/>
                      <a:pt x="647" y="7"/>
                    </a:cubicBezTo>
                    <a:cubicBezTo>
                      <a:pt x="646" y="6"/>
                      <a:pt x="646" y="5"/>
                      <a:pt x="646" y="4"/>
                    </a:cubicBezTo>
                    <a:cubicBezTo>
                      <a:pt x="646" y="3"/>
                      <a:pt x="647" y="2"/>
                      <a:pt x="650" y="2"/>
                    </a:cubicBezTo>
                    <a:cubicBezTo>
                      <a:pt x="650" y="2"/>
                      <a:pt x="650" y="2"/>
                      <a:pt x="650" y="2"/>
                    </a:cubicBezTo>
                    <a:cubicBezTo>
                      <a:pt x="650" y="1"/>
                      <a:pt x="650" y="1"/>
                      <a:pt x="650" y="1"/>
                    </a:cubicBezTo>
                    <a:cubicBezTo>
                      <a:pt x="634" y="1"/>
                      <a:pt x="634" y="1"/>
                      <a:pt x="634" y="1"/>
                    </a:cubicBezTo>
                    <a:cubicBezTo>
                      <a:pt x="634" y="2"/>
                      <a:pt x="634" y="2"/>
                      <a:pt x="634" y="2"/>
                    </a:cubicBezTo>
                    <a:cubicBezTo>
                      <a:pt x="635" y="2"/>
                      <a:pt x="636" y="3"/>
                      <a:pt x="637" y="4"/>
                    </a:cubicBezTo>
                    <a:cubicBezTo>
                      <a:pt x="638" y="5"/>
                      <a:pt x="640" y="8"/>
                      <a:pt x="643" y="12"/>
                    </a:cubicBezTo>
                    <a:cubicBezTo>
                      <a:pt x="651" y="23"/>
                      <a:pt x="651" y="23"/>
                      <a:pt x="651" y="23"/>
                    </a:cubicBezTo>
                    <a:cubicBezTo>
                      <a:pt x="651" y="34"/>
                      <a:pt x="651" y="34"/>
                      <a:pt x="651" y="34"/>
                    </a:cubicBezTo>
                    <a:cubicBezTo>
                      <a:pt x="651" y="37"/>
                      <a:pt x="651" y="38"/>
                      <a:pt x="650" y="39"/>
                    </a:cubicBezTo>
                    <a:cubicBezTo>
                      <a:pt x="650" y="40"/>
                      <a:pt x="648" y="40"/>
                      <a:pt x="645" y="40"/>
                    </a:cubicBezTo>
                    <a:cubicBezTo>
                      <a:pt x="645" y="41"/>
                      <a:pt x="645" y="41"/>
                      <a:pt x="645" y="41"/>
                    </a:cubicBezTo>
                    <a:cubicBezTo>
                      <a:pt x="664" y="41"/>
                      <a:pt x="664" y="41"/>
                      <a:pt x="664" y="41"/>
                    </a:cubicBezTo>
                    <a:cubicBezTo>
                      <a:pt x="664" y="40"/>
                      <a:pt x="664" y="40"/>
                      <a:pt x="664" y="40"/>
                    </a:cubicBezTo>
                    <a:cubicBezTo>
                      <a:pt x="661" y="40"/>
                      <a:pt x="659" y="40"/>
                      <a:pt x="659" y="39"/>
                    </a:cubicBezTo>
                    <a:cubicBezTo>
                      <a:pt x="658" y="38"/>
                      <a:pt x="657" y="37"/>
                      <a:pt x="657" y="35"/>
                    </a:cubicBezTo>
                    <a:cubicBezTo>
                      <a:pt x="657" y="23"/>
                      <a:pt x="657" y="23"/>
                      <a:pt x="657" y="23"/>
                    </a:cubicBezTo>
                    <a:cubicBezTo>
                      <a:pt x="666" y="9"/>
                      <a:pt x="666" y="9"/>
                      <a:pt x="666" y="9"/>
                    </a:cubicBezTo>
                    <a:cubicBezTo>
                      <a:pt x="669" y="4"/>
                      <a:pt x="672" y="2"/>
                      <a:pt x="675" y="2"/>
                    </a:cubicBezTo>
                    <a:cubicBezTo>
                      <a:pt x="675" y="1"/>
                      <a:pt x="675" y="1"/>
                      <a:pt x="67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grpSp>
        <p:grpSp>
          <p:nvGrpSpPr>
            <p:cNvPr id="10" name="组合 9">
              <a:extLst>
                <a:ext uri="{FF2B5EF4-FFF2-40B4-BE49-F238E27FC236}">
                  <a16:creationId xmlns:a16="http://schemas.microsoft.com/office/drawing/2014/main" id="{98F1ED3B-F7C1-44DC-B165-0BF1D71F99CB}"/>
                </a:ext>
              </a:extLst>
            </p:cNvPr>
            <p:cNvGrpSpPr/>
            <p:nvPr/>
          </p:nvGrpSpPr>
          <p:grpSpPr>
            <a:xfrm>
              <a:off x="3763962" y="0"/>
              <a:ext cx="1069105" cy="1067923"/>
              <a:chOff x="3851276" y="1292225"/>
              <a:chExt cx="1435100" cy="1433513"/>
            </a:xfrm>
            <a:grpFill/>
          </p:grpSpPr>
          <p:sp>
            <p:nvSpPr>
              <p:cNvPr id="11" name="Freeform 15">
                <a:extLst>
                  <a:ext uri="{FF2B5EF4-FFF2-40B4-BE49-F238E27FC236}">
                    <a16:creationId xmlns:a16="http://schemas.microsoft.com/office/drawing/2014/main" id="{BDA84BB1-6F7F-40B4-8265-A5479C3572B0}"/>
                  </a:ext>
                </a:extLst>
              </p:cNvPr>
              <p:cNvSpPr>
                <a:spLocks noEditPoints="1"/>
              </p:cNvSpPr>
              <p:nvPr/>
            </p:nvSpPr>
            <p:spPr bwMode="auto">
              <a:xfrm>
                <a:off x="3956051" y="1852613"/>
                <a:ext cx="1228725" cy="158750"/>
              </a:xfrm>
              <a:custGeom>
                <a:avLst/>
                <a:gdLst>
                  <a:gd name="T0" fmla="*/ 50 w 774"/>
                  <a:gd name="T1" fmla="*/ 0 h 100"/>
                  <a:gd name="T2" fmla="*/ 59 w 774"/>
                  <a:gd name="T3" fmla="*/ 26 h 100"/>
                  <a:gd name="T4" fmla="*/ 83 w 774"/>
                  <a:gd name="T5" fmla="*/ 14 h 100"/>
                  <a:gd name="T6" fmla="*/ 74 w 774"/>
                  <a:gd name="T7" fmla="*/ 40 h 100"/>
                  <a:gd name="T8" fmla="*/ 97 w 774"/>
                  <a:gd name="T9" fmla="*/ 50 h 100"/>
                  <a:gd name="T10" fmla="*/ 74 w 774"/>
                  <a:gd name="T11" fmla="*/ 59 h 100"/>
                  <a:gd name="T12" fmla="*/ 83 w 774"/>
                  <a:gd name="T13" fmla="*/ 85 h 100"/>
                  <a:gd name="T14" fmla="*/ 59 w 774"/>
                  <a:gd name="T15" fmla="*/ 74 h 100"/>
                  <a:gd name="T16" fmla="*/ 50 w 774"/>
                  <a:gd name="T17" fmla="*/ 100 h 100"/>
                  <a:gd name="T18" fmla="*/ 40 w 774"/>
                  <a:gd name="T19" fmla="*/ 74 h 100"/>
                  <a:gd name="T20" fmla="*/ 14 w 774"/>
                  <a:gd name="T21" fmla="*/ 85 h 100"/>
                  <a:gd name="T22" fmla="*/ 26 w 774"/>
                  <a:gd name="T23" fmla="*/ 59 h 100"/>
                  <a:gd name="T24" fmla="*/ 0 w 774"/>
                  <a:gd name="T25" fmla="*/ 50 h 100"/>
                  <a:gd name="T26" fmla="*/ 26 w 774"/>
                  <a:gd name="T27" fmla="*/ 40 h 100"/>
                  <a:gd name="T28" fmla="*/ 14 w 774"/>
                  <a:gd name="T29" fmla="*/ 14 h 100"/>
                  <a:gd name="T30" fmla="*/ 40 w 774"/>
                  <a:gd name="T31" fmla="*/ 26 h 100"/>
                  <a:gd name="T32" fmla="*/ 50 w 774"/>
                  <a:gd name="T33" fmla="*/ 0 h 100"/>
                  <a:gd name="T34" fmla="*/ 50 w 774"/>
                  <a:gd name="T35" fmla="*/ 0 h 100"/>
                  <a:gd name="T36" fmla="*/ 724 w 774"/>
                  <a:gd name="T37" fmla="*/ 0 h 100"/>
                  <a:gd name="T38" fmla="*/ 733 w 774"/>
                  <a:gd name="T39" fmla="*/ 26 h 100"/>
                  <a:gd name="T40" fmla="*/ 757 w 774"/>
                  <a:gd name="T41" fmla="*/ 14 h 100"/>
                  <a:gd name="T42" fmla="*/ 748 w 774"/>
                  <a:gd name="T43" fmla="*/ 40 h 100"/>
                  <a:gd name="T44" fmla="*/ 774 w 774"/>
                  <a:gd name="T45" fmla="*/ 50 h 100"/>
                  <a:gd name="T46" fmla="*/ 748 w 774"/>
                  <a:gd name="T47" fmla="*/ 59 h 100"/>
                  <a:gd name="T48" fmla="*/ 757 w 774"/>
                  <a:gd name="T49" fmla="*/ 85 h 100"/>
                  <a:gd name="T50" fmla="*/ 733 w 774"/>
                  <a:gd name="T51" fmla="*/ 74 h 100"/>
                  <a:gd name="T52" fmla="*/ 724 w 774"/>
                  <a:gd name="T53" fmla="*/ 100 h 100"/>
                  <a:gd name="T54" fmla="*/ 714 w 774"/>
                  <a:gd name="T55" fmla="*/ 74 h 100"/>
                  <a:gd name="T56" fmla="*/ 688 w 774"/>
                  <a:gd name="T57" fmla="*/ 85 h 100"/>
                  <a:gd name="T58" fmla="*/ 700 w 774"/>
                  <a:gd name="T59" fmla="*/ 59 h 100"/>
                  <a:gd name="T60" fmla="*/ 674 w 774"/>
                  <a:gd name="T61" fmla="*/ 50 h 100"/>
                  <a:gd name="T62" fmla="*/ 700 w 774"/>
                  <a:gd name="T63" fmla="*/ 40 h 100"/>
                  <a:gd name="T64" fmla="*/ 688 w 774"/>
                  <a:gd name="T65" fmla="*/ 14 h 100"/>
                  <a:gd name="T66" fmla="*/ 714 w 774"/>
                  <a:gd name="T67" fmla="*/ 26 h 100"/>
                  <a:gd name="T68" fmla="*/ 724 w 774"/>
                  <a:gd name="T69" fmla="*/ 0 h 100"/>
                  <a:gd name="T70" fmla="*/ 724 w 774"/>
                  <a:gd name="T71"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4" h="100">
                    <a:moveTo>
                      <a:pt x="50" y="0"/>
                    </a:moveTo>
                    <a:lnTo>
                      <a:pt x="59" y="26"/>
                    </a:lnTo>
                    <a:lnTo>
                      <a:pt x="83" y="14"/>
                    </a:lnTo>
                    <a:lnTo>
                      <a:pt x="74" y="40"/>
                    </a:lnTo>
                    <a:lnTo>
                      <a:pt x="97" y="50"/>
                    </a:lnTo>
                    <a:lnTo>
                      <a:pt x="74" y="59"/>
                    </a:lnTo>
                    <a:lnTo>
                      <a:pt x="83" y="85"/>
                    </a:lnTo>
                    <a:lnTo>
                      <a:pt x="59" y="74"/>
                    </a:lnTo>
                    <a:lnTo>
                      <a:pt x="50" y="100"/>
                    </a:lnTo>
                    <a:lnTo>
                      <a:pt x="40" y="74"/>
                    </a:lnTo>
                    <a:lnTo>
                      <a:pt x="14" y="85"/>
                    </a:lnTo>
                    <a:lnTo>
                      <a:pt x="26" y="59"/>
                    </a:lnTo>
                    <a:lnTo>
                      <a:pt x="0" y="50"/>
                    </a:lnTo>
                    <a:lnTo>
                      <a:pt x="26" y="40"/>
                    </a:lnTo>
                    <a:lnTo>
                      <a:pt x="14" y="14"/>
                    </a:lnTo>
                    <a:lnTo>
                      <a:pt x="40" y="26"/>
                    </a:lnTo>
                    <a:lnTo>
                      <a:pt x="50" y="0"/>
                    </a:lnTo>
                    <a:lnTo>
                      <a:pt x="50" y="0"/>
                    </a:lnTo>
                    <a:close/>
                    <a:moveTo>
                      <a:pt x="724" y="0"/>
                    </a:moveTo>
                    <a:lnTo>
                      <a:pt x="733" y="26"/>
                    </a:lnTo>
                    <a:lnTo>
                      <a:pt x="757" y="14"/>
                    </a:lnTo>
                    <a:lnTo>
                      <a:pt x="748" y="40"/>
                    </a:lnTo>
                    <a:lnTo>
                      <a:pt x="774" y="50"/>
                    </a:lnTo>
                    <a:lnTo>
                      <a:pt x="748" y="59"/>
                    </a:lnTo>
                    <a:lnTo>
                      <a:pt x="757" y="85"/>
                    </a:lnTo>
                    <a:lnTo>
                      <a:pt x="733" y="74"/>
                    </a:lnTo>
                    <a:lnTo>
                      <a:pt x="724" y="100"/>
                    </a:lnTo>
                    <a:lnTo>
                      <a:pt x="714" y="74"/>
                    </a:lnTo>
                    <a:lnTo>
                      <a:pt x="688" y="85"/>
                    </a:lnTo>
                    <a:lnTo>
                      <a:pt x="700" y="59"/>
                    </a:lnTo>
                    <a:lnTo>
                      <a:pt x="674" y="50"/>
                    </a:lnTo>
                    <a:lnTo>
                      <a:pt x="700" y="40"/>
                    </a:lnTo>
                    <a:lnTo>
                      <a:pt x="688" y="14"/>
                    </a:lnTo>
                    <a:lnTo>
                      <a:pt x="714" y="26"/>
                    </a:lnTo>
                    <a:lnTo>
                      <a:pt x="724" y="0"/>
                    </a:lnTo>
                    <a:lnTo>
                      <a:pt x="72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16" name="Freeform 16">
                <a:extLst>
                  <a:ext uri="{FF2B5EF4-FFF2-40B4-BE49-F238E27FC236}">
                    <a16:creationId xmlns:a16="http://schemas.microsoft.com/office/drawing/2014/main" id="{5F48D4A1-6781-4E63-A946-387796ED8BEB}"/>
                  </a:ext>
                </a:extLst>
              </p:cNvPr>
              <p:cNvSpPr>
                <a:spLocks noEditPoints="1"/>
              </p:cNvSpPr>
              <p:nvPr/>
            </p:nvSpPr>
            <p:spPr bwMode="auto">
              <a:xfrm>
                <a:off x="4035426" y="1404938"/>
                <a:ext cx="1058863" cy="390525"/>
              </a:xfrm>
              <a:custGeom>
                <a:avLst/>
                <a:gdLst>
                  <a:gd name="T0" fmla="*/ 250 w 281"/>
                  <a:gd name="T1" fmla="*/ 60 h 104"/>
                  <a:gd name="T2" fmla="*/ 241 w 281"/>
                  <a:gd name="T3" fmla="*/ 65 h 104"/>
                  <a:gd name="T4" fmla="*/ 277 w 281"/>
                  <a:gd name="T5" fmla="*/ 69 h 104"/>
                  <a:gd name="T6" fmla="*/ 171 w 281"/>
                  <a:gd name="T7" fmla="*/ 16 h 104"/>
                  <a:gd name="T8" fmla="*/ 186 w 281"/>
                  <a:gd name="T9" fmla="*/ 6 h 104"/>
                  <a:gd name="T10" fmla="*/ 172 w 281"/>
                  <a:gd name="T11" fmla="*/ 5 h 104"/>
                  <a:gd name="T12" fmla="*/ 168 w 281"/>
                  <a:gd name="T13" fmla="*/ 28 h 104"/>
                  <a:gd name="T14" fmla="*/ 178 w 281"/>
                  <a:gd name="T15" fmla="*/ 11 h 104"/>
                  <a:gd name="T16" fmla="*/ 182 w 281"/>
                  <a:gd name="T17" fmla="*/ 7 h 104"/>
                  <a:gd name="T18" fmla="*/ 193 w 281"/>
                  <a:gd name="T19" fmla="*/ 43 h 104"/>
                  <a:gd name="T20" fmla="*/ 197 w 281"/>
                  <a:gd name="T21" fmla="*/ 44 h 104"/>
                  <a:gd name="T22" fmla="*/ 192 w 281"/>
                  <a:gd name="T23" fmla="*/ 4 h 104"/>
                  <a:gd name="T24" fmla="*/ 191 w 281"/>
                  <a:gd name="T25" fmla="*/ 19 h 104"/>
                  <a:gd name="T26" fmla="*/ 199 w 281"/>
                  <a:gd name="T27" fmla="*/ 14 h 104"/>
                  <a:gd name="T28" fmla="*/ 202 w 281"/>
                  <a:gd name="T29" fmla="*/ 12 h 104"/>
                  <a:gd name="T30" fmla="*/ 121 w 281"/>
                  <a:gd name="T31" fmla="*/ 38 h 104"/>
                  <a:gd name="T32" fmla="*/ 104 w 281"/>
                  <a:gd name="T33" fmla="*/ 17 h 104"/>
                  <a:gd name="T34" fmla="*/ 86 w 281"/>
                  <a:gd name="T35" fmla="*/ 9 h 104"/>
                  <a:gd name="T36" fmla="*/ 76 w 281"/>
                  <a:gd name="T37" fmla="*/ 30 h 104"/>
                  <a:gd name="T38" fmla="*/ 79 w 281"/>
                  <a:gd name="T39" fmla="*/ 52 h 104"/>
                  <a:gd name="T40" fmla="*/ 12 w 281"/>
                  <a:gd name="T41" fmla="*/ 67 h 104"/>
                  <a:gd name="T42" fmla="*/ 9 w 281"/>
                  <a:gd name="T43" fmla="*/ 62 h 104"/>
                  <a:gd name="T44" fmla="*/ 5 w 281"/>
                  <a:gd name="T45" fmla="*/ 70 h 104"/>
                  <a:gd name="T46" fmla="*/ 17 w 281"/>
                  <a:gd name="T47" fmla="*/ 72 h 104"/>
                  <a:gd name="T48" fmla="*/ 16 w 281"/>
                  <a:gd name="T49" fmla="*/ 68 h 104"/>
                  <a:gd name="T50" fmla="*/ 12 w 281"/>
                  <a:gd name="T51" fmla="*/ 73 h 104"/>
                  <a:gd name="T52" fmla="*/ 17 w 281"/>
                  <a:gd name="T53" fmla="*/ 73 h 104"/>
                  <a:gd name="T54" fmla="*/ 29 w 281"/>
                  <a:gd name="T55" fmla="*/ 62 h 104"/>
                  <a:gd name="T56" fmla="*/ 25 w 281"/>
                  <a:gd name="T57" fmla="*/ 63 h 104"/>
                  <a:gd name="T58" fmla="*/ 12 w 281"/>
                  <a:gd name="T59" fmla="*/ 59 h 104"/>
                  <a:gd name="T60" fmla="*/ 14 w 281"/>
                  <a:gd name="T61" fmla="*/ 65 h 104"/>
                  <a:gd name="T62" fmla="*/ 19 w 281"/>
                  <a:gd name="T63" fmla="*/ 67 h 104"/>
                  <a:gd name="T64" fmla="*/ 14 w 281"/>
                  <a:gd name="T65" fmla="*/ 76 h 104"/>
                  <a:gd name="T66" fmla="*/ 9 w 281"/>
                  <a:gd name="T67" fmla="*/ 73 h 104"/>
                  <a:gd name="T68" fmla="*/ 4 w 281"/>
                  <a:gd name="T69" fmla="*/ 71 h 104"/>
                  <a:gd name="T70" fmla="*/ 2 w 281"/>
                  <a:gd name="T71" fmla="*/ 79 h 104"/>
                  <a:gd name="T72" fmla="*/ 11 w 281"/>
                  <a:gd name="T73" fmla="*/ 88 h 104"/>
                  <a:gd name="T74" fmla="*/ 17 w 281"/>
                  <a:gd name="T75" fmla="*/ 91 h 104"/>
                  <a:gd name="T76" fmla="*/ 37 w 281"/>
                  <a:gd name="T77" fmla="*/ 67 h 104"/>
                  <a:gd name="T78" fmla="*/ 24 w 281"/>
                  <a:gd name="T79" fmla="*/ 72 h 104"/>
                  <a:gd name="T80" fmla="*/ 27 w 281"/>
                  <a:gd name="T81" fmla="*/ 74 h 104"/>
                  <a:gd name="T82" fmla="*/ 26 w 281"/>
                  <a:gd name="T83" fmla="*/ 97 h 104"/>
                  <a:gd name="T84" fmla="*/ 38 w 281"/>
                  <a:gd name="T85" fmla="*/ 92 h 104"/>
                  <a:gd name="T86" fmla="*/ 252 w 281"/>
                  <a:gd name="T87" fmla="*/ 73 h 104"/>
                  <a:gd name="T88" fmla="*/ 270 w 281"/>
                  <a:gd name="T89" fmla="*/ 77 h 104"/>
                  <a:gd name="T90" fmla="*/ 266 w 281"/>
                  <a:gd name="T91" fmla="*/ 67 h 104"/>
                  <a:gd name="T92" fmla="*/ 275 w 281"/>
                  <a:gd name="T93" fmla="*/ 70 h 104"/>
                  <a:gd name="T94" fmla="*/ 263 w 281"/>
                  <a:gd name="T95" fmla="*/ 65 h 104"/>
                  <a:gd name="T96" fmla="*/ 255 w 281"/>
                  <a:gd name="T97" fmla="*/ 68 h 104"/>
                  <a:gd name="T98" fmla="*/ 253 w 281"/>
                  <a:gd name="T99" fmla="*/ 72 h 104"/>
                  <a:gd name="T100" fmla="*/ 256 w 281"/>
                  <a:gd name="T101" fmla="*/ 70 h 104"/>
                  <a:gd name="T102" fmla="*/ 259 w 281"/>
                  <a:gd name="T103" fmla="*/ 68 h 104"/>
                  <a:gd name="T104" fmla="*/ 260 w 281"/>
                  <a:gd name="T105" fmla="*/ 80 h 104"/>
                  <a:gd name="T106" fmla="*/ 245 w 281"/>
                  <a:gd name="T107" fmla="*/ 87 h 104"/>
                  <a:gd name="T108" fmla="*/ 248 w 281"/>
                  <a:gd name="T109" fmla="*/ 87 h 104"/>
                  <a:gd name="T110" fmla="*/ 251 w 281"/>
                  <a:gd name="T111" fmla="*/ 77 h 104"/>
                  <a:gd name="T112" fmla="*/ 234 w 281"/>
                  <a:gd name="T113" fmla="*/ 72 h 104"/>
                  <a:gd name="T114" fmla="*/ 253 w 281"/>
                  <a:gd name="T115" fmla="*/ 8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1" h="104">
                    <a:moveTo>
                      <a:pt x="265" y="55"/>
                    </a:moveTo>
                    <a:cubicBezTo>
                      <a:pt x="265" y="54"/>
                      <a:pt x="265" y="53"/>
                      <a:pt x="265" y="52"/>
                    </a:cubicBezTo>
                    <a:cubicBezTo>
                      <a:pt x="265" y="51"/>
                      <a:pt x="264" y="51"/>
                      <a:pt x="264" y="51"/>
                    </a:cubicBezTo>
                    <a:cubicBezTo>
                      <a:pt x="264" y="50"/>
                      <a:pt x="263" y="51"/>
                      <a:pt x="263" y="51"/>
                    </a:cubicBezTo>
                    <a:cubicBezTo>
                      <a:pt x="263" y="51"/>
                      <a:pt x="263" y="52"/>
                      <a:pt x="262" y="52"/>
                    </a:cubicBezTo>
                    <a:cubicBezTo>
                      <a:pt x="262" y="53"/>
                      <a:pt x="262" y="53"/>
                      <a:pt x="261" y="54"/>
                    </a:cubicBezTo>
                    <a:cubicBezTo>
                      <a:pt x="260" y="54"/>
                      <a:pt x="259" y="55"/>
                      <a:pt x="258" y="56"/>
                    </a:cubicBezTo>
                    <a:cubicBezTo>
                      <a:pt x="255" y="57"/>
                      <a:pt x="253" y="59"/>
                      <a:pt x="250" y="60"/>
                    </a:cubicBezTo>
                    <a:cubicBezTo>
                      <a:pt x="248" y="61"/>
                      <a:pt x="245" y="62"/>
                      <a:pt x="243" y="62"/>
                    </a:cubicBezTo>
                    <a:cubicBezTo>
                      <a:pt x="240" y="63"/>
                      <a:pt x="237" y="64"/>
                      <a:pt x="234" y="64"/>
                    </a:cubicBezTo>
                    <a:cubicBezTo>
                      <a:pt x="233" y="64"/>
                      <a:pt x="231" y="64"/>
                      <a:pt x="229" y="64"/>
                    </a:cubicBezTo>
                    <a:cubicBezTo>
                      <a:pt x="229" y="64"/>
                      <a:pt x="229" y="64"/>
                      <a:pt x="229" y="64"/>
                    </a:cubicBezTo>
                    <a:cubicBezTo>
                      <a:pt x="228" y="65"/>
                      <a:pt x="228" y="65"/>
                      <a:pt x="228" y="65"/>
                    </a:cubicBezTo>
                    <a:cubicBezTo>
                      <a:pt x="229" y="65"/>
                      <a:pt x="229" y="65"/>
                      <a:pt x="230" y="66"/>
                    </a:cubicBezTo>
                    <a:cubicBezTo>
                      <a:pt x="231" y="66"/>
                      <a:pt x="232" y="66"/>
                      <a:pt x="232" y="66"/>
                    </a:cubicBezTo>
                    <a:cubicBezTo>
                      <a:pt x="235" y="66"/>
                      <a:pt x="238" y="66"/>
                      <a:pt x="241" y="65"/>
                    </a:cubicBezTo>
                    <a:cubicBezTo>
                      <a:pt x="244" y="65"/>
                      <a:pt x="247" y="64"/>
                      <a:pt x="249" y="63"/>
                    </a:cubicBezTo>
                    <a:cubicBezTo>
                      <a:pt x="253" y="62"/>
                      <a:pt x="256" y="60"/>
                      <a:pt x="258" y="59"/>
                    </a:cubicBezTo>
                    <a:cubicBezTo>
                      <a:pt x="260" y="58"/>
                      <a:pt x="261" y="57"/>
                      <a:pt x="262" y="57"/>
                    </a:cubicBezTo>
                    <a:cubicBezTo>
                      <a:pt x="262" y="57"/>
                      <a:pt x="263" y="56"/>
                      <a:pt x="264" y="56"/>
                    </a:cubicBezTo>
                    <a:cubicBezTo>
                      <a:pt x="264" y="56"/>
                      <a:pt x="264" y="56"/>
                      <a:pt x="264" y="56"/>
                    </a:cubicBezTo>
                    <a:cubicBezTo>
                      <a:pt x="264" y="56"/>
                      <a:pt x="264" y="56"/>
                      <a:pt x="264" y="57"/>
                    </a:cubicBezTo>
                    <a:cubicBezTo>
                      <a:pt x="265" y="58"/>
                      <a:pt x="265" y="58"/>
                      <a:pt x="266" y="59"/>
                    </a:cubicBezTo>
                    <a:cubicBezTo>
                      <a:pt x="270" y="62"/>
                      <a:pt x="273" y="66"/>
                      <a:pt x="277" y="69"/>
                    </a:cubicBezTo>
                    <a:cubicBezTo>
                      <a:pt x="279" y="70"/>
                      <a:pt x="280" y="71"/>
                      <a:pt x="280" y="71"/>
                    </a:cubicBezTo>
                    <a:cubicBezTo>
                      <a:pt x="280" y="71"/>
                      <a:pt x="281" y="71"/>
                      <a:pt x="281" y="71"/>
                    </a:cubicBezTo>
                    <a:cubicBezTo>
                      <a:pt x="281" y="71"/>
                      <a:pt x="281" y="70"/>
                      <a:pt x="281" y="69"/>
                    </a:cubicBezTo>
                    <a:cubicBezTo>
                      <a:pt x="280" y="68"/>
                      <a:pt x="280" y="67"/>
                      <a:pt x="279" y="67"/>
                    </a:cubicBezTo>
                    <a:cubicBezTo>
                      <a:pt x="277" y="65"/>
                      <a:pt x="274" y="64"/>
                      <a:pt x="272" y="62"/>
                    </a:cubicBezTo>
                    <a:cubicBezTo>
                      <a:pt x="270" y="60"/>
                      <a:pt x="267" y="57"/>
                      <a:pt x="265" y="55"/>
                    </a:cubicBezTo>
                    <a:cubicBezTo>
                      <a:pt x="265" y="55"/>
                      <a:pt x="265" y="55"/>
                      <a:pt x="265" y="55"/>
                    </a:cubicBezTo>
                    <a:close/>
                    <a:moveTo>
                      <a:pt x="171" y="16"/>
                    </a:moveTo>
                    <a:cubicBezTo>
                      <a:pt x="171" y="16"/>
                      <a:pt x="172" y="16"/>
                      <a:pt x="172" y="16"/>
                    </a:cubicBezTo>
                    <a:cubicBezTo>
                      <a:pt x="173" y="16"/>
                      <a:pt x="175" y="16"/>
                      <a:pt x="178" y="17"/>
                    </a:cubicBezTo>
                    <a:cubicBezTo>
                      <a:pt x="178" y="17"/>
                      <a:pt x="178" y="17"/>
                      <a:pt x="178" y="18"/>
                    </a:cubicBezTo>
                    <a:cubicBezTo>
                      <a:pt x="178" y="19"/>
                      <a:pt x="179" y="19"/>
                      <a:pt x="180" y="19"/>
                    </a:cubicBezTo>
                    <a:cubicBezTo>
                      <a:pt x="181" y="18"/>
                      <a:pt x="181" y="18"/>
                      <a:pt x="181" y="17"/>
                    </a:cubicBezTo>
                    <a:cubicBezTo>
                      <a:pt x="182" y="15"/>
                      <a:pt x="183" y="13"/>
                      <a:pt x="183" y="11"/>
                    </a:cubicBezTo>
                    <a:cubicBezTo>
                      <a:pt x="184" y="10"/>
                      <a:pt x="185" y="9"/>
                      <a:pt x="186" y="8"/>
                    </a:cubicBezTo>
                    <a:cubicBezTo>
                      <a:pt x="186" y="7"/>
                      <a:pt x="187" y="7"/>
                      <a:pt x="186" y="6"/>
                    </a:cubicBezTo>
                    <a:cubicBezTo>
                      <a:pt x="186" y="5"/>
                      <a:pt x="185" y="4"/>
                      <a:pt x="184" y="4"/>
                    </a:cubicBezTo>
                    <a:cubicBezTo>
                      <a:pt x="184" y="3"/>
                      <a:pt x="183" y="3"/>
                      <a:pt x="183" y="3"/>
                    </a:cubicBezTo>
                    <a:cubicBezTo>
                      <a:pt x="180" y="3"/>
                      <a:pt x="178" y="3"/>
                      <a:pt x="175" y="3"/>
                    </a:cubicBezTo>
                    <a:cubicBezTo>
                      <a:pt x="175" y="3"/>
                      <a:pt x="175" y="3"/>
                      <a:pt x="175" y="3"/>
                    </a:cubicBezTo>
                    <a:cubicBezTo>
                      <a:pt x="174" y="2"/>
                      <a:pt x="174" y="1"/>
                      <a:pt x="173" y="1"/>
                    </a:cubicBezTo>
                    <a:cubicBezTo>
                      <a:pt x="172" y="0"/>
                      <a:pt x="172" y="0"/>
                      <a:pt x="172" y="1"/>
                    </a:cubicBezTo>
                    <a:cubicBezTo>
                      <a:pt x="172" y="1"/>
                      <a:pt x="172" y="1"/>
                      <a:pt x="172" y="2"/>
                    </a:cubicBezTo>
                    <a:cubicBezTo>
                      <a:pt x="172" y="3"/>
                      <a:pt x="172" y="4"/>
                      <a:pt x="172" y="5"/>
                    </a:cubicBezTo>
                    <a:cubicBezTo>
                      <a:pt x="172" y="6"/>
                      <a:pt x="171" y="8"/>
                      <a:pt x="171" y="9"/>
                    </a:cubicBezTo>
                    <a:cubicBezTo>
                      <a:pt x="170" y="15"/>
                      <a:pt x="168" y="19"/>
                      <a:pt x="167" y="23"/>
                    </a:cubicBezTo>
                    <a:cubicBezTo>
                      <a:pt x="166" y="26"/>
                      <a:pt x="164" y="28"/>
                      <a:pt x="162" y="31"/>
                    </a:cubicBezTo>
                    <a:cubicBezTo>
                      <a:pt x="162" y="32"/>
                      <a:pt x="161" y="33"/>
                      <a:pt x="161" y="34"/>
                    </a:cubicBezTo>
                    <a:cubicBezTo>
                      <a:pt x="161" y="35"/>
                      <a:pt x="162" y="36"/>
                      <a:pt x="162" y="37"/>
                    </a:cubicBezTo>
                    <a:cubicBezTo>
                      <a:pt x="162" y="37"/>
                      <a:pt x="162" y="37"/>
                      <a:pt x="163" y="37"/>
                    </a:cubicBezTo>
                    <a:cubicBezTo>
                      <a:pt x="164" y="37"/>
                      <a:pt x="164" y="36"/>
                      <a:pt x="165" y="35"/>
                    </a:cubicBezTo>
                    <a:cubicBezTo>
                      <a:pt x="166" y="33"/>
                      <a:pt x="167" y="30"/>
                      <a:pt x="168" y="28"/>
                    </a:cubicBezTo>
                    <a:cubicBezTo>
                      <a:pt x="169" y="25"/>
                      <a:pt x="170" y="22"/>
                      <a:pt x="171" y="19"/>
                    </a:cubicBezTo>
                    <a:cubicBezTo>
                      <a:pt x="171" y="18"/>
                      <a:pt x="171" y="17"/>
                      <a:pt x="171" y="16"/>
                    </a:cubicBezTo>
                    <a:close/>
                    <a:moveTo>
                      <a:pt x="178" y="15"/>
                    </a:moveTo>
                    <a:cubicBezTo>
                      <a:pt x="177" y="15"/>
                      <a:pt x="176" y="14"/>
                      <a:pt x="175" y="14"/>
                    </a:cubicBezTo>
                    <a:cubicBezTo>
                      <a:pt x="174" y="14"/>
                      <a:pt x="173" y="14"/>
                      <a:pt x="172" y="14"/>
                    </a:cubicBezTo>
                    <a:cubicBezTo>
                      <a:pt x="172" y="13"/>
                      <a:pt x="173" y="12"/>
                      <a:pt x="173" y="11"/>
                    </a:cubicBezTo>
                    <a:cubicBezTo>
                      <a:pt x="175" y="11"/>
                      <a:pt x="176" y="11"/>
                      <a:pt x="178" y="11"/>
                    </a:cubicBezTo>
                    <a:cubicBezTo>
                      <a:pt x="178" y="11"/>
                      <a:pt x="179" y="11"/>
                      <a:pt x="178" y="11"/>
                    </a:cubicBezTo>
                    <a:cubicBezTo>
                      <a:pt x="178" y="10"/>
                      <a:pt x="178" y="10"/>
                      <a:pt x="177" y="9"/>
                    </a:cubicBezTo>
                    <a:cubicBezTo>
                      <a:pt x="176" y="9"/>
                      <a:pt x="175" y="9"/>
                      <a:pt x="174" y="9"/>
                    </a:cubicBezTo>
                    <a:cubicBezTo>
                      <a:pt x="174" y="9"/>
                      <a:pt x="174" y="9"/>
                      <a:pt x="174" y="9"/>
                    </a:cubicBezTo>
                    <a:cubicBezTo>
                      <a:pt x="174" y="7"/>
                      <a:pt x="175" y="5"/>
                      <a:pt x="175" y="5"/>
                    </a:cubicBezTo>
                    <a:cubicBezTo>
                      <a:pt x="175" y="5"/>
                      <a:pt x="176" y="5"/>
                      <a:pt x="176" y="5"/>
                    </a:cubicBezTo>
                    <a:cubicBezTo>
                      <a:pt x="177" y="5"/>
                      <a:pt x="178" y="5"/>
                      <a:pt x="179" y="5"/>
                    </a:cubicBezTo>
                    <a:cubicBezTo>
                      <a:pt x="181" y="5"/>
                      <a:pt x="181" y="5"/>
                      <a:pt x="182" y="5"/>
                    </a:cubicBezTo>
                    <a:cubicBezTo>
                      <a:pt x="182" y="6"/>
                      <a:pt x="182" y="6"/>
                      <a:pt x="182" y="7"/>
                    </a:cubicBezTo>
                    <a:cubicBezTo>
                      <a:pt x="181" y="10"/>
                      <a:pt x="180" y="13"/>
                      <a:pt x="179" y="15"/>
                    </a:cubicBezTo>
                    <a:cubicBezTo>
                      <a:pt x="179" y="16"/>
                      <a:pt x="179" y="16"/>
                      <a:pt x="178" y="16"/>
                    </a:cubicBezTo>
                    <a:cubicBezTo>
                      <a:pt x="178" y="16"/>
                      <a:pt x="178" y="15"/>
                      <a:pt x="178" y="15"/>
                    </a:cubicBezTo>
                    <a:close/>
                    <a:moveTo>
                      <a:pt x="191" y="19"/>
                    </a:moveTo>
                    <a:cubicBezTo>
                      <a:pt x="191" y="19"/>
                      <a:pt x="192" y="20"/>
                      <a:pt x="192" y="20"/>
                    </a:cubicBezTo>
                    <a:cubicBezTo>
                      <a:pt x="194" y="20"/>
                      <a:pt x="196" y="20"/>
                      <a:pt x="200" y="21"/>
                    </a:cubicBezTo>
                    <a:cubicBezTo>
                      <a:pt x="198" y="29"/>
                      <a:pt x="195" y="36"/>
                      <a:pt x="194" y="42"/>
                    </a:cubicBezTo>
                    <a:cubicBezTo>
                      <a:pt x="193" y="42"/>
                      <a:pt x="193" y="43"/>
                      <a:pt x="193" y="43"/>
                    </a:cubicBezTo>
                    <a:cubicBezTo>
                      <a:pt x="192" y="44"/>
                      <a:pt x="192" y="43"/>
                      <a:pt x="191" y="43"/>
                    </a:cubicBezTo>
                    <a:cubicBezTo>
                      <a:pt x="190" y="43"/>
                      <a:pt x="190" y="42"/>
                      <a:pt x="189" y="42"/>
                    </a:cubicBezTo>
                    <a:cubicBezTo>
                      <a:pt x="188" y="41"/>
                      <a:pt x="188" y="41"/>
                      <a:pt x="188" y="41"/>
                    </a:cubicBezTo>
                    <a:cubicBezTo>
                      <a:pt x="189" y="44"/>
                      <a:pt x="190" y="46"/>
                      <a:pt x="191" y="47"/>
                    </a:cubicBezTo>
                    <a:cubicBezTo>
                      <a:pt x="191" y="48"/>
                      <a:pt x="191" y="49"/>
                      <a:pt x="192" y="49"/>
                    </a:cubicBezTo>
                    <a:cubicBezTo>
                      <a:pt x="192" y="49"/>
                      <a:pt x="193" y="49"/>
                      <a:pt x="193" y="49"/>
                    </a:cubicBezTo>
                    <a:cubicBezTo>
                      <a:pt x="194" y="49"/>
                      <a:pt x="194" y="48"/>
                      <a:pt x="195" y="47"/>
                    </a:cubicBezTo>
                    <a:cubicBezTo>
                      <a:pt x="196" y="46"/>
                      <a:pt x="196" y="45"/>
                      <a:pt x="197" y="44"/>
                    </a:cubicBezTo>
                    <a:cubicBezTo>
                      <a:pt x="198" y="37"/>
                      <a:pt x="201" y="27"/>
                      <a:pt x="204" y="15"/>
                    </a:cubicBezTo>
                    <a:cubicBezTo>
                      <a:pt x="205" y="13"/>
                      <a:pt x="206" y="11"/>
                      <a:pt x="206" y="11"/>
                    </a:cubicBezTo>
                    <a:cubicBezTo>
                      <a:pt x="207" y="10"/>
                      <a:pt x="207" y="9"/>
                      <a:pt x="207" y="9"/>
                    </a:cubicBezTo>
                    <a:cubicBezTo>
                      <a:pt x="206" y="8"/>
                      <a:pt x="205" y="7"/>
                      <a:pt x="204" y="6"/>
                    </a:cubicBezTo>
                    <a:cubicBezTo>
                      <a:pt x="204" y="6"/>
                      <a:pt x="203" y="6"/>
                      <a:pt x="202" y="6"/>
                    </a:cubicBezTo>
                    <a:cubicBezTo>
                      <a:pt x="201" y="6"/>
                      <a:pt x="200" y="6"/>
                      <a:pt x="199" y="6"/>
                    </a:cubicBezTo>
                    <a:cubicBezTo>
                      <a:pt x="198" y="6"/>
                      <a:pt x="196" y="6"/>
                      <a:pt x="194" y="6"/>
                    </a:cubicBezTo>
                    <a:cubicBezTo>
                      <a:pt x="194" y="5"/>
                      <a:pt x="193" y="4"/>
                      <a:pt x="192" y="4"/>
                    </a:cubicBezTo>
                    <a:cubicBezTo>
                      <a:pt x="192" y="4"/>
                      <a:pt x="192" y="3"/>
                      <a:pt x="192" y="4"/>
                    </a:cubicBezTo>
                    <a:cubicBezTo>
                      <a:pt x="191" y="4"/>
                      <a:pt x="191" y="4"/>
                      <a:pt x="192" y="4"/>
                    </a:cubicBezTo>
                    <a:cubicBezTo>
                      <a:pt x="192" y="6"/>
                      <a:pt x="192" y="7"/>
                      <a:pt x="191" y="9"/>
                    </a:cubicBezTo>
                    <a:cubicBezTo>
                      <a:pt x="191" y="11"/>
                      <a:pt x="190" y="13"/>
                      <a:pt x="190" y="15"/>
                    </a:cubicBezTo>
                    <a:cubicBezTo>
                      <a:pt x="189" y="16"/>
                      <a:pt x="189" y="18"/>
                      <a:pt x="189" y="19"/>
                    </a:cubicBezTo>
                    <a:cubicBezTo>
                      <a:pt x="189" y="20"/>
                      <a:pt x="189" y="20"/>
                      <a:pt x="190" y="20"/>
                    </a:cubicBezTo>
                    <a:cubicBezTo>
                      <a:pt x="190" y="21"/>
                      <a:pt x="191" y="21"/>
                      <a:pt x="191" y="20"/>
                    </a:cubicBezTo>
                    <a:cubicBezTo>
                      <a:pt x="191" y="19"/>
                      <a:pt x="191" y="19"/>
                      <a:pt x="191" y="19"/>
                    </a:cubicBezTo>
                    <a:close/>
                    <a:moveTo>
                      <a:pt x="200" y="19"/>
                    </a:moveTo>
                    <a:cubicBezTo>
                      <a:pt x="199" y="18"/>
                      <a:pt x="198" y="18"/>
                      <a:pt x="197" y="18"/>
                    </a:cubicBezTo>
                    <a:cubicBezTo>
                      <a:pt x="195" y="18"/>
                      <a:pt x="193" y="18"/>
                      <a:pt x="192" y="18"/>
                    </a:cubicBezTo>
                    <a:cubicBezTo>
                      <a:pt x="192" y="17"/>
                      <a:pt x="192" y="17"/>
                      <a:pt x="192" y="16"/>
                    </a:cubicBezTo>
                    <a:cubicBezTo>
                      <a:pt x="192" y="15"/>
                      <a:pt x="192" y="14"/>
                      <a:pt x="193" y="13"/>
                    </a:cubicBezTo>
                    <a:cubicBezTo>
                      <a:pt x="193" y="13"/>
                      <a:pt x="193" y="13"/>
                      <a:pt x="193" y="14"/>
                    </a:cubicBezTo>
                    <a:cubicBezTo>
                      <a:pt x="195" y="14"/>
                      <a:pt x="197" y="14"/>
                      <a:pt x="198" y="14"/>
                    </a:cubicBezTo>
                    <a:cubicBezTo>
                      <a:pt x="199" y="14"/>
                      <a:pt x="200" y="14"/>
                      <a:pt x="199" y="14"/>
                    </a:cubicBezTo>
                    <a:cubicBezTo>
                      <a:pt x="199" y="13"/>
                      <a:pt x="199" y="13"/>
                      <a:pt x="198" y="12"/>
                    </a:cubicBezTo>
                    <a:cubicBezTo>
                      <a:pt x="197" y="12"/>
                      <a:pt x="196" y="12"/>
                      <a:pt x="195" y="12"/>
                    </a:cubicBezTo>
                    <a:cubicBezTo>
                      <a:pt x="194" y="12"/>
                      <a:pt x="194" y="12"/>
                      <a:pt x="193" y="12"/>
                    </a:cubicBezTo>
                    <a:cubicBezTo>
                      <a:pt x="194" y="10"/>
                      <a:pt x="194" y="9"/>
                      <a:pt x="195" y="8"/>
                    </a:cubicBezTo>
                    <a:cubicBezTo>
                      <a:pt x="195" y="8"/>
                      <a:pt x="195" y="8"/>
                      <a:pt x="195" y="8"/>
                    </a:cubicBezTo>
                    <a:cubicBezTo>
                      <a:pt x="197" y="8"/>
                      <a:pt x="199" y="8"/>
                      <a:pt x="201" y="8"/>
                    </a:cubicBezTo>
                    <a:cubicBezTo>
                      <a:pt x="202" y="8"/>
                      <a:pt x="202" y="8"/>
                      <a:pt x="202" y="9"/>
                    </a:cubicBezTo>
                    <a:cubicBezTo>
                      <a:pt x="202" y="10"/>
                      <a:pt x="202" y="11"/>
                      <a:pt x="202" y="12"/>
                    </a:cubicBezTo>
                    <a:cubicBezTo>
                      <a:pt x="201" y="15"/>
                      <a:pt x="201" y="17"/>
                      <a:pt x="200" y="20"/>
                    </a:cubicBezTo>
                    <a:cubicBezTo>
                      <a:pt x="200" y="19"/>
                      <a:pt x="200" y="19"/>
                      <a:pt x="200" y="19"/>
                    </a:cubicBezTo>
                    <a:close/>
                    <a:moveTo>
                      <a:pt x="90" y="28"/>
                    </a:moveTo>
                    <a:cubicBezTo>
                      <a:pt x="91" y="29"/>
                      <a:pt x="94" y="31"/>
                      <a:pt x="98" y="34"/>
                    </a:cubicBezTo>
                    <a:cubicBezTo>
                      <a:pt x="102" y="37"/>
                      <a:pt x="105" y="39"/>
                      <a:pt x="108" y="41"/>
                    </a:cubicBezTo>
                    <a:cubicBezTo>
                      <a:pt x="110" y="42"/>
                      <a:pt x="111" y="42"/>
                      <a:pt x="112" y="42"/>
                    </a:cubicBezTo>
                    <a:cubicBezTo>
                      <a:pt x="114" y="41"/>
                      <a:pt x="117" y="39"/>
                      <a:pt x="119" y="39"/>
                    </a:cubicBezTo>
                    <a:cubicBezTo>
                      <a:pt x="120" y="38"/>
                      <a:pt x="121" y="38"/>
                      <a:pt x="121" y="38"/>
                    </a:cubicBezTo>
                    <a:cubicBezTo>
                      <a:pt x="120" y="37"/>
                      <a:pt x="120" y="37"/>
                      <a:pt x="119" y="37"/>
                    </a:cubicBezTo>
                    <a:cubicBezTo>
                      <a:pt x="117" y="37"/>
                      <a:pt x="115" y="37"/>
                      <a:pt x="113" y="36"/>
                    </a:cubicBezTo>
                    <a:cubicBezTo>
                      <a:pt x="111" y="36"/>
                      <a:pt x="109" y="36"/>
                      <a:pt x="108" y="36"/>
                    </a:cubicBezTo>
                    <a:cubicBezTo>
                      <a:pt x="106" y="35"/>
                      <a:pt x="103" y="34"/>
                      <a:pt x="100" y="32"/>
                    </a:cubicBezTo>
                    <a:cubicBezTo>
                      <a:pt x="95" y="29"/>
                      <a:pt x="92" y="27"/>
                      <a:pt x="90" y="26"/>
                    </a:cubicBezTo>
                    <a:cubicBezTo>
                      <a:pt x="90" y="25"/>
                      <a:pt x="90" y="24"/>
                      <a:pt x="90" y="24"/>
                    </a:cubicBezTo>
                    <a:cubicBezTo>
                      <a:pt x="93" y="22"/>
                      <a:pt x="97" y="20"/>
                      <a:pt x="102" y="18"/>
                    </a:cubicBezTo>
                    <a:cubicBezTo>
                      <a:pt x="103" y="18"/>
                      <a:pt x="104" y="18"/>
                      <a:pt x="104" y="17"/>
                    </a:cubicBezTo>
                    <a:cubicBezTo>
                      <a:pt x="105" y="17"/>
                      <a:pt x="105" y="17"/>
                      <a:pt x="106" y="16"/>
                    </a:cubicBezTo>
                    <a:cubicBezTo>
                      <a:pt x="105" y="16"/>
                      <a:pt x="105" y="15"/>
                      <a:pt x="104" y="15"/>
                    </a:cubicBezTo>
                    <a:cubicBezTo>
                      <a:pt x="103" y="15"/>
                      <a:pt x="102" y="15"/>
                      <a:pt x="101" y="15"/>
                    </a:cubicBezTo>
                    <a:cubicBezTo>
                      <a:pt x="100" y="15"/>
                      <a:pt x="99" y="15"/>
                      <a:pt x="99" y="15"/>
                    </a:cubicBezTo>
                    <a:cubicBezTo>
                      <a:pt x="96" y="17"/>
                      <a:pt x="93" y="19"/>
                      <a:pt x="89" y="21"/>
                    </a:cubicBezTo>
                    <a:cubicBezTo>
                      <a:pt x="89" y="20"/>
                      <a:pt x="88" y="19"/>
                      <a:pt x="88" y="17"/>
                    </a:cubicBezTo>
                    <a:cubicBezTo>
                      <a:pt x="88" y="16"/>
                      <a:pt x="87" y="15"/>
                      <a:pt x="87" y="14"/>
                    </a:cubicBezTo>
                    <a:cubicBezTo>
                      <a:pt x="87" y="12"/>
                      <a:pt x="86" y="11"/>
                      <a:pt x="86" y="9"/>
                    </a:cubicBezTo>
                    <a:cubicBezTo>
                      <a:pt x="86" y="8"/>
                      <a:pt x="86" y="8"/>
                      <a:pt x="86" y="8"/>
                    </a:cubicBezTo>
                    <a:cubicBezTo>
                      <a:pt x="85" y="7"/>
                      <a:pt x="83" y="7"/>
                      <a:pt x="82" y="7"/>
                    </a:cubicBezTo>
                    <a:cubicBezTo>
                      <a:pt x="81" y="7"/>
                      <a:pt x="80" y="7"/>
                      <a:pt x="80" y="8"/>
                    </a:cubicBezTo>
                    <a:cubicBezTo>
                      <a:pt x="79" y="8"/>
                      <a:pt x="79" y="9"/>
                      <a:pt x="80" y="9"/>
                    </a:cubicBezTo>
                    <a:cubicBezTo>
                      <a:pt x="81" y="10"/>
                      <a:pt x="82" y="11"/>
                      <a:pt x="83" y="12"/>
                    </a:cubicBezTo>
                    <a:cubicBezTo>
                      <a:pt x="84" y="16"/>
                      <a:pt x="85" y="20"/>
                      <a:pt x="86" y="23"/>
                    </a:cubicBezTo>
                    <a:cubicBezTo>
                      <a:pt x="83" y="25"/>
                      <a:pt x="79" y="27"/>
                      <a:pt x="76" y="29"/>
                    </a:cubicBezTo>
                    <a:cubicBezTo>
                      <a:pt x="75" y="29"/>
                      <a:pt x="75" y="30"/>
                      <a:pt x="76" y="30"/>
                    </a:cubicBezTo>
                    <a:cubicBezTo>
                      <a:pt x="76" y="30"/>
                      <a:pt x="77" y="30"/>
                      <a:pt x="78" y="30"/>
                    </a:cubicBezTo>
                    <a:cubicBezTo>
                      <a:pt x="79" y="30"/>
                      <a:pt x="79" y="30"/>
                      <a:pt x="80" y="30"/>
                    </a:cubicBezTo>
                    <a:cubicBezTo>
                      <a:pt x="82" y="28"/>
                      <a:pt x="84" y="27"/>
                      <a:pt x="87" y="25"/>
                    </a:cubicBezTo>
                    <a:cubicBezTo>
                      <a:pt x="87" y="26"/>
                      <a:pt x="87" y="26"/>
                      <a:pt x="87" y="26"/>
                    </a:cubicBezTo>
                    <a:cubicBezTo>
                      <a:pt x="88" y="30"/>
                      <a:pt x="88" y="33"/>
                      <a:pt x="87" y="36"/>
                    </a:cubicBezTo>
                    <a:cubicBezTo>
                      <a:pt x="87" y="38"/>
                      <a:pt x="86" y="41"/>
                      <a:pt x="85" y="43"/>
                    </a:cubicBezTo>
                    <a:cubicBezTo>
                      <a:pt x="84" y="45"/>
                      <a:pt x="82" y="48"/>
                      <a:pt x="79" y="51"/>
                    </a:cubicBezTo>
                    <a:cubicBezTo>
                      <a:pt x="79" y="51"/>
                      <a:pt x="79" y="52"/>
                      <a:pt x="79" y="52"/>
                    </a:cubicBezTo>
                    <a:cubicBezTo>
                      <a:pt x="79" y="52"/>
                      <a:pt x="79" y="52"/>
                      <a:pt x="80" y="52"/>
                    </a:cubicBezTo>
                    <a:cubicBezTo>
                      <a:pt x="80" y="52"/>
                      <a:pt x="81" y="51"/>
                      <a:pt x="83" y="49"/>
                    </a:cubicBezTo>
                    <a:cubicBezTo>
                      <a:pt x="84" y="48"/>
                      <a:pt x="86" y="46"/>
                      <a:pt x="88" y="44"/>
                    </a:cubicBezTo>
                    <a:cubicBezTo>
                      <a:pt x="89" y="42"/>
                      <a:pt x="90" y="40"/>
                      <a:pt x="90" y="38"/>
                    </a:cubicBezTo>
                    <a:cubicBezTo>
                      <a:pt x="91" y="36"/>
                      <a:pt x="91" y="33"/>
                      <a:pt x="91" y="30"/>
                    </a:cubicBezTo>
                    <a:cubicBezTo>
                      <a:pt x="90" y="29"/>
                      <a:pt x="90" y="29"/>
                      <a:pt x="90" y="28"/>
                    </a:cubicBezTo>
                    <a:close/>
                    <a:moveTo>
                      <a:pt x="10" y="68"/>
                    </a:moveTo>
                    <a:cubicBezTo>
                      <a:pt x="11" y="68"/>
                      <a:pt x="12" y="67"/>
                      <a:pt x="12" y="67"/>
                    </a:cubicBezTo>
                    <a:cubicBezTo>
                      <a:pt x="13" y="67"/>
                      <a:pt x="13" y="66"/>
                      <a:pt x="13" y="66"/>
                    </a:cubicBezTo>
                    <a:cubicBezTo>
                      <a:pt x="13" y="66"/>
                      <a:pt x="13" y="66"/>
                      <a:pt x="13" y="66"/>
                    </a:cubicBezTo>
                    <a:cubicBezTo>
                      <a:pt x="13" y="65"/>
                      <a:pt x="13" y="65"/>
                      <a:pt x="12" y="65"/>
                    </a:cubicBezTo>
                    <a:cubicBezTo>
                      <a:pt x="11" y="65"/>
                      <a:pt x="11" y="65"/>
                      <a:pt x="10" y="65"/>
                    </a:cubicBezTo>
                    <a:cubicBezTo>
                      <a:pt x="10" y="65"/>
                      <a:pt x="10" y="66"/>
                      <a:pt x="10" y="66"/>
                    </a:cubicBezTo>
                    <a:cubicBezTo>
                      <a:pt x="10" y="65"/>
                      <a:pt x="10" y="65"/>
                      <a:pt x="9" y="64"/>
                    </a:cubicBezTo>
                    <a:cubicBezTo>
                      <a:pt x="9" y="63"/>
                      <a:pt x="9" y="63"/>
                      <a:pt x="9" y="62"/>
                    </a:cubicBezTo>
                    <a:cubicBezTo>
                      <a:pt x="9" y="62"/>
                      <a:pt x="9" y="62"/>
                      <a:pt x="9" y="62"/>
                    </a:cubicBezTo>
                    <a:cubicBezTo>
                      <a:pt x="8" y="62"/>
                      <a:pt x="8" y="62"/>
                      <a:pt x="7" y="62"/>
                    </a:cubicBezTo>
                    <a:cubicBezTo>
                      <a:pt x="6" y="62"/>
                      <a:pt x="6" y="62"/>
                      <a:pt x="6" y="62"/>
                    </a:cubicBezTo>
                    <a:cubicBezTo>
                      <a:pt x="5" y="63"/>
                      <a:pt x="5" y="63"/>
                      <a:pt x="6" y="63"/>
                    </a:cubicBezTo>
                    <a:cubicBezTo>
                      <a:pt x="6" y="63"/>
                      <a:pt x="7" y="64"/>
                      <a:pt x="7" y="64"/>
                    </a:cubicBezTo>
                    <a:cubicBezTo>
                      <a:pt x="7" y="65"/>
                      <a:pt x="8" y="66"/>
                      <a:pt x="8" y="67"/>
                    </a:cubicBezTo>
                    <a:cubicBezTo>
                      <a:pt x="8" y="67"/>
                      <a:pt x="8" y="67"/>
                      <a:pt x="8" y="67"/>
                    </a:cubicBezTo>
                    <a:cubicBezTo>
                      <a:pt x="7" y="68"/>
                      <a:pt x="6" y="69"/>
                      <a:pt x="5" y="70"/>
                    </a:cubicBezTo>
                    <a:cubicBezTo>
                      <a:pt x="5" y="70"/>
                      <a:pt x="5" y="70"/>
                      <a:pt x="5" y="70"/>
                    </a:cubicBezTo>
                    <a:cubicBezTo>
                      <a:pt x="5" y="70"/>
                      <a:pt x="6" y="70"/>
                      <a:pt x="6" y="70"/>
                    </a:cubicBezTo>
                    <a:cubicBezTo>
                      <a:pt x="7" y="70"/>
                      <a:pt x="8" y="69"/>
                      <a:pt x="9" y="69"/>
                    </a:cubicBezTo>
                    <a:cubicBezTo>
                      <a:pt x="9" y="69"/>
                      <a:pt x="9" y="70"/>
                      <a:pt x="9" y="71"/>
                    </a:cubicBezTo>
                    <a:cubicBezTo>
                      <a:pt x="9" y="72"/>
                      <a:pt x="9" y="72"/>
                      <a:pt x="9" y="72"/>
                    </a:cubicBezTo>
                    <a:cubicBezTo>
                      <a:pt x="10" y="72"/>
                      <a:pt x="10" y="72"/>
                      <a:pt x="10" y="72"/>
                    </a:cubicBezTo>
                    <a:cubicBezTo>
                      <a:pt x="10" y="72"/>
                      <a:pt x="10" y="71"/>
                      <a:pt x="10" y="70"/>
                    </a:cubicBezTo>
                    <a:cubicBezTo>
                      <a:pt x="10" y="70"/>
                      <a:pt x="10" y="69"/>
                      <a:pt x="10" y="68"/>
                    </a:cubicBezTo>
                    <a:close/>
                    <a:moveTo>
                      <a:pt x="17" y="72"/>
                    </a:moveTo>
                    <a:cubicBezTo>
                      <a:pt x="18" y="71"/>
                      <a:pt x="18" y="71"/>
                      <a:pt x="19" y="71"/>
                    </a:cubicBezTo>
                    <a:cubicBezTo>
                      <a:pt x="20" y="71"/>
                      <a:pt x="20" y="70"/>
                      <a:pt x="20" y="70"/>
                    </a:cubicBezTo>
                    <a:cubicBezTo>
                      <a:pt x="20" y="70"/>
                      <a:pt x="20" y="70"/>
                      <a:pt x="20" y="70"/>
                    </a:cubicBezTo>
                    <a:cubicBezTo>
                      <a:pt x="20" y="69"/>
                      <a:pt x="20" y="69"/>
                      <a:pt x="19" y="69"/>
                    </a:cubicBezTo>
                    <a:cubicBezTo>
                      <a:pt x="18" y="69"/>
                      <a:pt x="18" y="69"/>
                      <a:pt x="18" y="69"/>
                    </a:cubicBezTo>
                    <a:cubicBezTo>
                      <a:pt x="17" y="69"/>
                      <a:pt x="17" y="70"/>
                      <a:pt x="16" y="70"/>
                    </a:cubicBezTo>
                    <a:cubicBezTo>
                      <a:pt x="16" y="70"/>
                      <a:pt x="16" y="69"/>
                      <a:pt x="16" y="69"/>
                    </a:cubicBezTo>
                    <a:cubicBezTo>
                      <a:pt x="16" y="68"/>
                      <a:pt x="16" y="68"/>
                      <a:pt x="16" y="68"/>
                    </a:cubicBezTo>
                    <a:cubicBezTo>
                      <a:pt x="16" y="67"/>
                      <a:pt x="15" y="67"/>
                      <a:pt x="15" y="67"/>
                    </a:cubicBezTo>
                    <a:cubicBezTo>
                      <a:pt x="15" y="67"/>
                      <a:pt x="15" y="67"/>
                      <a:pt x="14" y="67"/>
                    </a:cubicBezTo>
                    <a:cubicBezTo>
                      <a:pt x="13" y="67"/>
                      <a:pt x="13" y="67"/>
                      <a:pt x="12" y="68"/>
                    </a:cubicBezTo>
                    <a:cubicBezTo>
                      <a:pt x="12" y="68"/>
                      <a:pt x="12" y="68"/>
                      <a:pt x="13" y="68"/>
                    </a:cubicBezTo>
                    <a:cubicBezTo>
                      <a:pt x="13" y="69"/>
                      <a:pt x="14" y="69"/>
                      <a:pt x="14" y="69"/>
                    </a:cubicBezTo>
                    <a:cubicBezTo>
                      <a:pt x="14" y="70"/>
                      <a:pt x="14" y="70"/>
                      <a:pt x="15" y="71"/>
                    </a:cubicBezTo>
                    <a:cubicBezTo>
                      <a:pt x="14" y="72"/>
                      <a:pt x="13" y="72"/>
                      <a:pt x="12" y="73"/>
                    </a:cubicBezTo>
                    <a:cubicBezTo>
                      <a:pt x="12" y="73"/>
                      <a:pt x="12" y="73"/>
                      <a:pt x="12" y="73"/>
                    </a:cubicBezTo>
                    <a:cubicBezTo>
                      <a:pt x="12" y="74"/>
                      <a:pt x="13" y="74"/>
                      <a:pt x="13" y="73"/>
                    </a:cubicBezTo>
                    <a:cubicBezTo>
                      <a:pt x="14" y="73"/>
                      <a:pt x="15" y="73"/>
                      <a:pt x="15" y="72"/>
                    </a:cubicBezTo>
                    <a:cubicBezTo>
                      <a:pt x="15" y="72"/>
                      <a:pt x="15" y="72"/>
                      <a:pt x="15" y="73"/>
                    </a:cubicBezTo>
                    <a:cubicBezTo>
                      <a:pt x="16" y="74"/>
                      <a:pt x="16" y="75"/>
                      <a:pt x="17" y="76"/>
                    </a:cubicBezTo>
                    <a:cubicBezTo>
                      <a:pt x="17" y="77"/>
                      <a:pt x="17" y="77"/>
                      <a:pt x="17" y="77"/>
                    </a:cubicBezTo>
                    <a:cubicBezTo>
                      <a:pt x="17" y="77"/>
                      <a:pt x="17" y="77"/>
                      <a:pt x="17" y="77"/>
                    </a:cubicBezTo>
                    <a:cubicBezTo>
                      <a:pt x="17" y="77"/>
                      <a:pt x="17" y="76"/>
                      <a:pt x="17" y="76"/>
                    </a:cubicBezTo>
                    <a:cubicBezTo>
                      <a:pt x="17" y="75"/>
                      <a:pt x="17" y="74"/>
                      <a:pt x="17" y="73"/>
                    </a:cubicBezTo>
                    <a:cubicBezTo>
                      <a:pt x="17" y="73"/>
                      <a:pt x="17" y="72"/>
                      <a:pt x="17" y="72"/>
                    </a:cubicBezTo>
                    <a:close/>
                    <a:moveTo>
                      <a:pt x="14" y="88"/>
                    </a:moveTo>
                    <a:cubicBezTo>
                      <a:pt x="16" y="88"/>
                      <a:pt x="16" y="87"/>
                      <a:pt x="17" y="86"/>
                    </a:cubicBezTo>
                    <a:cubicBezTo>
                      <a:pt x="18" y="83"/>
                      <a:pt x="18" y="81"/>
                      <a:pt x="20" y="78"/>
                    </a:cubicBezTo>
                    <a:cubicBezTo>
                      <a:pt x="21" y="75"/>
                      <a:pt x="23" y="71"/>
                      <a:pt x="25" y="66"/>
                    </a:cubicBezTo>
                    <a:cubicBezTo>
                      <a:pt x="26" y="64"/>
                      <a:pt x="27" y="62"/>
                      <a:pt x="28" y="61"/>
                    </a:cubicBezTo>
                    <a:cubicBezTo>
                      <a:pt x="28" y="61"/>
                      <a:pt x="29" y="61"/>
                      <a:pt x="29" y="61"/>
                    </a:cubicBezTo>
                    <a:cubicBezTo>
                      <a:pt x="29" y="61"/>
                      <a:pt x="29" y="61"/>
                      <a:pt x="29" y="62"/>
                    </a:cubicBezTo>
                    <a:cubicBezTo>
                      <a:pt x="30" y="63"/>
                      <a:pt x="31" y="63"/>
                      <a:pt x="31" y="64"/>
                    </a:cubicBezTo>
                    <a:cubicBezTo>
                      <a:pt x="31" y="65"/>
                      <a:pt x="32" y="65"/>
                      <a:pt x="32" y="65"/>
                    </a:cubicBezTo>
                    <a:cubicBezTo>
                      <a:pt x="32" y="65"/>
                      <a:pt x="32" y="64"/>
                      <a:pt x="32" y="64"/>
                    </a:cubicBezTo>
                    <a:cubicBezTo>
                      <a:pt x="32" y="61"/>
                      <a:pt x="33" y="59"/>
                      <a:pt x="33" y="58"/>
                    </a:cubicBezTo>
                    <a:cubicBezTo>
                      <a:pt x="34" y="57"/>
                      <a:pt x="34" y="56"/>
                      <a:pt x="33" y="56"/>
                    </a:cubicBezTo>
                    <a:cubicBezTo>
                      <a:pt x="33" y="56"/>
                      <a:pt x="31" y="56"/>
                      <a:pt x="28" y="57"/>
                    </a:cubicBezTo>
                    <a:cubicBezTo>
                      <a:pt x="28" y="58"/>
                      <a:pt x="27" y="58"/>
                      <a:pt x="27" y="59"/>
                    </a:cubicBezTo>
                    <a:cubicBezTo>
                      <a:pt x="26" y="60"/>
                      <a:pt x="25" y="62"/>
                      <a:pt x="25" y="63"/>
                    </a:cubicBezTo>
                    <a:cubicBezTo>
                      <a:pt x="21" y="59"/>
                      <a:pt x="18" y="56"/>
                      <a:pt x="17" y="54"/>
                    </a:cubicBezTo>
                    <a:cubicBezTo>
                      <a:pt x="17" y="53"/>
                      <a:pt x="17" y="53"/>
                      <a:pt x="16" y="53"/>
                    </a:cubicBezTo>
                    <a:cubicBezTo>
                      <a:pt x="16" y="53"/>
                      <a:pt x="14" y="53"/>
                      <a:pt x="13" y="54"/>
                    </a:cubicBezTo>
                    <a:cubicBezTo>
                      <a:pt x="12" y="55"/>
                      <a:pt x="12" y="55"/>
                      <a:pt x="12" y="55"/>
                    </a:cubicBezTo>
                    <a:cubicBezTo>
                      <a:pt x="11" y="57"/>
                      <a:pt x="10" y="59"/>
                      <a:pt x="10" y="61"/>
                    </a:cubicBezTo>
                    <a:cubicBezTo>
                      <a:pt x="9" y="61"/>
                      <a:pt x="9" y="62"/>
                      <a:pt x="10" y="62"/>
                    </a:cubicBezTo>
                    <a:cubicBezTo>
                      <a:pt x="10" y="62"/>
                      <a:pt x="11" y="61"/>
                      <a:pt x="11" y="61"/>
                    </a:cubicBezTo>
                    <a:cubicBezTo>
                      <a:pt x="12" y="61"/>
                      <a:pt x="12" y="60"/>
                      <a:pt x="12" y="59"/>
                    </a:cubicBezTo>
                    <a:cubicBezTo>
                      <a:pt x="13" y="59"/>
                      <a:pt x="13" y="58"/>
                      <a:pt x="13" y="57"/>
                    </a:cubicBezTo>
                    <a:cubicBezTo>
                      <a:pt x="13" y="57"/>
                      <a:pt x="13" y="57"/>
                      <a:pt x="13" y="57"/>
                    </a:cubicBezTo>
                    <a:cubicBezTo>
                      <a:pt x="14" y="57"/>
                      <a:pt x="14" y="57"/>
                      <a:pt x="15" y="57"/>
                    </a:cubicBezTo>
                    <a:cubicBezTo>
                      <a:pt x="15" y="58"/>
                      <a:pt x="16" y="58"/>
                      <a:pt x="17" y="59"/>
                    </a:cubicBezTo>
                    <a:cubicBezTo>
                      <a:pt x="16" y="59"/>
                      <a:pt x="16" y="59"/>
                      <a:pt x="16" y="60"/>
                    </a:cubicBezTo>
                    <a:cubicBezTo>
                      <a:pt x="15" y="60"/>
                      <a:pt x="15" y="61"/>
                      <a:pt x="14" y="62"/>
                    </a:cubicBezTo>
                    <a:cubicBezTo>
                      <a:pt x="14" y="63"/>
                      <a:pt x="14" y="63"/>
                      <a:pt x="14" y="64"/>
                    </a:cubicBezTo>
                    <a:cubicBezTo>
                      <a:pt x="13" y="65"/>
                      <a:pt x="14" y="65"/>
                      <a:pt x="14" y="65"/>
                    </a:cubicBezTo>
                    <a:cubicBezTo>
                      <a:pt x="15" y="64"/>
                      <a:pt x="15" y="64"/>
                      <a:pt x="15" y="64"/>
                    </a:cubicBezTo>
                    <a:cubicBezTo>
                      <a:pt x="16" y="62"/>
                      <a:pt x="17" y="61"/>
                      <a:pt x="17" y="60"/>
                    </a:cubicBezTo>
                    <a:cubicBezTo>
                      <a:pt x="18" y="60"/>
                      <a:pt x="19" y="61"/>
                      <a:pt x="20" y="62"/>
                    </a:cubicBezTo>
                    <a:cubicBezTo>
                      <a:pt x="19" y="62"/>
                      <a:pt x="19" y="62"/>
                      <a:pt x="19" y="63"/>
                    </a:cubicBezTo>
                    <a:cubicBezTo>
                      <a:pt x="18" y="63"/>
                      <a:pt x="18" y="64"/>
                      <a:pt x="18" y="65"/>
                    </a:cubicBezTo>
                    <a:cubicBezTo>
                      <a:pt x="18" y="66"/>
                      <a:pt x="17" y="67"/>
                      <a:pt x="17" y="67"/>
                    </a:cubicBezTo>
                    <a:cubicBezTo>
                      <a:pt x="17" y="68"/>
                      <a:pt x="17" y="68"/>
                      <a:pt x="18" y="68"/>
                    </a:cubicBezTo>
                    <a:cubicBezTo>
                      <a:pt x="18" y="68"/>
                      <a:pt x="18" y="67"/>
                      <a:pt x="19" y="67"/>
                    </a:cubicBezTo>
                    <a:cubicBezTo>
                      <a:pt x="19" y="65"/>
                      <a:pt x="20" y="64"/>
                      <a:pt x="21" y="63"/>
                    </a:cubicBezTo>
                    <a:cubicBezTo>
                      <a:pt x="21" y="64"/>
                      <a:pt x="22" y="65"/>
                      <a:pt x="23" y="66"/>
                    </a:cubicBezTo>
                    <a:cubicBezTo>
                      <a:pt x="23" y="67"/>
                      <a:pt x="23" y="67"/>
                      <a:pt x="22" y="68"/>
                    </a:cubicBezTo>
                    <a:cubicBezTo>
                      <a:pt x="21" y="71"/>
                      <a:pt x="19" y="76"/>
                      <a:pt x="16" y="81"/>
                    </a:cubicBezTo>
                    <a:cubicBezTo>
                      <a:pt x="16" y="81"/>
                      <a:pt x="16" y="82"/>
                      <a:pt x="16" y="82"/>
                    </a:cubicBezTo>
                    <a:cubicBezTo>
                      <a:pt x="15" y="81"/>
                      <a:pt x="13" y="81"/>
                      <a:pt x="12" y="80"/>
                    </a:cubicBezTo>
                    <a:cubicBezTo>
                      <a:pt x="12" y="80"/>
                      <a:pt x="12" y="80"/>
                      <a:pt x="12" y="80"/>
                    </a:cubicBezTo>
                    <a:cubicBezTo>
                      <a:pt x="13" y="79"/>
                      <a:pt x="13" y="77"/>
                      <a:pt x="14" y="76"/>
                    </a:cubicBezTo>
                    <a:cubicBezTo>
                      <a:pt x="14" y="75"/>
                      <a:pt x="14" y="75"/>
                      <a:pt x="13" y="75"/>
                    </a:cubicBezTo>
                    <a:cubicBezTo>
                      <a:pt x="13" y="75"/>
                      <a:pt x="12" y="76"/>
                      <a:pt x="12" y="76"/>
                    </a:cubicBezTo>
                    <a:cubicBezTo>
                      <a:pt x="11" y="77"/>
                      <a:pt x="11" y="78"/>
                      <a:pt x="11" y="79"/>
                    </a:cubicBezTo>
                    <a:cubicBezTo>
                      <a:pt x="11" y="79"/>
                      <a:pt x="11" y="79"/>
                      <a:pt x="11" y="80"/>
                    </a:cubicBezTo>
                    <a:cubicBezTo>
                      <a:pt x="10" y="79"/>
                      <a:pt x="10" y="79"/>
                      <a:pt x="9" y="79"/>
                    </a:cubicBezTo>
                    <a:cubicBezTo>
                      <a:pt x="9" y="79"/>
                      <a:pt x="8" y="79"/>
                      <a:pt x="8" y="79"/>
                    </a:cubicBezTo>
                    <a:cubicBezTo>
                      <a:pt x="8" y="77"/>
                      <a:pt x="9" y="75"/>
                      <a:pt x="9" y="74"/>
                    </a:cubicBezTo>
                    <a:cubicBezTo>
                      <a:pt x="10" y="73"/>
                      <a:pt x="10" y="73"/>
                      <a:pt x="9" y="73"/>
                    </a:cubicBezTo>
                    <a:cubicBezTo>
                      <a:pt x="9" y="73"/>
                      <a:pt x="8" y="73"/>
                      <a:pt x="8" y="74"/>
                    </a:cubicBezTo>
                    <a:cubicBezTo>
                      <a:pt x="7" y="75"/>
                      <a:pt x="7" y="75"/>
                      <a:pt x="7" y="77"/>
                    </a:cubicBezTo>
                    <a:cubicBezTo>
                      <a:pt x="7" y="77"/>
                      <a:pt x="7" y="78"/>
                      <a:pt x="7" y="78"/>
                    </a:cubicBezTo>
                    <a:cubicBezTo>
                      <a:pt x="6" y="78"/>
                      <a:pt x="6" y="78"/>
                      <a:pt x="5" y="77"/>
                    </a:cubicBezTo>
                    <a:cubicBezTo>
                      <a:pt x="5" y="77"/>
                      <a:pt x="5" y="77"/>
                      <a:pt x="5" y="77"/>
                    </a:cubicBezTo>
                    <a:cubicBezTo>
                      <a:pt x="5" y="76"/>
                      <a:pt x="4" y="76"/>
                      <a:pt x="4" y="75"/>
                    </a:cubicBezTo>
                    <a:cubicBezTo>
                      <a:pt x="4" y="75"/>
                      <a:pt x="4" y="74"/>
                      <a:pt x="4" y="73"/>
                    </a:cubicBezTo>
                    <a:cubicBezTo>
                      <a:pt x="4" y="73"/>
                      <a:pt x="4" y="72"/>
                      <a:pt x="4" y="71"/>
                    </a:cubicBezTo>
                    <a:cubicBezTo>
                      <a:pt x="4" y="71"/>
                      <a:pt x="4" y="70"/>
                      <a:pt x="4" y="70"/>
                    </a:cubicBezTo>
                    <a:cubicBezTo>
                      <a:pt x="3" y="70"/>
                      <a:pt x="2" y="71"/>
                      <a:pt x="2" y="71"/>
                    </a:cubicBezTo>
                    <a:cubicBezTo>
                      <a:pt x="1" y="72"/>
                      <a:pt x="1" y="72"/>
                      <a:pt x="1" y="72"/>
                    </a:cubicBezTo>
                    <a:cubicBezTo>
                      <a:pt x="0" y="73"/>
                      <a:pt x="1" y="73"/>
                      <a:pt x="1" y="73"/>
                    </a:cubicBezTo>
                    <a:cubicBezTo>
                      <a:pt x="1" y="73"/>
                      <a:pt x="2" y="73"/>
                      <a:pt x="2" y="74"/>
                    </a:cubicBezTo>
                    <a:cubicBezTo>
                      <a:pt x="2" y="75"/>
                      <a:pt x="3" y="75"/>
                      <a:pt x="3" y="76"/>
                    </a:cubicBezTo>
                    <a:cubicBezTo>
                      <a:pt x="3" y="76"/>
                      <a:pt x="3" y="77"/>
                      <a:pt x="4" y="77"/>
                    </a:cubicBezTo>
                    <a:cubicBezTo>
                      <a:pt x="3" y="78"/>
                      <a:pt x="2" y="78"/>
                      <a:pt x="2" y="79"/>
                    </a:cubicBezTo>
                    <a:cubicBezTo>
                      <a:pt x="1" y="79"/>
                      <a:pt x="1" y="80"/>
                      <a:pt x="1" y="80"/>
                    </a:cubicBezTo>
                    <a:cubicBezTo>
                      <a:pt x="1" y="80"/>
                      <a:pt x="2" y="81"/>
                      <a:pt x="2" y="80"/>
                    </a:cubicBezTo>
                    <a:cubicBezTo>
                      <a:pt x="3" y="80"/>
                      <a:pt x="5" y="80"/>
                      <a:pt x="6" y="81"/>
                    </a:cubicBezTo>
                    <a:cubicBezTo>
                      <a:pt x="7" y="81"/>
                      <a:pt x="11" y="82"/>
                      <a:pt x="15" y="84"/>
                    </a:cubicBezTo>
                    <a:cubicBezTo>
                      <a:pt x="15" y="85"/>
                      <a:pt x="14" y="86"/>
                      <a:pt x="13" y="88"/>
                    </a:cubicBezTo>
                    <a:cubicBezTo>
                      <a:pt x="13" y="88"/>
                      <a:pt x="13" y="88"/>
                      <a:pt x="13" y="88"/>
                    </a:cubicBezTo>
                    <a:cubicBezTo>
                      <a:pt x="13" y="88"/>
                      <a:pt x="13" y="88"/>
                      <a:pt x="13" y="88"/>
                    </a:cubicBezTo>
                    <a:cubicBezTo>
                      <a:pt x="12" y="88"/>
                      <a:pt x="12" y="88"/>
                      <a:pt x="11" y="88"/>
                    </a:cubicBezTo>
                    <a:cubicBezTo>
                      <a:pt x="10" y="88"/>
                      <a:pt x="10" y="89"/>
                      <a:pt x="11" y="89"/>
                    </a:cubicBezTo>
                    <a:cubicBezTo>
                      <a:pt x="11" y="89"/>
                      <a:pt x="12" y="89"/>
                      <a:pt x="12" y="89"/>
                    </a:cubicBezTo>
                    <a:cubicBezTo>
                      <a:pt x="12" y="90"/>
                      <a:pt x="13" y="90"/>
                      <a:pt x="13" y="91"/>
                    </a:cubicBezTo>
                    <a:cubicBezTo>
                      <a:pt x="13" y="92"/>
                      <a:pt x="14" y="93"/>
                      <a:pt x="14" y="94"/>
                    </a:cubicBezTo>
                    <a:cubicBezTo>
                      <a:pt x="14" y="95"/>
                      <a:pt x="15" y="95"/>
                      <a:pt x="15" y="95"/>
                    </a:cubicBezTo>
                    <a:cubicBezTo>
                      <a:pt x="16" y="96"/>
                      <a:pt x="17" y="96"/>
                      <a:pt x="18" y="96"/>
                    </a:cubicBezTo>
                    <a:cubicBezTo>
                      <a:pt x="19" y="96"/>
                      <a:pt x="19" y="95"/>
                      <a:pt x="19" y="94"/>
                    </a:cubicBezTo>
                    <a:cubicBezTo>
                      <a:pt x="18" y="93"/>
                      <a:pt x="18" y="92"/>
                      <a:pt x="17" y="91"/>
                    </a:cubicBezTo>
                    <a:cubicBezTo>
                      <a:pt x="16" y="90"/>
                      <a:pt x="15" y="89"/>
                      <a:pt x="14" y="88"/>
                    </a:cubicBezTo>
                    <a:close/>
                    <a:moveTo>
                      <a:pt x="34" y="79"/>
                    </a:moveTo>
                    <a:cubicBezTo>
                      <a:pt x="36" y="76"/>
                      <a:pt x="38" y="72"/>
                      <a:pt x="41" y="68"/>
                    </a:cubicBezTo>
                    <a:cubicBezTo>
                      <a:pt x="41" y="67"/>
                      <a:pt x="42" y="66"/>
                      <a:pt x="42" y="66"/>
                    </a:cubicBezTo>
                    <a:cubicBezTo>
                      <a:pt x="43" y="65"/>
                      <a:pt x="43" y="64"/>
                      <a:pt x="43" y="64"/>
                    </a:cubicBezTo>
                    <a:cubicBezTo>
                      <a:pt x="43" y="64"/>
                      <a:pt x="42" y="64"/>
                      <a:pt x="41" y="64"/>
                    </a:cubicBezTo>
                    <a:cubicBezTo>
                      <a:pt x="40" y="64"/>
                      <a:pt x="39" y="65"/>
                      <a:pt x="38" y="65"/>
                    </a:cubicBezTo>
                    <a:cubicBezTo>
                      <a:pt x="38" y="66"/>
                      <a:pt x="37" y="67"/>
                      <a:pt x="37" y="67"/>
                    </a:cubicBezTo>
                    <a:cubicBezTo>
                      <a:pt x="36" y="70"/>
                      <a:pt x="34" y="74"/>
                      <a:pt x="32" y="79"/>
                    </a:cubicBezTo>
                    <a:cubicBezTo>
                      <a:pt x="32" y="79"/>
                      <a:pt x="32" y="78"/>
                      <a:pt x="32" y="78"/>
                    </a:cubicBezTo>
                    <a:cubicBezTo>
                      <a:pt x="31" y="78"/>
                      <a:pt x="31" y="78"/>
                      <a:pt x="30" y="79"/>
                    </a:cubicBezTo>
                    <a:cubicBezTo>
                      <a:pt x="30" y="77"/>
                      <a:pt x="30" y="76"/>
                      <a:pt x="30" y="74"/>
                    </a:cubicBezTo>
                    <a:cubicBezTo>
                      <a:pt x="30" y="73"/>
                      <a:pt x="30" y="71"/>
                      <a:pt x="30" y="70"/>
                    </a:cubicBezTo>
                    <a:cubicBezTo>
                      <a:pt x="30" y="70"/>
                      <a:pt x="30" y="69"/>
                      <a:pt x="30" y="69"/>
                    </a:cubicBezTo>
                    <a:cubicBezTo>
                      <a:pt x="29" y="69"/>
                      <a:pt x="28" y="70"/>
                      <a:pt x="25" y="71"/>
                    </a:cubicBezTo>
                    <a:cubicBezTo>
                      <a:pt x="25" y="71"/>
                      <a:pt x="24" y="72"/>
                      <a:pt x="24" y="72"/>
                    </a:cubicBezTo>
                    <a:cubicBezTo>
                      <a:pt x="24" y="75"/>
                      <a:pt x="23" y="77"/>
                      <a:pt x="22" y="81"/>
                    </a:cubicBezTo>
                    <a:cubicBezTo>
                      <a:pt x="22" y="82"/>
                      <a:pt x="21" y="83"/>
                      <a:pt x="20" y="84"/>
                    </a:cubicBezTo>
                    <a:cubicBezTo>
                      <a:pt x="19" y="85"/>
                      <a:pt x="19" y="86"/>
                      <a:pt x="20" y="86"/>
                    </a:cubicBezTo>
                    <a:cubicBezTo>
                      <a:pt x="21" y="86"/>
                      <a:pt x="21" y="86"/>
                      <a:pt x="22" y="85"/>
                    </a:cubicBezTo>
                    <a:cubicBezTo>
                      <a:pt x="23" y="85"/>
                      <a:pt x="23" y="84"/>
                      <a:pt x="23" y="82"/>
                    </a:cubicBezTo>
                    <a:cubicBezTo>
                      <a:pt x="24" y="82"/>
                      <a:pt x="24" y="79"/>
                      <a:pt x="25" y="75"/>
                    </a:cubicBezTo>
                    <a:cubicBezTo>
                      <a:pt x="25" y="74"/>
                      <a:pt x="26" y="74"/>
                      <a:pt x="26" y="74"/>
                    </a:cubicBezTo>
                    <a:cubicBezTo>
                      <a:pt x="27" y="74"/>
                      <a:pt x="27" y="74"/>
                      <a:pt x="27" y="74"/>
                    </a:cubicBezTo>
                    <a:cubicBezTo>
                      <a:pt x="28" y="76"/>
                      <a:pt x="29" y="77"/>
                      <a:pt x="29" y="79"/>
                    </a:cubicBezTo>
                    <a:cubicBezTo>
                      <a:pt x="29" y="79"/>
                      <a:pt x="29" y="79"/>
                      <a:pt x="28" y="80"/>
                    </a:cubicBezTo>
                    <a:cubicBezTo>
                      <a:pt x="28" y="80"/>
                      <a:pt x="27" y="81"/>
                      <a:pt x="27" y="81"/>
                    </a:cubicBezTo>
                    <a:cubicBezTo>
                      <a:pt x="27" y="82"/>
                      <a:pt x="28" y="82"/>
                      <a:pt x="28" y="82"/>
                    </a:cubicBezTo>
                    <a:cubicBezTo>
                      <a:pt x="29" y="81"/>
                      <a:pt x="30" y="81"/>
                      <a:pt x="31" y="81"/>
                    </a:cubicBezTo>
                    <a:cubicBezTo>
                      <a:pt x="29" y="86"/>
                      <a:pt x="26" y="92"/>
                      <a:pt x="24" y="97"/>
                    </a:cubicBezTo>
                    <a:cubicBezTo>
                      <a:pt x="23" y="98"/>
                      <a:pt x="23" y="98"/>
                      <a:pt x="24" y="98"/>
                    </a:cubicBezTo>
                    <a:cubicBezTo>
                      <a:pt x="25" y="98"/>
                      <a:pt x="26" y="98"/>
                      <a:pt x="26" y="97"/>
                    </a:cubicBezTo>
                    <a:cubicBezTo>
                      <a:pt x="27" y="97"/>
                      <a:pt x="27" y="96"/>
                      <a:pt x="27" y="95"/>
                    </a:cubicBezTo>
                    <a:cubicBezTo>
                      <a:pt x="28" y="92"/>
                      <a:pt x="30" y="88"/>
                      <a:pt x="32" y="84"/>
                    </a:cubicBezTo>
                    <a:cubicBezTo>
                      <a:pt x="32" y="83"/>
                      <a:pt x="33" y="83"/>
                      <a:pt x="33" y="82"/>
                    </a:cubicBezTo>
                    <a:cubicBezTo>
                      <a:pt x="35" y="82"/>
                      <a:pt x="36" y="83"/>
                      <a:pt x="37" y="84"/>
                    </a:cubicBezTo>
                    <a:cubicBezTo>
                      <a:pt x="38" y="85"/>
                      <a:pt x="39" y="86"/>
                      <a:pt x="40" y="87"/>
                    </a:cubicBezTo>
                    <a:cubicBezTo>
                      <a:pt x="40" y="87"/>
                      <a:pt x="40" y="88"/>
                      <a:pt x="40" y="89"/>
                    </a:cubicBezTo>
                    <a:cubicBezTo>
                      <a:pt x="39" y="90"/>
                      <a:pt x="38" y="91"/>
                      <a:pt x="37" y="92"/>
                    </a:cubicBezTo>
                    <a:cubicBezTo>
                      <a:pt x="37" y="92"/>
                      <a:pt x="37" y="92"/>
                      <a:pt x="38" y="92"/>
                    </a:cubicBezTo>
                    <a:cubicBezTo>
                      <a:pt x="38" y="92"/>
                      <a:pt x="38" y="92"/>
                      <a:pt x="39" y="92"/>
                    </a:cubicBezTo>
                    <a:cubicBezTo>
                      <a:pt x="41" y="91"/>
                      <a:pt x="42" y="91"/>
                      <a:pt x="43" y="91"/>
                    </a:cubicBezTo>
                    <a:cubicBezTo>
                      <a:pt x="44" y="91"/>
                      <a:pt x="45" y="91"/>
                      <a:pt x="45" y="90"/>
                    </a:cubicBezTo>
                    <a:cubicBezTo>
                      <a:pt x="45" y="90"/>
                      <a:pt x="45" y="89"/>
                      <a:pt x="45" y="87"/>
                    </a:cubicBezTo>
                    <a:cubicBezTo>
                      <a:pt x="44" y="86"/>
                      <a:pt x="44" y="85"/>
                      <a:pt x="43" y="84"/>
                    </a:cubicBezTo>
                    <a:cubicBezTo>
                      <a:pt x="41" y="83"/>
                      <a:pt x="40" y="82"/>
                      <a:pt x="37" y="80"/>
                    </a:cubicBezTo>
                    <a:cubicBezTo>
                      <a:pt x="36" y="80"/>
                      <a:pt x="35" y="79"/>
                      <a:pt x="34" y="79"/>
                    </a:cubicBezTo>
                    <a:close/>
                    <a:moveTo>
                      <a:pt x="252" y="73"/>
                    </a:moveTo>
                    <a:cubicBezTo>
                      <a:pt x="252" y="73"/>
                      <a:pt x="252" y="74"/>
                      <a:pt x="252" y="74"/>
                    </a:cubicBezTo>
                    <a:cubicBezTo>
                      <a:pt x="255" y="77"/>
                      <a:pt x="257" y="79"/>
                      <a:pt x="259" y="81"/>
                    </a:cubicBezTo>
                    <a:cubicBezTo>
                      <a:pt x="259" y="82"/>
                      <a:pt x="258" y="82"/>
                      <a:pt x="259" y="82"/>
                    </a:cubicBezTo>
                    <a:cubicBezTo>
                      <a:pt x="259" y="83"/>
                      <a:pt x="260" y="83"/>
                      <a:pt x="261" y="83"/>
                    </a:cubicBezTo>
                    <a:cubicBezTo>
                      <a:pt x="261" y="83"/>
                      <a:pt x="262" y="82"/>
                      <a:pt x="262" y="82"/>
                    </a:cubicBezTo>
                    <a:cubicBezTo>
                      <a:pt x="262" y="82"/>
                      <a:pt x="262" y="82"/>
                      <a:pt x="262" y="82"/>
                    </a:cubicBezTo>
                    <a:cubicBezTo>
                      <a:pt x="264" y="81"/>
                      <a:pt x="265" y="79"/>
                      <a:pt x="268" y="78"/>
                    </a:cubicBezTo>
                    <a:cubicBezTo>
                      <a:pt x="268" y="77"/>
                      <a:pt x="269" y="77"/>
                      <a:pt x="270" y="77"/>
                    </a:cubicBezTo>
                    <a:cubicBezTo>
                      <a:pt x="270" y="77"/>
                      <a:pt x="271" y="77"/>
                      <a:pt x="271" y="76"/>
                    </a:cubicBezTo>
                    <a:cubicBezTo>
                      <a:pt x="271" y="75"/>
                      <a:pt x="271" y="74"/>
                      <a:pt x="270" y="72"/>
                    </a:cubicBezTo>
                    <a:cubicBezTo>
                      <a:pt x="270" y="72"/>
                      <a:pt x="270" y="71"/>
                      <a:pt x="269" y="71"/>
                    </a:cubicBezTo>
                    <a:cubicBezTo>
                      <a:pt x="268" y="70"/>
                      <a:pt x="266" y="69"/>
                      <a:pt x="265" y="68"/>
                    </a:cubicBezTo>
                    <a:cubicBezTo>
                      <a:pt x="264" y="68"/>
                      <a:pt x="264" y="67"/>
                      <a:pt x="263" y="67"/>
                    </a:cubicBezTo>
                    <a:cubicBezTo>
                      <a:pt x="263" y="67"/>
                      <a:pt x="263" y="67"/>
                      <a:pt x="263" y="67"/>
                    </a:cubicBezTo>
                    <a:cubicBezTo>
                      <a:pt x="264" y="67"/>
                      <a:pt x="265" y="67"/>
                      <a:pt x="265" y="67"/>
                    </a:cubicBezTo>
                    <a:cubicBezTo>
                      <a:pt x="266" y="67"/>
                      <a:pt x="266" y="67"/>
                      <a:pt x="266" y="67"/>
                    </a:cubicBezTo>
                    <a:cubicBezTo>
                      <a:pt x="267" y="67"/>
                      <a:pt x="267" y="67"/>
                      <a:pt x="267" y="67"/>
                    </a:cubicBezTo>
                    <a:cubicBezTo>
                      <a:pt x="267" y="67"/>
                      <a:pt x="268" y="67"/>
                      <a:pt x="268" y="66"/>
                    </a:cubicBezTo>
                    <a:cubicBezTo>
                      <a:pt x="269" y="67"/>
                      <a:pt x="270" y="68"/>
                      <a:pt x="271" y="69"/>
                    </a:cubicBezTo>
                    <a:cubicBezTo>
                      <a:pt x="272" y="71"/>
                      <a:pt x="274" y="72"/>
                      <a:pt x="275" y="73"/>
                    </a:cubicBezTo>
                    <a:cubicBezTo>
                      <a:pt x="275" y="74"/>
                      <a:pt x="275" y="74"/>
                      <a:pt x="276" y="74"/>
                    </a:cubicBezTo>
                    <a:cubicBezTo>
                      <a:pt x="276" y="74"/>
                      <a:pt x="276" y="73"/>
                      <a:pt x="276" y="72"/>
                    </a:cubicBezTo>
                    <a:cubicBezTo>
                      <a:pt x="276" y="72"/>
                      <a:pt x="276" y="72"/>
                      <a:pt x="276" y="71"/>
                    </a:cubicBezTo>
                    <a:cubicBezTo>
                      <a:pt x="276" y="71"/>
                      <a:pt x="275" y="70"/>
                      <a:pt x="275" y="70"/>
                    </a:cubicBezTo>
                    <a:cubicBezTo>
                      <a:pt x="273" y="69"/>
                      <a:pt x="272" y="67"/>
                      <a:pt x="270" y="66"/>
                    </a:cubicBezTo>
                    <a:cubicBezTo>
                      <a:pt x="269" y="65"/>
                      <a:pt x="267" y="63"/>
                      <a:pt x="266" y="62"/>
                    </a:cubicBezTo>
                    <a:cubicBezTo>
                      <a:pt x="265" y="61"/>
                      <a:pt x="264" y="60"/>
                      <a:pt x="263" y="59"/>
                    </a:cubicBezTo>
                    <a:cubicBezTo>
                      <a:pt x="262" y="58"/>
                      <a:pt x="262" y="58"/>
                      <a:pt x="262" y="59"/>
                    </a:cubicBezTo>
                    <a:cubicBezTo>
                      <a:pt x="262" y="60"/>
                      <a:pt x="262" y="60"/>
                      <a:pt x="262" y="61"/>
                    </a:cubicBezTo>
                    <a:cubicBezTo>
                      <a:pt x="262" y="61"/>
                      <a:pt x="262" y="62"/>
                      <a:pt x="263" y="62"/>
                    </a:cubicBezTo>
                    <a:cubicBezTo>
                      <a:pt x="264" y="63"/>
                      <a:pt x="265" y="64"/>
                      <a:pt x="266" y="65"/>
                    </a:cubicBezTo>
                    <a:cubicBezTo>
                      <a:pt x="265" y="65"/>
                      <a:pt x="264" y="65"/>
                      <a:pt x="263" y="65"/>
                    </a:cubicBezTo>
                    <a:cubicBezTo>
                      <a:pt x="262" y="65"/>
                      <a:pt x="262" y="66"/>
                      <a:pt x="262" y="66"/>
                    </a:cubicBezTo>
                    <a:cubicBezTo>
                      <a:pt x="262" y="65"/>
                      <a:pt x="262" y="65"/>
                      <a:pt x="262" y="65"/>
                    </a:cubicBezTo>
                    <a:cubicBezTo>
                      <a:pt x="261" y="65"/>
                      <a:pt x="261" y="64"/>
                      <a:pt x="261" y="63"/>
                    </a:cubicBezTo>
                    <a:cubicBezTo>
                      <a:pt x="261" y="63"/>
                      <a:pt x="261" y="63"/>
                      <a:pt x="261" y="63"/>
                    </a:cubicBezTo>
                    <a:cubicBezTo>
                      <a:pt x="260" y="63"/>
                      <a:pt x="260" y="63"/>
                      <a:pt x="260" y="64"/>
                    </a:cubicBezTo>
                    <a:cubicBezTo>
                      <a:pt x="260" y="64"/>
                      <a:pt x="260" y="64"/>
                      <a:pt x="260" y="65"/>
                    </a:cubicBezTo>
                    <a:cubicBezTo>
                      <a:pt x="259" y="65"/>
                      <a:pt x="259" y="65"/>
                      <a:pt x="259" y="66"/>
                    </a:cubicBezTo>
                    <a:cubicBezTo>
                      <a:pt x="257" y="67"/>
                      <a:pt x="256" y="68"/>
                      <a:pt x="255" y="68"/>
                    </a:cubicBezTo>
                    <a:cubicBezTo>
                      <a:pt x="254" y="69"/>
                      <a:pt x="254" y="69"/>
                      <a:pt x="253" y="70"/>
                    </a:cubicBezTo>
                    <a:cubicBezTo>
                      <a:pt x="252" y="70"/>
                      <a:pt x="251" y="70"/>
                      <a:pt x="251" y="71"/>
                    </a:cubicBezTo>
                    <a:cubicBezTo>
                      <a:pt x="251" y="72"/>
                      <a:pt x="250" y="72"/>
                      <a:pt x="250" y="73"/>
                    </a:cubicBezTo>
                    <a:cubicBezTo>
                      <a:pt x="250" y="73"/>
                      <a:pt x="250" y="73"/>
                      <a:pt x="251" y="73"/>
                    </a:cubicBezTo>
                    <a:cubicBezTo>
                      <a:pt x="251" y="73"/>
                      <a:pt x="251" y="73"/>
                      <a:pt x="252" y="73"/>
                    </a:cubicBezTo>
                    <a:close/>
                    <a:moveTo>
                      <a:pt x="260" y="79"/>
                    </a:moveTo>
                    <a:cubicBezTo>
                      <a:pt x="260" y="79"/>
                      <a:pt x="259" y="78"/>
                      <a:pt x="258" y="77"/>
                    </a:cubicBezTo>
                    <a:cubicBezTo>
                      <a:pt x="256" y="75"/>
                      <a:pt x="254" y="74"/>
                      <a:pt x="253" y="72"/>
                    </a:cubicBezTo>
                    <a:cubicBezTo>
                      <a:pt x="253" y="72"/>
                      <a:pt x="254" y="72"/>
                      <a:pt x="255" y="71"/>
                    </a:cubicBezTo>
                    <a:cubicBezTo>
                      <a:pt x="255" y="71"/>
                      <a:pt x="255" y="71"/>
                      <a:pt x="255" y="71"/>
                    </a:cubicBezTo>
                    <a:cubicBezTo>
                      <a:pt x="255" y="71"/>
                      <a:pt x="255" y="72"/>
                      <a:pt x="256" y="72"/>
                    </a:cubicBezTo>
                    <a:cubicBezTo>
                      <a:pt x="258" y="74"/>
                      <a:pt x="259" y="75"/>
                      <a:pt x="261" y="76"/>
                    </a:cubicBezTo>
                    <a:cubicBezTo>
                      <a:pt x="261" y="77"/>
                      <a:pt x="261" y="77"/>
                      <a:pt x="262" y="76"/>
                    </a:cubicBezTo>
                    <a:cubicBezTo>
                      <a:pt x="262" y="76"/>
                      <a:pt x="262" y="75"/>
                      <a:pt x="261" y="75"/>
                    </a:cubicBezTo>
                    <a:cubicBezTo>
                      <a:pt x="261" y="74"/>
                      <a:pt x="260" y="74"/>
                      <a:pt x="259" y="73"/>
                    </a:cubicBezTo>
                    <a:cubicBezTo>
                      <a:pt x="258" y="72"/>
                      <a:pt x="257" y="71"/>
                      <a:pt x="256" y="70"/>
                    </a:cubicBezTo>
                    <a:cubicBezTo>
                      <a:pt x="256" y="70"/>
                      <a:pt x="257" y="70"/>
                      <a:pt x="257" y="69"/>
                    </a:cubicBezTo>
                    <a:cubicBezTo>
                      <a:pt x="257" y="69"/>
                      <a:pt x="258" y="69"/>
                      <a:pt x="258" y="69"/>
                    </a:cubicBezTo>
                    <a:cubicBezTo>
                      <a:pt x="258" y="69"/>
                      <a:pt x="258" y="69"/>
                      <a:pt x="259" y="70"/>
                    </a:cubicBezTo>
                    <a:cubicBezTo>
                      <a:pt x="260" y="71"/>
                      <a:pt x="262" y="73"/>
                      <a:pt x="263" y="74"/>
                    </a:cubicBezTo>
                    <a:cubicBezTo>
                      <a:pt x="264" y="74"/>
                      <a:pt x="264" y="74"/>
                      <a:pt x="264" y="74"/>
                    </a:cubicBezTo>
                    <a:cubicBezTo>
                      <a:pt x="264" y="73"/>
                      <a:pt x="264" y="73"/>
                      <a:pt x="264" y="72"/>
                    </a:cubicBezTo>
                    <a:cubicBezTo>
                      <a:pt x="264" y="72"/>
                      <a:pt x="263" y="71"/>
                      <a:pt x="262" y="70"/>
                    </a:cubicBezTo>
                    <a:cubicBezTo>
                      <a:pt x="261" y="69"/>
                      <a:pt x="260" y="69"/>
                      <a:pt x="259" y="68"/>
                    </a:cubicBezTo>
                    <a:cubicBezTo>
                      <a:pt x="260" y="67"/>
                      <a:pt x="260" y="67"/>
                      <a:pt x="261" y="67"/>
                    </a:cubicBezTo>
                    <a:cubicBezTo>
                      <a:pt x="261" y="67"/>
                      <a:pt x="261" y="67"/>
                      <a:pt x="261" y="67"/>
                    </a:cubicBezTo>
                    <a:cubicBezTo>
                      <a:pt x="263" y="68"/>
                      <a:pt x="264" y="69"/>
                      <a:pt x="265" y="70"/>
                    </a:cubicBezTo>
                    <a:cubicBezTo>
                      <a:pt x="267" y="72"/>
                      <a:pt x="268" y="73"/>
                      <a:pt x="268" y="73"/>
                    </a:cubicBezTo>
                    <a:cubicBezTo>
                      <a:pt x="268" y="73"/>
                      <a:pt x="268" y="73"/>
                      <a:pt x="268" y="73"/>
                    </a:cubicBezTo>
                    <a:cubicBezTo>
                      <a:pt x="268" y="74"/>
                      <a:pt x="267" y="75"/>
                      <a:pt x="266" y="75"/>
                    </a:cubicBezTo>
                    <a:cubicBezTo>
                      <a:pt x="263" y="78"/>
                      <a:pt x="261" y="79"/>
                      <a:pt x="260" y="80"/>
                    </a:cubicBezTo>
                    <a:cubicBezTo>
                      <a:pt x="260" y="80"/>
                      <a:pt x="260" y="80"/>
                      <a:pt x="260" y="80"/>
                    </a:cubicBezTo>
                    <a:cubicBezTo>
                      <a:pt x="260" y="80"/>
                      <a:pt x="260" y="80"/>
                      <a:pt x="260" y="79"/>
                    </a:cubicBezTo>
                    <a:close/>
                    <a:moveTo>
                      <a:pt x="245" y="84"/>
                    </a:moveTo>
                    <a:cubicBezTo>
                      <a:pt x="244" y="84"/>
                      <a:pt x="242" y="84"/>
                      <a:pt x="241" y="83"/>
                    </a:cubicBezTo>
                    <a:cubicBezTo>
                      <a:pt x="239" y="82"/>
                      <a:pt x="236" y="80"/>
                      <a:pt x="234" y="78"/>
                    </a:cubicBezTo>
                    <a:cubicBezTo>
                      <a:pt x="234" y="78"/>
                      <a:pt x="234" y="78"/>
                      <a:pt x="233" y="79"/>
                    </a:cubicBezTo>
                    <a:cubicBezTo>
                      <a:pt x="234" y="79"/>
                      <a:pt x="234" y="80"/>
                      <a:pt x="235" y="81"/>
                    </a:cubicBezTo>
                    <a:cubicBezTo>
                      <a:pt x="236" y="82"/>
                      <a:pt x="238" y="84"/>
                      <a:pt x="240" y="85"/>
                    </a:cubicBezTo>
                    <a:cubicBezTo>
                      <a:pt x="242" y="86"/>
                      <a:pt x="244" y="86"/>
                      <a:pt x="245" y="87"/>
                    </a:cubicBezTo>
                    <a:cubicBezTo>
                      <a:pt x="245" y="90"/>
                      <a:pt x="245" y="93"/>
                      <a:pt x="245" y="96"/>
                    </a:cubicBezTo>
                    <a:cubicBezTo>
                      <a:pt x="245" y="97"/>
                      <a:pt x="246" y="98"/>
                      <a:pt x="247" y="99"/>
                    </a:cubicBezTo>
                    <a:cubicBezTo>
                      <a:pt x="248" y="101"/>
                      <a:pt x="250" y="102"/>
                      <a:pt x="252" y="104"/>
                    </a:cubicBezTo>
                    <a:cubicBezTo>
                      <a:pt x="253" y="104"/>
                      <a:pt x="253" y="104"/>
                      <a:pt x="253" y="104"/>
                    </a:cubicBezTo>
                    <a:cubicBezTo>
                      <a:pt x="253" y="104"/>
                      <a:pt x="253" y="104"/>
                      <a:pt x="253" y="103"/>
                    </a:cubicBezTo>
                    <a:cubicBezTo>
                      <a:pt x="252" y="101"/>
                      <a:pt x="251" y="99"/>
                      <a:pt x="250" y="97"/>
                    </a:cubicBezTo>
                    <a:cubicBezTo>
                      <a:pt x="249" y="95"/>
                      <a:pt x="249" y="92"/>
                      <a:pt x="248" y="90"/>
                    </a:cubicBezTo>
                    <a:cubicBezTo>
                      <a:pt x="248" y="89"/>
                      <a:pt x="248" y="88"/>
                      <a:pt x="248" y="87"/>
                    </a:cubicBezTo>
                    <a:cubicBezTo>
                      <a:pt x="249" y="87"/>
                      <a:pt x="251" y="86"/>
                      <a:pt x="253" y="86"/>
                    </a:cubicBezTo>
                    <a:cubicBezTo>
                      <a:pt x="254" y="86"/>
                      <a:pt x="255" y="86"/>
                      <a:pt x="256" y="86"/>
                    </a:cubicBezTo>
                    <a:cubicBezTo>
                      <a:pt x="257" y="86"/>
                      <a:pt x="257" y="86"/>
                      <a:pt x="257" y="86"/>
                    </a:cubicBezTo>
                    <a:cubicBezTo>
                      <a:pt x="257" y="85"/>
                      <a:pt x="257" y="84"/>
                      <a:pt x="257" y="83"/>
                    </a:cubicBezTo>
                    <a:cubicBezTo>
                      <a:pt x="257" y="83"/>
                      <a:pt x="256" y="82"/>
                      <a:pt x="256" y="81"/>
                    </a:cubicBezTo>
                    <a:cubicBezTo>
                      <a:pt x="255" y="81"/>
                      <a:pt x="254" y="80"/>
                      <a:pt x="253" y="80"/>
                    </a:cubicBezTo>
                    <a:cubicBezTo>
                      <a:pt x="252" y="79"/>
                      <a:pt x="252" y="78"/>
                      <a:pt x="251" y="78"/>
                    </a:cubicBezTo>
                    <a:cubicBezTo>
                      <a:pt x="251" y="77"/>
                      <a:pt x="251" y="77"/>
                      <a:pt x="251" y="77"/>
                    </a:cubicBezTo>
                    <a:cubicBezTo>
                      <a:pt x="251" y="76"/>
                      <a:pt x="251" y="76"/>
                      <a:pt x="251" y="75"/>
                    </a:cubicBezTo>
                    <a:cubicBezTo>
                      <a:pt x="251" y="75"/>
                      <a:pt x="251" y="74"/>
                      <a:pt x="251" y="74"/>
                    </a:cubicBezTo>
                    <a:cubicBezTo>
                      <a:pt x="251" y="74"/>
                      <a:pt x="250" y="74"/>
                      <a:pt x="250" y="74"/>
                    </a:cubicBezTo>
                    <a:cubicBezTo>
                      <a:pt x="250" y="74"/>
                      <a:pt x="249" y="74"/>
                      <a:pt x="249" y="75"/>
                    </a:cubicBezTo>
                    <a:cubicBezTo>
                      <a:pt x="247" y="75"/>
                      <a:pt x="246" y="75"/>
                      <a:pt x="245" y="75"/>
                    </a:cubicBezTo>
                    <a:cubicBezTo>
                      <a:pt x="243" y="75"/>
                      <a:pt x="242" y="74"/>
                      <a:pt x="240" y="74"/>
                    </a:cubicBezTo>
                    <a:cubicBezTo>
                      <a:pt x="239" y="74"/>
                      <a:pt x="237" y="73"/>
                      <a:pt x="234" y="72"/>
                    </a:cubicBezTo>
                    <a:cubicBezTo>
                      <a:pt x="234" y="72"/>
                      <a:pt x="234" y="72"/>
                      <a:pt x="234" y="72"/>
                    </a:cubicBezTo>
                    <a:cubicBezTo>
                      <a:pt x="234" y="72"/>
                      <a:pt x="234" y="73"/>
                      <a:pt x="235" y="73"/>
                    </a:cubicBezTo>
                    <a:cubicBezTo>
                      <a:pt x="236" y="74"/>
                      <a:pt x="237" y="74"/>
                      <a:pt x="238" y="75"/>
                    </a:cubicBezTo>
                    <a:cubicBezTo>
                      <a:pt x="239" y="76"/>
                      <a:pt x="240" y="76"/>
                      <a:pt x="242" y="77"/>
                    </a:cubicBezTo>
                    <a:cubicBezTo>
                      <a:pt x="243" y="77"/>
                      <a:pt x="244" y="77"/>
                      <a:pt x="246" y="77"/>
                    </a:cubicBezTo>
                    <a:cubicBezTo>
                      <a:pt x="246" y="77"/>
                      <a:pt x="246" y="77"/>
                      <a:pt x="246" y="77"/>
                    </a:cubicBezTo>
                    <a:cubicBezTo>
                      <a:pt x="246" y="80"/>
                      <a:pt x="246" y="82"/>
                      <a:pt x="245" y="84"/>
                    </a:cubicBezTo>
                    <a:close/>
                    <a:moveTo>
                      <a:pt x="251" y="80"/>
                    </a:moveTo>
                    <a:cubicBezTo>
                      <a:pt x="252" y="81"/>
                      <a:pt x="253" y="82"/>
                      <a:pt x="253" y="82"/>
                    </a:cubicBezTo>
                    <a:cubicBezTo>
                      <a:pt x="254" y="82"/>
                      <a:pt x="253" y="83"/>
                      <a:pt x="253" y="83"/>
                    </a:cubicBezTo>
                    <a:cubicBezTo>
                      <a:pt x="251" y="84"/>
                      <a:pt x="249" y="84"/>
                      <a:pt x="247" y="84"/>
                    </a:cubicBezTo>
                    <a:cubicBezTo>
                      <a:pt x="247" y="83"/>
                      <a:pt x="247" y="82"/>
                      <a:pt x="247" y="82"/>
                    </a:cubicBezTo>
                    <a:cubicBezTo>
                      <a:pt x="247" y="80"/>
                      <a:pt x="247" y="78"/>
                      <a:pt x="247" y="77"/>
                    </a:cubicBezTo>
                    <a:cubicBezTo>
                      <a:pt x="248" y="77"/>
                      <a:pt x="248" y="77"/>
                      <a:pt x="249" y="78"/>
                    </a:cubicBezTo>
                    <a:cubicBezTo>
                      <a:pt x="249" y="78"/>
                      <a:pt x="250" y="79"/>
                      <a:pt x="251"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17" name="Freeform 17">
                <a:extLst>
                  <a:ext uri="{FF2B5EF4-FFF2-40B4-BE49-F238E27FC236}">
                    <a16:creationId xmlns:a16="http://schemas.microsoft.com/office/drawing/2014/main" id="{9915CBF4-3EEA-4575-9D83-9471836CD915}"/>
                  </a:ext>
                </a:extLst>
              </p:cNvPr>
              <p:cNvSpPr>
                <a:spLocks noEditPoints="1"/>
              </p:cNvSpPr>
              <p:nvPr/>
            </p:nvSpPr>
            <p:spPr bwMode="auto">
              <a:xfrm>
                <a:off x="3970338" y="2078038"/>
                <a:ext cx="1195388" cy="534988"/>
              </a:xfrm>
              <a:custGeom>
                <a:avLst/>
                <a:gdLst>
                  <a:gd name="T0" fmla="*/ 287 w 317"/>
                  <a:gd name="T1" fmla="*/ 63 h 142"/>
                  <a:gd name="T2" fmla="*/ 293 w 317"/>
                  <a:gd name="T3" fmla="*/ 69 h 142"/>
                  <a:gd name="T4" fmla="*/ 290 w 317"/>
                  <a:gd name="T5" fmla="*/ 73 h 142"/>
                  <a:gd name="T6" fmla="*/ 312 w 317"/>
                  <a:gd name="T7" fmla="*/ 10 h 142"/>
                  <a:gd name="T8" fmla="*/ 301 w 317"/>
                  <a:gd name="T9" fmla="*/ 14 h 142"/>
                  <a:gd name="T10" fmla="*/ 298 w 317"/>
                  <a:gd name="T11" fmla="*/ 0 h 142"/>
                  <a:gd name="T12" fmla="*/ 295 w 317"/>
                  <a:gd name="T13" fmla="*/ 9 h 142"/>
                  <a:gd name="T14" fmla="*/ 309 w 317"/>
                  <a:gd name="T15" fmla="*/ 2 h 142"/>
                  <a:gd name="T16" fmla="*/ 306 w 317"/>
                  <a:gd name="T17" fmla="*/ 17 h 142"/>
                  <a:gd name="T18" fmla="*/ 293 w 317"/>
                  <a:gd name="T19" fmla="*/ 52 h 142"/>
                  <a:gd name="T20" fmla="*/ 300 w 317"/>
                  <a:gd name="T21" fmla="*/ 44 h 142"/>
                  <a:gd name="T22" fmla="*/ 284 w 317"/>
                  <a:gd name="T23" fmla="*/ 47 h 142"/>
                  <a:gd name="T24" fmla="*/ 289 w 317"/>
                  <a:gd name="T25" fmla="*/ 39 h 142"/>
                  <a:gd name="T26" fmla="*/ 291 w 317"/>
                  <a:gd name="T27" fmla="*/ 40 h 142"/>
                  <a:gd name="T28" fmla="*/ 306 w 317"/>
                  <a:gd name="T29" fmla="*/ 42 h 142"/>
                  <a:gd name="T30" fmla="*/ 253 w 317"/>
                  <a:gd name="T31" fmla="*/ 76 h 142"/>
                  <a:gd name="T32" fmla="*/ 273 w 317"/>
                  <a:gd name="T33" fmla="*/ 78 h 142"/>
                  <a:gd name="T34" fmla="*/ 261 w 317"/>
                  <a:gd name="T35" fmla="*/ 105 h 142"/>
                  <a:gd name="T36" fmla="*/ 241 w 317"/>
                  <a:gd name="T37" fmla="*/ 111 h 142"/>
                  <a:gd name="T38" fmla="*/ 236 w 317"/>
                  <a:gd name="T39" fmla="*/ 97 h 142"/>
                  <a:gd name="T40" fmla="*/ 231 w 317"/>
                  <a:gd name="T41" fmla="*/ 93 h 142"/>
                  <a:gd name="T42" fmla="*/ 241 w 317"/>
                  <a:gd name="T43" fmla="*/ 118 h 142"/>
                  <a:gd name="T44" fmla="*/ 213 w 317"/>
                  <a:gd name="T45" fmla="*/ 113 h 142"/>
                  <a:gd name="T46" fmla="*/ 221 w 317"/>
                  <a:gd name="T47" fmla="*/ 100 h 142"/>
                  <a:gd name="T48" fmla="*/ 218 w 317"/>
                  <a:gd name="T49" fmla="*/ 112 h 142"/>
                  <a:gd name="T50" fmla="*/ 207 w 317"/>
                  <a:gd name="T51" fmla="*/ 110 h 142"/>
                  <a:gd name="T52" fmla="*/ 185 w 317"/>
                  <a:gd name="T53" fmla="*/ 112 h 142"/>
                  <a:gd name="T54" fmla="*/ 190 w 317"/>
                  <a:gd name="T55" fmla="*/ 138 h 142"/>
                  <a:gd name="T56" fmla="*/ 189 w 317"/>
                  <a:gd name="T57" fmla="*/ 116 h 142"/>
                  <a:gd name="T58" fmla="*/ 159 w 317"/>
                  <a:gd name="T59" fmla="*/ 135 h 142"/>
                  <a:gd name="T60" fmla="*/ 161 w 317"/>
                  <a:gd name="T61" fmla="*/ 132 h 142"/>
                  <a:gd name="T62" fmla="*/ 162 w 317"/>
                  <a:gd name="T63" fmla="*/ 115 h 142"/>
                  <a:gd name="T64" fmla="*/ 163 w 317"/>
                  <a:gd name="T65" fmla="*/ 120 h 142"/>
                  <a:gd name="T66" fmla="*/ 164 w 317"/>
                  <a:gd name="T67" fmla="*/ 127 h 142"/>
                  <a:gd name="T68" fmla="*/ 155 w 317"/>
                  <a:gd name="T69" fmla="*/ 140 h 142"/>
                  <a:gd name="T70" fmla="*/ 147 w 317"/>
                  <a:gd name="T71" fmla="*/ 141 h 142"/>
                  <a:gd name="T72" fmla="*/ 137 w 317"/>
                  <a:gd name="T73" fmla="*/ 131 h 142"/>
                  <a:gd name="T74" fmla="*/ 139 w 317"/>
                  <a:gd name="T75" fmla="*/ 123 h 142"/>
                  <a:gd name="T76" fmla="*/ 129 w 317"/>
                  <a:gd name="T77" fmla="*/ 112 h 142"/>
                  <a:gd name="T78" fmla="*/ 105 w 317"/>
                  <a:gd name="T79" fmla="*/ 104 h 142"/>
                  <a:gd name="T80" fmla="*/ 82 w 317"/>
                  <a:gd name="T81" fmla="*/ 115 h 142"/>
                  <a:gd name="T82" fmla="*/ 85 w 317"/>
                  <a:gd name="T83" fmla="*/ 113 h 142"/>
                  <a:gd name="T84" fmla="*/ 95 w 317"/>
                  <a:gd name="T85" fmla="*/ 99 h 142"/>
                  <a:gd name="T86" fmla="*/ 93 w 317"/>
                  <a:gd name="T87" fmla="*/ 104 h 142"/>
                  <a:gd name="T88" fmla="*/ 91 w 317"/>
                  <a:gd name="T89" fmla="*/ 110 h 142"/>
                  <a:gd name="T90" fmla="*/ 76 w 317"/>
                  <a:gd name="T91" fmla="*/ 117 h 142"/>
                  <a:gd name="T92" fmla="*/ 73 w 317"/>
                  <a:gd name="T93" fmla="*/ 94 h 142"/>
                  <a:gd name="T94" fmla="*/ 70 w 317"/>
                  <a:gd name="T95" fmla="*/ 82 h 142"/>
                  <a:gd name="T96" fmla="*/ 75 w 317"/>
                  <a:gd name="T97" fmla="*/ 100 h 142"/>
                  <a:gd name="T98" fmla="*/ 66 w 317"/>
                  <a:gd name="T99" fmla="*/ 113 h 142"/>
                  <a:gd name="T100" fmla="*/ 66 w 317"/>
                  <a:gd name="T101" fmla="*/ 98 h 142"/>
                  <a:gd name="T102" fmla="*/ 62 w 317"/>
                  <a:gd name="T103" fmla="*/ 82 h 142"/>
                  <a:gd name="T104" fmla="*/ 45 w 317"/>
                  <a:gd name="T105" fmla="*/ 88 h 142"/>
                  <a:gd name="T106" fmla="*/ 48 w 317"/>
                  <a:gd name="T107" fmla="*/ 57 h 142"/>
                  <a:gd name="T108" fmla="*/ 50 w 317"/>
                  <a:gd name="T109" fmla="*/ 60 h 142"/>
                  <a:gd name="T110" fmla="*/ 42 w 317"/>
                  <a:gd name="T111" fmla="*/ 47 h 142"/>
                  <a:gd name="T112" fmla="*/ 24 w 317"/>
                  <a:gd name="T113" fmla="*/ 33 h 142"/>
                  <a:gd name="T114" fmla="*/ 36 w 317"/>
                  <a:gd name="T115" fmla="*/ 36 h 142"/>
                  <a:gd name="T116" fmla="*/ 20 w 317"/>
                  <a:gd name="T117" fmla="*/ 30 h 142"/>
                  <a:gd name="T118" fmla="*/ 6 w 317"/>
                  <a:gd name="T119" fmla="*/ 9 h 142"/>
                  <a:gd name="T120" fmla="*/ 10 w 317"/>
                  <a:gd name="T121" fmla="*/ 18 h 142"/>
                  <a:gd name="T122" fmla="*/ 27 w 317"/>
                  <a:gd name="T123" fmla="*/ 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7" h="142">
                    <a:moveTo>
                      <a:pt x="287" y="78"/>
                    </a:moveTo>
                    <a:cubicBezTo>
                      <a:pt x="265" y="62"/>
                      <a:pt x="265" y="62"/>
                      <a:pt x="265" y="62"/>
                    </a:cubicBezTo>
                    <a:cubicBezTo>
                      <a:pt x="269" y="57"/>
                      <a:pt x="269" y="57"/>
                      <a:pt x="269" y="57"/>
                    </a:cubicBezTo>
                    <a:cubicBezTo>
                      <a:pt x="280" y="60"/>
                      <a:pt x="280" y="60"/>
                      <a:pt x="280" y="60"/>
                    </a:cubicBezTo>
                    <a:cubicBezTo>
                      <a:pt x="281" y="61"/>
                      <a:pt x="282" y="61"/>
                      <a:pt x="284" y="62"/>
                    </a:cubicBezTo>
                    <a:cubicBezTo>
                      <a:pt x="285" y="62"/>
                      <a:pt x="286" y="63"/>
                      <a:pt x="287" y="63"/>
                    </a:cubicBezTo>
                    <a:cubicBezTo>
                      <a:pt x="286" y="63"/>
                      <a:pt x="285" y="62"/>
                      <a:pt x="284" y="61"/>
                    </a:cubicBezTo>
                    <a:cubicBezTo>
                      <a:pt x="283" y="61"/>
                      <a:pt x="282" y="60"/>
                      <a:pt x="280" y="59"/>
                    </a:cubicBezTo>
                    <a:cubicBezTo>
                      <a:pt x="272" y="53"/>
                      <a:pt x="272" y="53"/>
                      <a:pt x="272" y="53"/>
                    </a:cubicBezTo>
                    <a:cubicBezTo>
                      <a:pt x="276" y="48"/>
                      <a:pt x="276" y="48"/>
                      <a:pt x="276" y="48"/>
                    </a:cubicBezTo>
                    <a:cubicBezTo>
                      <a:pt x="297" y="64"/>
                      <a:pt x="297" y="64"/>
                      <a:pt x="297" y="64"/>
                    </a:cubicBezTo>
                    <a:cubicBezTo>
                      <a:pt x="293" y="69"/>
                      <a:pt x="293" y="69"/>
                      <a:pt x="293" y="69"/>
                    </a:cubicBezTo>
                    <a:cubicBezTo>
                      <a:pt x="282" y="65"/>
                      <a:pt x="282" y="65"/>
                      <a:pt x="282" y="65"/>
                    </a:cubicBezTo>
                    <a:cubicBezTo>
                      <a:pt x="281" y="65"/>
                      <a:pt x="280" y="64"/>
                      <a:pt x="278" y="64"/>
                    </a:cubicBezTo>
                    <a:cubicBezTo>
                      <a:pt x="277" y="63"/>
                      <a:pt x="276" y="63"/>
                      <a:pt x="275" y="62"/>
                    </a:cubicBezTo>
                    <a:cubicBezTo>
                      <a:pt x="276" y="63"/>
                      <a:pt x="278" y="64"/>
                      <a:pt x="279" y="65"/>
                    </a:cubicBezTo>
                    <a:cubicBezTo>
                      <a:pt x="281" y="66"/>
                      <a:pt x="282" y="67"/>
                      <a:pt x="283" y="68"/>
                    </a:cubicBezTo>
                    <a:cubicBezTo>
                      <a:pt x="290" y="73"/>
                      <a:pt x="290" y="73"/>
                      <a:pt x="290" y="73"/>
                    </a:cubicBezTo>
                    <a:cubicBezTo>
                      <a:pt x="287" y="78"/>
                      <a:pt x="287" y="78"/>
                      <a:pt x="287" y="78"/>
                    </a:cubicBezTo>
                    <a:close/>
                    <a:moveTo>
                      <a:pt x="306" y="17"/>
                    </a:moveTo>
                    <a:cubicBezTo>
                      <a:pt x="307" y="11"/>
                      <a:pt x="307" y="11"/>
                      <a:pt x="307" y="11"/>
                    </a:cubicBezTo>
                    <a:cubicBezTo>
                      <a:pt x="309" y="12"/>
                      <a:pt x="309" y="12"/>
                      <a:pt x="309" y="12"/>
                    </a:cubicBezTo>
                    <a:cubicBezTo>
                      <a:pt x="310" y="12"/>
                      <a:pt x="311" y="12"/>
                      <a:pt x="311" y="12"/>
                    </a:cubicBezTo>
                    <a:cubicBezTo>
                      <a:pt x="312" y="11"/>
                      <a:pt x="312" y="11"/>
                      <a:pt x="312" y="10"/>
                    </a:cubicBezTo>
                    <a:cubicBezTo>
                      <a:pt x="312" y="10"/>
                      <a:pt x="312" y="9"/>
                      <a:pt x="312" y="9"/>
                    </a:cubicBezTo>
                    <a:cubicBezTo>
                      <a:pt x="311" y="8"/>
                      <a:pt x="311" y="8"/>
                      <a:pt x="310" y="8"/>
                    </a:cubicBezTo>
                    <a:cubicBezTo>
                      <a:pt x="310" y="8"/>
                      <a:pt x="309" y="8"/>
                      <a:pt x="309" y="8"/>
                    </a:cubicBezTo>
                    <a:cubicBezTo>
                      <a:pt x="308" y="9"/>
                      <a:pt x="307" y="9"/>
                      <a:pt x="307" y="10"/>
                    </a:cubicBezTo>
                    <a:cubicBezTo>
                      <a:pt x="306" y="10"/>
                      <a:pt x="306" y="10"/>
                      <a:pt x="305" y="11"/>
                    </a:cubicBezTo>
                    <a:cubicBezTo>
                      <a:pt x="304" y="12"/>
                      <a:pt x="302" y="13"/>
                      <a:pt x="301" y="14"/>
                    </a:cubicBezTo>
                    <a:cubicBezTo>
                      <a:pt x="300" y="15"/>
                      <a:pt x="300" y="15"/>
                      <a:pt x="299" y="15"/>
                    </a:cubicBezTo>
                    <a:cubicBezTo>
                      <a:pt x="298" y="15"/>
                      <a:pt x="297" y="15"/>
                      <a:pt x="295" y="15"/>
                    </a:cubicBezTo>
                    <a:cubicBezTo>
                      <a:pt x="293" y="15"/>
                      <a:pt x="292" y="14"/>
                      <a:pt x="291" y="12"/>
                    </a:cubicBezTo>
                    <a:cubicBezTo>
                      <a:pt x="290" y="11"/>
                      <a:pt x="289" y="9"/>
                      <a:pt x="290" y="6"/>
                    </a:cubicBezTo>
                    <a:cubicBezTo>
                      <a:pt x="290" y="4"/>
                      <a:pt x="291" y="2"/>
                      <a:pt x="292" y="1"/>
                    </a:cubicBezTo>
                    <a:cubicBezTo>
                      <a:pt x="294" y="0"/>
                      <a:pt x="296" y="0"/>
                      <a:pt x="298" y="0"/>
                    </a:cubicBezTo>
                    <a:cubicBezTo>
                      <a:pt x="300" y="0"/>
                      <a:pt x="300" y="0"/>
                      <a:pt x="300" y="0"/>
                    </a:cubicBezTo>
                    <a:cubicBezTo>
                      <a:pt x="299" y="6"/>
                      <a:pt x="299" y="6"/>
                      <a:pt x="299" y="6"/>
                    </a:cubicBezTo>
                    <a:cubicBezTo>
                      <a:pt x="297" y="6"/>
                      <a:pt x="297" y="6"/>
                      <a:pt x="297" y="6"/>
                    </a:cubicBezTo>
                    <a:cubicBezTo>
                      <a:pt x="296" y="6"/>
                      <a:pt x="296" y="6"/>
                      <a:pt x="295" y="6"/>
                    </a:cubicBezTo>
                    <a:cubicBezTo>
                      <a:pt x="295" y="6"/>
                      <a:pt x="294" y="7"/>
                      <a:pt x="294" y="7"/>
                    </a:cubicBezTo>
                    <a:cubicBezTo>
                      <a:pt x="294" y="8"/>
                      <a:pt x="294" y="8"/>
                      <a:pt x="295" y="9"/>
                    </a:cubicBezTo>
                    <a:cubicBezTo>
                      <a:pt x="295" y="9"/>
                      <a:pt x="295" y="9"/>
                      <a:pt x="296" y="9"/>
                    </a:cubicBezTo>
                    <a:cubicBezTo>
                      <a:pt x="297" y="9"/>
                      <a:pt x="299" y="8"/>
                      <a:pt x="301" y="6"/>
                    </a:cubicBezTo>
                    <a:cubicBezTo>
                      <a:pt x="302" y="6"/>
                      <a:pt x="302" y="6"/>
                      <a:pt x="302" y="6"/>
                    </a:cubicBezTo>
                    <a:cubicBezTo>
                      <a:pt x="302" y="6"/>
                      <a:pt x="302" y="6"/>
                      <a:pt x="302" y="6"/>
                    </a:cubicBezTo>
                    <a:cubicBezTo>
                      <a:pt x="304" y="4"/>
                      <a:pt x="306" y="3"/>
                      <a:pt x="307" y="2"/>
                    </a:cubicBezTo>
                    <a:cubicBezTo>
                      <a:pt x="307" y="2"/>
                      <a:pt x="308" y="2"/>
                      <a:pt x="309" y="2"/>
                    </a:cubicBezTo>
                    <a:cubicBezTo>
                      <a:pt x="309" y="2"/>
                      <a:pt x="310" y="2"/>
                      <a:pt x="311" y="2"/>
                    </a:cubicBezTo>
                    <a:cubicBezTo>
                      <a:pt x="313" y="2"/>
                      <a:pt x="315" y="3"/>
                      <a:pt x="316" y="5"/>
                    </a:cubicBezTo>
                    <a:cubicBezTo>
                      <a:pt x="317" y="7"/>
                      <a:pt x="317" y="9"/>
                      <a:pt x="317" y="11"/>
                    </a:cubicBezTo>
                    <a:cubicBezTo>
                      <a:pt x="316" y="14"/>
                      <a:pt x="315" y="16"/>
                      <a:pt x="314" y="17"/>
                    </a:cubicBezTo>
                    <a:cubicBezTo>
                      <a:pt x="312" y="18"/>
                      <a:pt x="310" y="18"/>
                      <a:pt x="308" y="18"/>
                    </a:cubicBezTo>
                    <a:cubicBezTo>
                      <a:pt x="306" y="17"/>
                      <a:pt x="306" y="17"/>
                      <a:pt x="306" y="17"/>
                    </a:cubicBezTo>
                    <a:close/>
                    <a:moveTo>
                      <a:pt x="311" y="33"/>
                    </a:moveTo>
                    <a:cubicBezTo>
                      <a:pt x="286" y="25"/>
                      <a:pt x="286" y="25"/>
                      <a:pt x="286" y="25"/>
                    </a:cubicBezTo>
                    <a:cubicBezTo>
                      <a:pt x="287" y="19"/>
                      <a:pt x="287" y="19"/>
                      <a:pt x="287" y="19"/>
                    </a:cubicBezTo>
                    <a:cubicBezTo>
                      <a:pt x="313" y="28"/>
                      <a:pt x="313" y="28"/>
                      <a:pt x="313" y="28"/>
                    </a:cubicBezTo>
                    <a:cubicBezTo>
                      <a:pt x="311" y="33"/>
                      <a:pt x="311" y="33"/>
                      <a:pt x="311" y="33"/>
                    </a:cubicBezTo>
                    <a:close/>
                    <a:moveTo>
                      <a:pt x="293" y="52"/>
                    </a:moveTo>
                    <a:cubicBezTo>
                      <a:pt x="296" y="46"/>
                      <a:pt x="296" y="46"/>
                      <a:pt x="296" y="46"/>
                    </a:cubicBezTo>
                    <a:cubicBezTo>
                      <a:pt x="298" y="47"/>
                      <a:pt x="298" y="47"/>
                      <a:pt x="298" y="47"/>
                    </a:cubicBezTo>
                    <a:cubicBezTo>
                      <a:pt x="298" y="48"/>
                      <a:pt x="299" y="48"/>
                      <a:pt x="300" y="48"/>
                    </a:cubicBezTo>
                    <a:cubicBezTo>
                      <a:pt x="300" y="47"/>
                      <a:pt x="301" y="47"/>
                      <a:pt x="301" y="46"/>
                    </a:cubicBezTo>
                    <a:cubicBezTo>
                      <a:pt x="301" y="46"/>
                      <a:pt x="301" y="45"/>
                      <a:pt x="301" y="45"/>
                    </a:cubicBezTo>
                    <a:cubicBezTo>
                      <a:pt x="301" y="44"/>
                      <a:pt x="300" y="44"/>
                      <a:pt x="300" y="44"/>
                    </a:cubicBezTo>
                    <a:cubicBezTo>
                      <a:pt x="299" y="44"/>
                      <a:pt x="299" y="43"/>
                      <a:pt x="298" y="44"/>
                    </a:cubicBezTo>
                    <a:cubicBezTo>
                      <a:pt x="297" y="44"/>
                      <a:pt x="297" y="44"/>
                      <a:pt x="296" y="44"/>
                    </a:cubicBezTo>
                    <a:cubicBezTo>
                      <a:pt x="295" y="44"/>
                      <a:pt x="295" y="45"/>
                      <a:pt x="294" y="45"/>
                    </a:cubicBezTo>
                    <a:cubicBezTo>
                      <a:pt x="292" y="46"/>
                      <a:pt x="291" y="47"/>
                      <a:pt x="289" y="47"/>
                    </a:cubicBezTo>
                    <a:cubicBezTo>
                      <a:pt x="289" y="48"/>
                      <a:pt x="288" y="48"/>
                      <a:pt x="287" y="48"/>
                    </a:cubicBezTo>
                    <a:cubicBezTo>
                      <a:pt x="286" y="48"/>
                      <a:pt x="285" y="48"/>
                      <a:pt x="284" y="47"/>
                    </a:cubicBezTo>
                    <a:cubicBezTo>
                      <a:pt x="282" y="46"/>
                      <a:pt x="280" y="45"/>
                      <a:pt x="280" y="43"/>
                    </a:cubicBezTo>
                    <a:cubicBezTo>
                      <a:pt x="279" y="41"/>
                      <a:pt x="279" y="39"/>
                      <a:pt x="280" y="37"/>
                    </a:cubicBezTo>
                    <a:cubicBezTo>
                      <a:pt x="281" y="35"/>
                      <a:pt x="283" y="33"/>
                      <a:pt x="284" y="33"/>
                    </a:cubicBezTo>
                    <a:cubicBezTo>
                      <a:pt x="286" y="32"/>
                      <a:pt x="287" y="32"/>
                      <a:pt x="290" y="33"/>
                    </a:cubicBezTo>
                    <a:cubicBezTo>
                      <a:pt x="292" y="34"/>
                      <a:pt x="292" y="34"/>
                      <a:pt x="292" y="34"/>
                    </a:cubicBezTo>
                    <a:cubicBezTo>
                      <a:pt x="289" y="39"/>
                      <a:pt x="289" y="39"/>
                      <a:pt x="289" y="39"/>
                    </a:cubicBezTo>
                    <a:cubicBezTo>
                      <a:pt x="288" y="38"/>
                      <a:pt x="288" y="38"/>
                      <a:pt x="288" y="38"/>
                    </a:cubicBezTo>
                    <a:cubicBezTo>
                      <a:pt x="287" y="38"/>
                      <a:pt x="286" y="38"/>
                      <a:pt x="286" y="38"/>
                    </a:cubicBezTo>
                    <a:cubicBezTo>
                      <a:pt x="285" y="38"/>
                      <a:pt x="285" y="38"/>
                      <a:pt x="284" y="39"/>
                    </a:cubicBezTo>
                    <a:cubicBezTo>
                      <a:pt x="284" y="40"/>
                      <a:pt x="284" y="40"/>
                      <a:pt x="284" y="40"/>
                    </a:cubicBezTo>
                    <a:cubicBezTo>
                      <a:pt x="285" y="41"/>
                      <a:pt x="285" y="41"/>
                      <a:pt x="286" y="41"/>
                    </a:cubicBezTo>
                    <a:cubicBezTo>
                      <a:pt x="286" y="42"/>
                      <a:pt x="288" y="41"/>
                      <a:pt x="291" y="40"/>
                    </a:cubicBezTo>
                    <a:cubicBezTo>
                      <a:pt x="292" y="40"/>
                      <a:pt x="292" y="40"/>
                      <a:pt x="292" y="40"/>
                    </a:cubicBezTo>
                    <a:cubicBezTo>
                      <a:pt x="292" y="39"/>
                      <a:pt x="292" y="39"/>
                      <a:pt x="292" y="39"/>
                    </a:cubicBezTo>
                    <a:cubicBezTo>
                      <a:pt x="295" y="38"/>
                      <a:pt x="297" y="37"/>
                      <a:pt x="298" y="37"/>
                    </a:cubicBezTo>
                    <a:cubicBezTo>
                      <a:pt x="298" y="37"/>
                      <a:pt x="299" y="37"/>
                      <a:pt x="300" y="37"/>
                    </a:cubicBezTo>
                    <a:cubicBezTo>
                      <a:pt x="300" y="38"/>
                      <a:pt x="301" y="38"/>
                      <a:pt x="302" y="38"/>
                    </a:cubicBezTo>
                    <a:cubicBezTo>
                      <a:pt x="304" y="39"/>
                      <a:pt x="305" y="40"/>
                      <a:pt x="306" y="42"/>
                    </a:cubicBezTo>
                    <a:cubicBezTo>
                      <a:pt x="306" y="44"/>
                      <a:pt x="306" y="46"/>
                      <a:pt x="305" y="49"/>
                    </a:cubicBezTo>
                    <a:cubicBezTo>
                      <a:pt x="304" y="51"/>
                      <a:pt x="303" y="52"/>
                      <a:pt x="301" y="53"/>
                    </a:cubicBezTo>
                    <a:cubicBezTo>
                      <a:pt x="299" y="54"/>
                      <a:pt x="297" y="54"/>
                      <a:pt x="295" y="53"/>
                    </a:cubicBezTo>
                    <a:cubicBezTo>
                      <a:pt x="293" y="52"/>
                      <a:pt x="293" y="52"/>
                      <a:pt x="293" y="52"/>
                    </a:cubicBezTo>
                    <a:close/>
                    <a:moveTo>
                      <a:pt x="272" y="95"/>
                    </a:moveTo>
                    <a:cubicBezTo>
                      <a:pt x="253" y="76"/>
                      <a:pt x="253" y="76"/>
                      <a:pt x="253" y="76"/>
                    </a:cubicBezTo>
                    <a:cubicBezTo>
                      <a:pt x="263" y="66"/>
                      <a:pt x="263" y="66"/>
                      <a:pt x="263" y="66"/>
                    </a:cubicBezTo>
                    <a:cubicBezTo>
                      <a:pt x="266" y="70"/>
                      <a:pt x="266" y="70"/>
                      <a:pt x="266" y="70"/>
                    </a:cubicBezTo>
                    <a:cubicBezTo>
                      <a:pt x="261" y="75"/>
                      <a:pt x="261" y="75"/>
                      <a:pt x="261" y="75"/>
                    </a:cubicBezTo>
                    <a:cubicBezTo>
                      <a:pt x="265" y="79"/>
                      <a:pt x="265" y="79"/>
                      <a:pt x="265" y="79"/>
                    </a:cubicBezTo>
                    <a:cubicBezTo>
                      <a:pt x="270" y="74"/>
                      <a:pt x="270" y="74"/>
                      <a:pt x="270" y="74"/>
                    </a:cubicBezTo>
                    <a:cubicBezTo>
                      <a:pt x="273" y="78"/>
                      <a:pt x="273" y="78"/>
                      <a:pt x="273" y="78"/>
                    </a:cubicBezTo>
                    <a:cubicBezTo>
                      <a:pt x="269" y="83"/>
                      <a:pt x="269" y="83"/>
                      <a:pt x="269" y="83"/>
                    </a:cubicBezTo>
                    <a:cubicBezTo>
                      <a:pt x="273" y="87"/>
                      <a:pt x="273" y="87"/>
                      <a:pt x="273" y="87"/>
                    </a:cubicBezTo>
                    <a:cubicBezTo>
                      <a:pt x="278" y="81"/>
                      <a:pt x="278" y="81"/>
                      <a:pt x="278" y="81"/>
                    </a:cubicBezTo>
                    <a:cubicBezTo>
                      <a:pt x="282" y="85"/>
                      <a:pt x="282" y="85"/>
                      <a:pt x="282" y="85"/>
                    </a:cubicBezTo>
                    <a:cubicBezTo>
                      <a:pt x="272" y="95"/>
                      <a:pt x="272" y="95"/>
                      <a:pt x="272" y="95"/>
                    </a:cubicBezTo>
                    <a:close/>
                    <a:moveTo>
                      <a:pt x="261" y="105"/>
                    </a:moveTo>
                    <a:cubicBezTo>
                      <a:pt x="243" y="85"/>
                      <a:pt x="243" y="85"/>
                      <a:pt x="243" y="85"/>
                    </a:cubicBezTo>
                    <a:cubicBezTo>
                      <a:pt x="248" y="81"/>
                      <a:pt x="248" y="81"/>
                      <a:pt x="248" y="81"/>
                    </a:cubicBezTo>
                    <a:cubicBezTo>
                      <a:pt x="266" y="101"/>
                      <a:pt x="266" y="101"/>
                      <a:pt x="266" y="101"/>
                    </a:cubicBezTo>
                    <a:cubicBezTo>
                      <a:pt x="261" y="105"/>
                      <a:pt x="261" y="105"/>
                      <a:pt x="261" y="105"/>
                    </a:cubicBezTo>
                    <a:close/>
                    <a:moveTo>
                      <a:pt x="234" y="100"/>
                    </a:moveTo>
                    <a:cubicBezTo>
                      <a:pt x="241" y="111"/>
                      <a:pt x="241" y="111"/>
                      <a:pt x="241" y="111"/>
                    </a:cubicBezTo>
                    <a:cubicBezTo>
                      <a:pt x="242" y="112"/>
                      <a:pt x="242" y="112"/>
                      <a:pt x="243" y="112"/>
                    </a:cubicBezTo>
                    <a:cubicBezTo>
                      <a:pt x="243" y="112"/>
                      <a:pt x="244" y="112"/>
                      <a:pt x="244" y="112"/>
                    </a:cubicBezTo>
                    <a:cubicBezTo>
                      <a:pt x="245" y="112"/>
                      <a:pt x="245" y="111"/>
                      <a:pt x="245" y="111"/>
                    </a:cubicBezTo>
                    <a:cubicBezTo>
                      <a:pt x="245" y="110"/>
                      <a:pt x="245" y="110"/>
                      <a:pt x="244" y="109"/>
                    </a:cubicBezTo>
                    <a:cubicBezTo>
                      <a:pt x="237" y="98"/>
                      <a:pt x="237" y="98"/>
                      <a:pt x="237" y="98"/>
                    </a:cubicBezTo>
                    <a:cubicBezTo>
                      <a:pt x="237" y="97"/>
                      <a:pt x="236" y="97"/>
                      <a:pt x="236" y="97"/>
                    </a:cubicBezTo>
                    <a:cubicBezTo>
                      <a:pt x="235" y="97"/>
                      <a:pt x="235" y="97"/>
                      <a:pt x="234" y="97"/>
                    </a:cubicBezTo>
                    <a:cubicBezTo>
                      <a:pt x="234" y="97"/>
                      <a:pt x="233" y="98"/>
                      <a:pt x="233" y="98"/>
                    </a:cubicBezTo>
                    <a:cubicBezTo>
                      <a:pt x="233" y="99"/>
                      <a:pt x="233" y="99"/>
                      <a:pt x="234" y="100"/>
                    </a:cubicBezTo>
                    <a:close/>
                    <a:moveTo>
                      <a:pt x="229" y="104"/>
                    </a:moveTo>
                    <a:cubicBezTo>
                      <a:pt x="228" y="102"/>
                      <a:pt x="227" y="100"/>
                      <a:pt x="228" y="98"/>
                    </a:cubicBezTo>
                    <a:cubicBezTo>
                      <a:pt x="228" y="96"/>
                      <a:pt x="229" y="95"/>
                      <a:pt x="231" y="93"/>
                    </a:cubicBezTo>
                    <a:cubicBezTo>
                      <a:pt x="234" y="92"/>
                      <a:pt x="236" y="91"/>
                      <a:pt x="238" y="92"/>
                    </a:cubicBezTo>
                    <a:cubicBezTo>
                      <a:pt x="239" y="92"/>
                      <a:pt x="241" y="93"/>
                      <a:pt x="243" y="96"/>
                    </a:cubicBezTo>
                    <a:cubicBezTo>
                      <a:pt x="249" y="105"/>
                      <a:pt x="249" y="105"/>
                      <a:pt x="249" y="105"/>
                    </a:cubicBezTo>
                    <a:cubicBezTo>
                      <a:pt x="250" y="107"/>
                      <a:pt x="251" y="109"/>
                      <a:pt x="251" y="111"/>
                    </a:cubicBezTo>
                    <a:cubicBezTo>
                      <a:pt x="250" y="113"/>
                      <a:pt x="249" y="114"/>
                      <a:pt x="247" y="116"/>
                    </a:cubicBezTo>
                    <a:cubicBezTo>
                      <a:pt x="245" y="117"/>
                      <a:pt x="243" y="118"/>
                      <a:pt x="241" y="118"/>
                    </a:cubicBezTo>
                    <a:cubicBezTo>
                      <a:pt x="239" y="117"/>
                      <a:pt x="237" y="116"/>
                      <a:pt x="236" y="114"/>
                    </a:cubicBezTo>
                    <a:cubicBezTo>
                      <a:pt x="229" y="104"/>
                      <a:pt x="229" y="104"/>
                      <a:pt x="229" y="104"/>
                    </a:cubicBezTo>
                    <a:close/>
                    <a:moveTo>
                      <a:pt x="210" y="134"/>
                    </a:moveTo>
                    <a:cubicBezTo>
                      <a:pt x="200" y="109"/>
                      <a:pt x="200" y="109"/>
                      <a:pt x="200" y="109"/>
                    </a:cubicBezTo>
                    <a:cubicBezTo>
                      <a:pt x="209" y="105"/>
                      <a:pt x="209" y="105"/>
                      <a:pt x="209" y="105"/>
                    </a:cubicBezTo>
                    <a:cubicBezTo>
                      <a:pt x="213" y="113"/>
                      <a:pt x="213" y="113"/>
                      <a:pt x="213" y="113"/>
                    </a:cubicBezTo>
                    <a:cubicBezTo>
                      <a:pt x="214" y="114"/>
                      <a:pt x="214" y="115"/>
                      <a:pt x="215" y="116"/>
                    </a:cubicBezTo>
                    <a:cubicBezTo>
                      <a:pt x="215" y="117"/>
                      <a:pt x="216" y="118"/>
                      <a:pt x="216" y="119"/>
                    </a:cubicBezTo>
                    <a:cubicBezTo>
                      <a:pt x="216" y="118"/>
                      <a:pt x="215" y="116"/>
                      <a:pt x="215" y="115"/>
                    </a:cubicBezTo>
                    <a:cubicBezTo>
                      <a:pt x="215" y="114"/>
                      <a:pt x="214" y="113"/>
                      <a:pt x="214" y="113"/>
                    </a:cubicBezTo>
                    <a:cubicBezTo>
                      <a:pt x="212" y="104"/>
                      <a:pt x="212" y="104"/>
                      <a:pt x="212" y="104"/>
                    </a:cubicBezTo>
                    <a:cubicBezTo>
                      <a:pt x="221" y="100"/>
                      <a:pt x="221" y="100"/>
                      <a:pt x="221" y="100"/>
                    </a:cubicBezTo>
                    <a:cubicBezTo>
                      <a:pt x="231" y="125"/>
                      <a:pt x="231" y="125"/>
                      <a:pt x="231" y="125"/>
                    </a:cubicBezTo>
                    <a:cubicBezTo>
                      <a:pt x="226" y="127"/>
                      <a:pt x="226" y="127"/>
                      <a:pt x="226" y="127"/>
                    </a:cubicBezTo>
                    <a:cubicBezTo>
                      <a:pt x="222" y="118"/>
                      <a:pt x="222" y="118"/>
                      <a:pt x="222" y="118"/>
                    </a:cubicBezTo>
                    <a:cubicBezTo>
                      <a:pt x="221" y="116"/>
                      <a:pt x="220" y="114"/>
                      <a:pt x="219" y="112"/>
                    </a:cubicBezTo>
                    <a:cubicBezTo>
                      <a:pt x="219" y="110"/>
                      <a:pt x="218" y="108"/>
                      <a:pt x="217" y="106"/>
                    </a:cubicBezTo>
                    <a:cubicBezTo>
                      <a:pt x="218" y="109"/>
                      <a:pt x="218" y="110"/>
                      <a:pt x="218" y="112"/>
                    </a:cubicBezTo>
                    <a:cubicBezTo>
                      <a:pt x="219" y="113"/>
                      <a:pt x="219" y="114"/>
                      <a:pt x="219" y="115"/>
                    </a:cubicBezTo>
                    <a:cubicBezTo>
                      <a:pt x="222" y="129"/>
                      <a:pt x="222" y="129"/>
                      <a:pt x="222" y="129"/>
                    </a:cubicBezTo>
                    <a:cubicBezTo>
                      <a:pt x="219" y="130"/>
                      <a:pt x="219" y="130"/>
                      <a:pt x="219" y="130"/>
                    </a:cubicBezTo>
                    <a:cubicBezTo>
                      <a:pt x="212" y="119"/>
                      <a:pt x="212" y="119"/>
                      <a:pt x="212" y="119"/>
                    </a:cubicBezTo>
                    <a:cubicBezTo>
                      <a:pt x="211" y="117"/>
                      <a:pt x="210" y="116"/>
                      <a:pt x="209" y="114"/>
                    </a:cubicBezTo>
                    <a:cubicBezTo>
                      <a:pt x="208" y="113"/>
                      <a:pt x="207" y="112"/>
                      <a:pt x="207" y="110"/>
                    </a:cubicBezTo>
                    <a:cubicBezTo>
                      <a:pt x="208" y="112"/>
                      <a:pt x="208" y="114"/>
                      <a:pt x="209" y="116"/>
                    </a:cubicBezTo>
                    <a:cubicBezTo>
                      <a:pt x="210" y="118"/>
                      <a:pt x="211" y="120"/>
                      <a:pt x="212" y="122"/>
                    </a:cubicBezTo>
                    <a:cubicBezTo>
                      <a:pt x="216" y="131"/>
                      <a:pt x="216" y="131"/>
                      <a:pt x="216" y="131"/>
                    </a:cubicBezTo>
                    <a:cubicBezTo>
                      <a:pt x="210" y="134"/>
                      <a:pt x="210" y="134"/>
                      <a:pt x="210" y="134"/>
                    </a:cubicBezTo>
                    <a:close/>
                    <a:moveTo>
                      <a:pt x="184" y="139"/>
                    </a:moveTo>
                    <a:cubicBezTo>
                      <a:pt x="185" y="112"/>
                      <a:pt x="185" y="112"/>
                      <a:pt x="185" y="112"/>
                    </a:cubicBezTo>
                    <a:cubicBezTo>
                      <a:pt x="193" y="111"/>
                      <a:pt x="193" y="111"/>
                      <a:pt x="193" y="111"/>
                    </a:cubicBezTo>
                    <a:cubicBezTo>
                      <a:pt x="202" y="137"/>
                      <a:pt x="202" y="137"/>
                      <a:pt x="202" y="137"/>
                    </a:cubicBezTo>
                    <a:cubicBezTo>
                      <a:pt x="195" y="138"/>
                      <a:pt x="195" y="138"/>
                      <a:pt x="195" y="138"/>
                    </a:cubicBezTo>
                    <a:cubicBezTo>
                      <a:pt x="194" y="133"/>
                      <a:pt x="194" y="133"/>
                      <a:pt x="194" y="133"/>
                    </a:cubicBezTo>
                    <a:cubicBezTo>
                      <a:pt x="190" y="134"/>
                      <a:pt x="190" y="134"/>
                      <a:pt x="190" y="134"/>
                    </a:cubicBezTo>
                    <a:cubicBezTo>
                      <a:pt x="190" y="138"/>
                      <a:pt x="190" y="138"/>
                      <a:pt x="190" y="138"/>
                    </a:cubicBezTo>
                    <a:cubicBezTo>
                      <a:pt x="184" y="139"/>
                      <a:pt x="184" y="139"/>
                      <a:pt x="184" y="139"/>
                    </a:cubicBezTo>
                    <a:close/>
                    <a:moveTo>
                      <a:pt x="190" y="129"/>
                    </a:moveTo>
                    <a:cubicBezTo>
                      <a:pt x="193" y="128"/>
                      <a:pt x="193" y="128"/>
                      <a:pt x="193" y="128"/>
                    </a:cubicBezTo>
                    <a:cubicBezTo>
                      <a:pt x="191" y="120"/>
                      <a:pt x="191" y="120"/>
                      <a:pt x="191" y="120"/>
                    </a:cubicBezTo>
                    <a:cubicBezTo>
                      <a:pt x="190" y="120"/>
                      <a:pt x="190" y="119"/>
                      <a:pt x="190" y="119"/>
                    </a:cubicBezTo>
                    <a:cubicBezTo>
                      <a:pt x="190" y="118"/>
                      <a:pt x="190" y="117"/>
                      <a:pt x="189" y="116"/>
                    </a:cubicBezTo>
                    <a:cubicBezTo>
                      <a:pt x="189" y="117"/>
                      <a:pt x="190" y="117"/>
                      <a:pt x="190" y="118"/>
                    </a:cubicBezTo>
                    <a:cubicBezTo>
                      <a:pt x="190" y="119"/>
                      <a:pt x="190" y="120"/>
                      <a:pt x="190" y="120"/>
                    </a:cubicBezTo>
                    <a:cubicBezTo>
                      <a:pt x="190" y="129"/>
                      <a:pt x="190" y="129"/>
                      <a:pt x="190" y="129"/>
                    </a:cubicBezTo>
                    <a:close/>
                    <a:moveTo>
                      <a:pt x="153" y="132"/>
                    </a:moveTo>
                    <a:cubicBezTo>
                      <a:pt x="159" y="133"/>
                      <a:pt x="159" y="133"/>
                      <a:pt x="159" y="133"/>
                    </a:cubicBezTo>
                    <a:cubicBezTo>
                      <a:pt x="159" y="135"/>
                      <a:pt x="159" y="135"/>
                      <a:pt x="159" y="135"/>
                    </a:cubicBezTo>
                    <a:cubicBezTo>
                      <a:pt x="159" y="136"/>
                      <a:pt x="159" y="136"/>
                      <a:pt x="159" y="137"/>
                    </a:cubicBezTo>
                    <a:cubicBezTo>
                      <a:pt x="160" y="137"/>
                      <a:pt x="160" y="137"/>
                      <a:pt x="161" y="137"/>
                    </a:cubicBezTo>
                    <a:cubicBezTo>
                      <a:pt x="162" y="138"/>
                      <a:pt x="162" y="137"/>
                      <a:pt x="162" y="137"/>
                    </a:cubicBezTo>
                    <a:cubicBezTo>
                      <a:pt x="163" y="137"/>
                      <a:pt x="163" y="136"/>
                      <a:pt x="163" y="135"/>
                    </a:cubicBezTo>
                    <a:cubicBezTo>
                      <a:pt x="163" y="135"/>
                      <a:pt x="163" y="134"/>
                      <a:pt x="163" y="134"/>
                    </a:cubicBezTo>
                    <a:cubicBezTo>
                      <a:pt x="162" y="133"/>
                      <a:pt x="162" y="133"/>
                      <a:pt x="161" y="132"/>
                    </a:cubicBezTo>
                    <a:cubicBezTo>
                      <a:pt x="161" y="132"/>
                      <a:pt x="160" y="131"/>
                      <a:pt x="160" y="131"/>
                    </a:cubicBezTo>
                    <a:cubicBezTo>
                      <a:pt x="158" y="129"/>
                      <a:pt x="157" y="128"/>
                      <a:pt x="156" y="127"/>
                    </a:cubicBezTo>
                    <a:cubicBezTo>
                      <a:pt x="155" y="126"/>
                      <a:pt x="155" y="126"/>
                      <a:pt x="155" y="125"/>
                    </a:cubicBezTo>
                    <a:cubicBezTo>
                      <a:pt x="154" y="124"/>
                      <a:pt x="154" y="123"/>
                      <a:pt x="154" y="122"/>
                    </a:cubicBezTo>
                    <a:cubicBezTo>
                      <a:pt x="154" y="119"/>
                      <a:pt x="155" y="118"/>
                      <a:pt x="156" y="116"/>
                    </a:cubicBezTo>
                    <a:cubicBezTo>
                      <a:pt x="158" y="115"/>
                      <a:pt x="160" y="115"/>
                      <a:pt x="162" y="115"/>
                    </a:cubicBezTo>
                    <a:cubicBezTo>
                      <a:pt x="165" y="115"/>
                      <a:pt x="167" y="116"/>
                      <a:pt x="168" y="117"/>
                    </a:cubicBezTo>
                    <a:cubicBezTo>
                      <a:pt x="169" y="118"/>
                      <a:pt x="170" y="120"/>
                      <a:pt x="169" y="122"/>
                    </a:cubicBezTo>
                    <a:cubicBezTo>
                      <a:pt x="169" y="124"/>
                      <a:pt x="169" y="124"/>
                      <a:pt x="169" y="124"/>
                    </a:cubicBezTo>
                    <a:cubicBezTo>
                      <a:pt x="164" y="124"/>
                      <a:pt x="164" y="124"/>
                      <a:pt x="164" y="124"/>
                    </a:cubicBezTo>
                    <a:cubicBezTo>
                      <a:pt x="164" y="122"/>
                      <a:pt x="164" y="122"/>
                      <a:pt x="164" y="122"/>
                    </a:cubicBezTo>
                    <a:cubicBezTo>
                      <a:pt x="164" y="121"/>
                      <a:pt x="164" y="121"/>
                      <a:pt x="163" y="120"/>
                    </a:cubicBezTo>
                    <a:cubicBezTo>
                      <a:pt x="163" y="120"/>
                      <a:pt x="163" y="120"/>
                      <a:pt x="162" y="120"/>
                    </a:cubicBezTo>
                    <a:cubicBezTo>
                      <a:pt x="161" y="119"/>
                      <a:pt x="161" y="120"/>
                      <a:pt x="161" y="120"/>
                    </a:cubicBezTo>
                    <a:cubicBezTo>
                      <a:pt x="160" y="120"/>
                      <a:pt x="160" y="121"/>
                      <a:pt x="160" y="121"/>
                    </a:cubicBezTo>
                    <a:cubicBezTo>
                      <a:pt x="160" y="122"/>
                      <a:pt x="161" y="124"/>
                      <a:pt x="164" y="126"/>
                    </a:cubicBezTo>
                    <a:cubicBezTo>
                      <a:pt x="164" y="127"/>
                      <a:pt x="164" y="127"/>
                      <a:pt x="164" y="127"/>
                    </a:cubicBezTo>
                    <a:cubicBezTo>
                      <a:pt x="164" y="127"/>
                      <a:pt x="164" y="127"/>
                      <a:pt x="164" y="127"/>
                    </a:cubicBezTo>
                    <a:cubicBezTo>
                      <a:pt x="167" y="129"/>
                      <a:pt x="168" y="130"/>
                      <a:pt x="168" y="131"/>
                    </a:cubicBezTo>
                    <a:cubicBezTo>
                      <a:pt x="169" y="132"/>
                      <a:pt x="169" y="133"/>
                      <a:pt x="169" y="133"/>
                    </a:cubicBezTo>
                    <a:cubicBezTo>
                      <a:pt x="169" y="134"/>
                      <a:pt x="169" y="135"/>
                      <a:pt x="169" y="135"/>
                    </a:cubicBezTo>
                    <a:cubicBezTo>
                      <a:pt x="169" y="138"/>
                      <a:pt x="168" y="139"/>
                      <a:pt x="167" y="141"/>
                    </a:cubicBezTo>
                    <a:cubicBezTo>
                      <a:pt x="165" y="142"/>
                      <a:pt x="163" y="142"/>
                      <a:pt x="161" y="142"/>
                    </a:cubicBezTo>
                    <a:cubicBezTo>
                      <a:pt x="158" y="142"/>
                      <a:pt x="156" y="141"/>
                      <a:pt x="155" y="140"/>
                    </a:cubicBezTo>
                    <a:cubicBezTo>
                      <a:pt x="154" y="139"/>
                      <a:pt x="153" y="137"/>
                      <a:pt x="153" y="134"/>
                    </a:cubicBezTo>
                    <a:cubicBezTo>
                      <a:pt x="153" y="132"/>
                      <a:pt x="153" y="132"/>
                      <a:pt x="153" y="132"/>
                    </a:cubicBezTo>
                    <a:close/>
                    <a:moveTo>
                      <a:pt x="129" y="140"/>
                    </a:moveTo>
                    <a:cubicBezTo>
                      <a:pt x="136" y="113"/>
                      <a:pt x="136" y="113"/>
                      <a:pt x="136" y="113"/>
                    </a:cubicBezTo>
                    <a:cubicBezTo>
                      <a:pt x="144" y="114"/>
                      <a:pt x="144" y="114"/>
                      <a:pt x="144" y="114"/>
                    </a:cubicBezTo>
                    <a:cubicBezTo>
                      <a:pt x="147" y="141"/>
                      <a:pt x="147" y="141"/>
                      <a:pt x="147" y="141"/>
                    </a:cubicBezTo>
                    <a:cubicBezTo>
                      <a:pt x="140" y="140"/>
                      <a:pt x="140" y="140"/>
                      <a:pt x="140" y="140"/>
                    </a:cubicBezTo>
                    <a:cubicBezTo>
                      <a:pt x="140" y="136"/>
                      <a:pt x="140" y="136"/>
                      <a:pt x="140" y="136"/>
                    </a:cubicBezTo>
                    <a:cubicBezTo>
                      <a:pt x="136" y="135"/>
                      <a:pt x="136" y="135"/>
                      <a:pt x="136" y="135"/>
                    </a:cubicBezTo>
                    <a:cubicBezTo>
                      <a:pt x="135" y="140"/>
                      <a:pt x="135" y="140"/>
                      <a:pt x="135" y="140"/>
                    </a:cubicBezTo>
                    <a:cubicBezTo>
                      <a:pt x="129" y="140"/>
                      <a:pt x="129" y="140"/>
                      <a:pt x="129" y="140"/>
                    </a:cubicBezTo>
                    <a:close/>
                    <a:moveTo>
                      <a:pt x="137" y="131"/>
                    </a:moveTo>
                    <a:cubicBezTo>
                      <a:pt x="140" y="131"/>
                      <a:pt x="140" y="131"/>
                      <a:pt x="140" y="131"/>
                    </a:cubicBezTo>
                    <a:cubicBezTo>
                      <a:pt x="140" y="123"/>
                      <a:pt x="140" y="123"/>
                      <a:pt x="140" y="123"/>
                    </a:cubicBezTo>
                    <a:cubicBezTo>
                      <a:pt x="140" y="122"/>
                      <a:pt x="140" y="121"/>
                      <a:pt x="140" y="121"/>
                    </a:cubicBezTo>
                    <a:cubicBezTo>
                      <a:pt x="140" y="120"/>
                      <a:pt x="140" y="119"/>
                      <a:pt x="140" y="118"/>
                    </a:cubicBezTo>
                    <a:cubicBezTo>
                      <a:pt x="140" y="119"/>
                      <a:pt x="140" y="119"/>
                      <a:pt x="139" y="120"/>
                    </a:cubicBezTo>
                    <a:cubicBezTo>
                      <a:pt x="139" y="121"/>
                      <a:pt x="139" y="122"/>
                      <a:pt x="139" y="123"/>
                    </a:cubicBezTo>
                    <a:cubicBezTo>
                      <a:pt x="137" y="131"/>
                      <a:pt x="137" y="131"/>
                      <a:pt x="137" y="131"/>
                    </a:cubicBezTo>
                    <a:close/>
                    <a:moveTo>
                      <a:pt x="113" y="136"/>
                    </a:moveTo>
                    <a:cubicBezTo>
                      <a:pt x="118" y="115"/>
                      <a:pt x="118" y="115"/>
                      <a:pt x="118" y="115"/>
                    </a:cubicBezTo>
                    <a:cubicBezTo>
                      <a:pt x="114" y="114"/>
                      <a:pt x="114" y="114"/>
                      <a:pt x="114" y="114"/>
                    </a:cubicBezTo>
                    <a:cubicBezTo>
                      <a:pt x="115" y="109"/>
                      <a:pt x="115" y="109"/>
                      <a:pt x="115" y="109"/>
                    </a:cubicBezTo>
                    <a:cubicBezTo>
                      <a:pt x="129" y="112"/>
                      <a:pt x="129" y="112"/>
                      <a:pt x="129" y="112"/>
                    </a:cubicBezTo>
                    <a:cubicBezTo>
                      <a:pt x="128" y="117"/>
                      <a:pt x="128" y="117"/>
                      <a:pt x="128" y="117"/>
                    </a:cubicBezTo>
                    <a:cubicBezTo>
                      <a:pt x="124" y="116"/>
                      <a:pt x="124" y="116"/>
                      <a:pt x="124" y="116"/>
                    </a:cubicBezTo>
                    <a:cubicBezTo>
                      <a:pt x="119" y="137"/>
                      <a:pt x="119" y="137"/>
                      <a:pt x="119" y="137"/>
                    </a:cubicBezTo>
                    <a:cubicBezTo>
                      <a:pt x="113" y="136"/>
                      <a:pt x="113" y="136"/>
                      <a:pt x="113" y="136"/>
                    </a:cubicBezTo>
                    <a:close/>
                    <a:moveTo>
                      <a:pt x="95" y="129"/>
                    </a:moveTo>
                    <a:cubicBezTo>
                      <a:pt x="105" y="104"/>
                      <a:pt x="105" y="104"/>
                      <a:pt x="105" y="104"/>
                    </a:cubicBezTo>
                    <a:cubicBezTo>
                      <a:pt x="111" y="107"/>
                      <a:pt x="111" y="107"/>
                      <a:pt x="111" y="107"/>
                    </a:cubicBezTo>
                    <a:cubicBezTo>
                      <a:pt x="101" y="131"/>
                      <a:pt x="101" y="131"/>
                      <a:pt x="101" y="131"/>
                    </a:cubicBezTo>
                    <a:cubicBezTo>
                      <a:pt x="95" y="129"/>
                      <a:pt x="95" y="129"/>
                      <a:pt x="95" y="129"/>
                    </a:cubicBezTo>
                    <a:close/>
                    <a:moveTo>
                      <a:pt x="78" y="110"/>
                    </a:moveTo>
                    <a:cubicBezTo>
                      <a:pt x="83" y="113"/>
                      <a:pt x="83" y="113"/>
                      <a:pt x="83" y="113"/>
                    </a:cubicBezTo>
                    <a:cubicBezTo>
                      <a:pt x="82" y="115"/>
                      <a:pt x="82" y="115"/>
                      <a:pt x="82" y="115"/>
                    </a:cubicBezTo>
                    <a:cubicBezTo>
                      <a:pt x="82" y="115"/>
                      <a:pt x="81" y="116"/>
                      <a:pt x="82" y="117"/>
                    </a:cubicBezTo>
                    <a:cubicBezTo>
                      <a:pt x="82" y="117"/>
                      <a:pt x="82" y="118"/>
                      <a:pt x="82" y="118"/>
                    </a:cubicBezTo>
                    <a:cubicBezTo>
                      <a:pt x="83" y="118"/>
                      <a:pt x="83" y="118"/>
                      <a:pt x="84" y="118"/>
                    </a:cubicBezTo>
                    <a:cubicBezTo>
                      <a:pt x="84" y="118"/>
                      <a:pt x="85" y="118"/>
                      <a:pt x="85" y="117"/>
                    </a:cubicBezTo>
                    <a:cubicBezTo>
                      <a:pt x="86" y="117"/>
                      <a:pt x="86" y="116"/>
                      <a:pt x="86" y="115"/>
                    </a:cubicBezTo>
                    <a:cubicBezTo>
                      <a:pt x="86" y="115"/>
                      <a:pt x="86" y="114"/>
                      <a:pt x="85" y="113"/>
                    </a:cubicBezTo>
                    <a:cubicBezTo>
                      <a:pt x="85" y="113"/>
                      <a:pt x="85" y="112"/>
                      <a:pt x="85" y="112"/>
                    </a:cubicBezTo>
                    <a:cubicBezTo>
                      <a:pt x="84" y="109"/>
                      <a:pt x="83" y="108"/>
                      <a:pt x="83" y="106"/>
                    </a:cubicBezTo>
                    <a:cubicBezTo>
                      <a:pt x="83" y="106"/>
                      <a:pt x="83" y="105"/>
                      <a:pt x="83" y="104"/>
                    </a:cubicBezTo>
                    <a:cubicBezTo>
                      <a:pt x="83" y="103"/>
                      <a:pt x="84" y="102"/>
                      <a:pt x="84" y="101"/>
                    </a:cubicBezTo>
                    <a:cubicBezTo>
                      <a:pt x="85" y="99"/>
                      <a:pt x="87" y="98"/>
                      <a:pt x="89" y="97"/>
                    </a:cubicBezTo>
                    <a:cubicBezTo>
                      <a:pt x="91" y="97"/>
                      <a:pt x="93" y="97"/>
                      <a:pt x="95" y="99"/>
                    </a:cubicBezTo>
                    <a:cubicBezTo>
                      <a:pt x="97" y="100"/>
                      <a:pt x="98" y="102"/>
                      <a:pt x="98" y="103"/>
                    </a:cubicBezTo>
                    <a:cubicBezTo>
                      <a:pt x="99" y="105"/>
                      <a:pt x="99" y="107"/>
                      <a:pt x="97" y="108"/>
                    </a:cubicBezTo>
                    <a:cubicBezTo>
                      <a:pt x="96" y="110"/>
                      <a:pt x="96" y="110"/>
                      <a:pt x="96" y="110"/>
                    </a:cubicBezTo>
                    <a:cubicBezTo>
                      <a:pt x="91" y="107"/>
                      <a:pt x="91" y="107"/>
                      <a:pt x="91" y="107"/>
                    </a:cubicBezTo>
                    <a:cubicBezTo>
                      <a:pt x="92" y="106"/>
                      <a:pt x="92" y="106"/>
                      <a:pt x="92" y="106"/>
                    </a:cubicBezTo>
                    <a:cubicBezTo>
                      <a:pt x="93" y="105"/>
                      <a:pt x="93" y="104"/>
                      <a:pt x="93" y="104"/>
                    </a:cubicBezTo>
                    <a:cubicBezTo>
                      <a:pt x="93" y="103"/>
                      <a:pt x="93" y="103"/>
                      <a:pt x="92" y="103"/>
                    </a:cubicBezTo>
                    <a:cubicBezTo>
                      <a:pt x="92" y="102"/>
                      <a:pt x="91" y="102"/>
                      <a:pt x="91" y="102"/>
                    </a:cubicBezTo>
                    <a:cubicBezTo>
                      <a:pt x="90" y="103"/>
                      <a:pt x="90" y="103"/>
                      <a:pt x="89" y="103"/>
                    </a:cubicBezTo>
                    <a:cubicBezTo>
                      <a:pt x="89" y="104"/>
                      <a:pt x="89" y="106"/>
                      <a:pt x="90" y="110"/>
                    </a:cubicBezTo>
                    <a:cubicBezTo>
                      <a:pt x="90" y="110"/>
                      <a:pt x="90" y="110"/>
                      <a:pt x="90" y="110"/>
                    </a:cubicBezTo>
                    <a:cubicBezTo>
                      <a:pt x="91" y="110"/>
                      <a:pt x="91" y="110"/>
                      <a:pt x="91" y="110"/>
                    </a:cubicBezTo>
                    <a:cubicBezTo>
                      <a:pt x="92" y="113"/>
                      <a:pt x="92" y="115"/>
                      <a:pt x="92" y="116"/>
                    </a:cubicBezTo>
                    <a:cubicBezTo>
                      <a:pt x="92" y="117"/>
                      <a:pt x="92" y="117"/>
                      <a:pt x="91" y="118"/>
                    </a:cubicBezTo>
                    <a:cubicBezTo>
                      <a:pt x="91" y="119"/>
                      <a:pt x="91" y="119"/>
                      <a:pt x="91" y="120"/>
                    </a:cubicBezTo>
                    <a:cubicBezTo>
                      <a:pt x="89" y="122"/>
                      <a:pt x="88" y="123"/>
                      <a:pt x="86" y="123"/>
                    </a:cubicBezTo>
                    <a:cubicBezTo>
                      <a:pt x="84" y="124"/>
                      <a:pt x="82" y="123"/>
                      <a:pt x="80" y="122"/>
                    </a:cubicBezTo>
                    <a:cubicBezTo>
                      <a:pt x="78" y="120"/>
                      <a:pt x="76" y="119"/>
                      <a:pt x="76" y="117"/>
                    </a:cubicBezTo>
                    <a:cubicBezTo>
                      <a:pt x="75" y="115"/>
                      <a:pt x="76" y="113"/>
                      <a:pt x="77" y="111"/>
                    </a:cubicBezTo>
                    <a:cubicBezTo>
                      <a:pt x="78" y="110"/>
                      <a:pt x="78" y="110"/>
                      <a:pt x="78" y="110"/>
                    </a:cubicBezTo>
                    <a:close/>
                    <a:moveTo>
                      <a:pt x="68" y="95"/>
                    </a:moveTo>
                    <a:cubicBezTo>
                      <a:pt x="69" y="95"/>
                      <a:pt x="70" y="96"/>
                      <a:pt x="71" y="96"/>
                    </a:cubicBezTo>
                    <a:cubicBezTo>
                      <a:pt x="71" y="96"/>
                      <a:pt x="72" y="96"/>
                      <a:pt x="72" y="95"/>
                    </a:cubicBezTo>
                    <a:cubicBezTo>
                      <a:pt x="73" y="94"/>
                      <a:pt x="73" y="94"/>
                      <a:pt x="73" y="94"/>
                    </a:cubicBezTo>
                    <a:cubicBezTo>
                      <a:pt x="74" y="93"/>
                      <a:pt x="74" y="92"/>
                      <a:pt x="74" y="92"/>
                    </a:cubicBezTo>
                    <a:cubicBezTo>
                      <a:pt x="74" y="91"/>
                      <a:pt x="73" y="91"/>
                      <a:pt x="72" y="90"/>
                    </a:cubicBezTo>
                    <a:cubicBezTo>
                      <a:pt x="72" y="90"/>
                      <a:pt x="72" y="90"/>
                      <a:pt x="72" y="90"/>
                    </a:cubicBezTo>
                    <a:cubicBezTo>
                      <a:pt x="68" y="95"/>
                      <a:pt x="68" y="95"/>
                      <a:pt x="68" y="95"/>
                    </a:cubicBezTo>
                    <a:close/>
                    <a:moveTo>
                      <a:pt x="54" y="103"/>
                    </a:moveTo>
                    <a:cubicBezTo>
                      <a:pt x="70" y="82"/>
                      <a:pt x="70" y="82"/>
                      <a:pt x="70" y="82"/>
                    </a:cubicBezTo>
                    <a:cubicBezTo>
                      <a:pt x="77" y="88"/>
                      <a:pt x="77" y="88"/>
                      <a:pt x="77" y="88"/>
                    </a:cubicBezTo>
                    <a:cubicBezTo>
                      <a:pt x="79" y="89"/>
                      <a:pt x="80" y="91"/>
                      <a:pt x="80" y="92"/>
                    </a:cubicBezTo>
                    <a:cubicBezTo>
                      <a:pt x="80" y="94"/>
                      <a:pt x="80" y="95"/>
                      <a:pt x="79" y="97"/>
                    </a:cubicBezTo>
                    <a:cubicBezTo>
                      <a:pt x="78" y="97"/>
                      <a:pt x="78" y="97"/>
                      <a:pt x="78" y="97"/>
                    </a:cubicBezTo>
                    <a:cubicBezTo>
                      <a:pt x="78" y="98"/>
                      <a:pt x="78" y="98"/>
                      <a:pt x="78" y="98"/>
                    </a:cubicBezTo>
                    <a:cubicBezTo>
                      <a:pt x="77" y="99"/>
                      <a:pt x="76" y="100"/>
                      <a:pt x="75" y="100"/>
                    </a:cubicBezTo>
                    <a:cubicBezTo>
                      <a:pt x="74" y="100"/>
                      <a:pt x="73" y="100"/>
                      <a:pt x="72" y="100"/>
                    </a:cubicBezTo>
                    <a:cubicBezTo>
                      <a:pt x="72" y="101"/>
                      <a:pt x="73" y="102"/>
                      <a:pt x="73" y="103"/>
                    </a:cubicBezTo>
                    <a:cubicBezTo>
                      <a:pt x="73" y="104"/>
                      <a:pt x="72" y="105"/>
                      <a:pt x="71" y="106"/>
                    </a:cubicBezTo>
                    <a:cubicBezTo>
                      <a:pt x="67" y="111"/>
                      <a:pt x="67" y="111"/>
                      <a:pt x="67" y="111"/>
                    </a:cubicBezTo>
                    <a:cubicBezTo>
                      <a:pt x="67" y="111"/>
                      <a:pt x="66" y="112"/>
                      <a:pt x="66" y="112"/>
                    </a:cubicBezTo>
                    <a:cubicBezTo>
                      <a:pt x="66" y="112"/>
                      <a:pt x="66" y="113"/>
                      <a:pt x="66" y="113"/>
                    </a:cubicBezTo>
                    <a:cubicBezTo>
                      <a:pt x="61" y="109"/>
                      <a:pt x="61" y="109"/>
                      <a:pt x="61" y="109"/>
                    </a:cubicBezTo>
                    <a:cubicBezTo>
                      <a:pt x="61" y="109"/>
                      <a:pt x="61" y="109"/>
                      <a:pt x="62" y="108"/>
                    </a:cubicBezTo>
                    <a:cubicBezTo>
                      <a:pt x="62" y="108"/>
                      <a:pt x="62" y="107"/>
                      <a:pt x="63" y="107"/>
                    </a:cubicBezTo>
                    <a:cubicBezTo>
                      <a:pt x="66" y="103"/>
                      <a:pt x="66" y="103"/>
                      <a:pt x="66" y="103"/>
                    </a:cubicBezTo>
                    <a:cubicBezTo>
                      <a:pt x="67" y="102"/>
                      <a:pt x="67" y="101"/>
                      <a:pt x="67" y="100"/>
                    </a:cubicBezTo>
                    <a:cubicBezTo>
                      <a:pt x="67" y="99"/>
                      <a:pt x="67" y="99"/>
                      <a:pt x="66" y="98"/>
                    </a:cubicBezTo>
                    <a:cubicBezTo>
                      <a:pt x="58" y="107"/>
                      <a:pt x="58" y="107"/>
                      <a:pt x="58" y="107"/>
                    </a:cubicBezTo>
                    <a:cubicBezTo>
                      <a:pt x="54" y="103"/>
                      <a:pt x="54" y="103"/>
                      <a:pt x="54" y="103"/>
                    </a:cubicBezTo>
                    <a:close/>
                    <a:moveTo>
                      <a:pt x="37" y="87"/>
                    </a:moveTo>
                    <a:cubicBezTo>
                      <a:pt x="57" y="69"/>
                      <a:pt x="57" y="69"/>
                      <a:pt x="57" y="69"/>
                    </a:cubicBezTo>
                    <a:cubicBezTo>
                      <a:pt x="66" y="78"/>
                      <a:pt x="66" y="78"/>
                      <a:pt x="66" y="78"/>
                    </a:cubicBezTo>
                    <a:cubicBezTo>
                      <a:pt x="62" y="82"/>
                      <a:pt x="62" y="82"/>
                      <a:pt x="62" y="82"/>
                    </a:cubicBezTo>
                    <a:cubicBezTo>
                      <a:pt x="57" y="77"/>
                      <a:pt x="57" y="77"/>
                      <a:pt x="57" y="77"/>
                    </a:cubicBezTo>
                    <a:cubicBezTo>
                      <a:pt x="53" y="80"/>
                      <a:pt x="53" y="80"/>
                      <a:pt x="53" y="80"/>
                    </a:cubicBezTo>
                    <a:cubicBezTo>
                      <a:pt x="58" y="85"/>
                      <a:pt x="58" y="85"/>
                      <a:pt x="58" y="85"/>
                    </a:cubicBezTo>
                    <a:cubicBezTo>
                      <a:pt x="54" y="89"/>
                      <a:pt x="54" y="89"/>
                      <a:pt x="54" y="89"/>
                    </a:cubicBezTo>
                    <a:cubicBezTo>
                      <a:pt x="50" y="84"/>
                      <a:pt x="50" y="84"/>
                      <a:pt x="50" y="84"/>
                    </a:cubicBezTo>
                    <a:cubicBezTo>
                      <a:pt x="45" y="88"/>
                      <a:pt x="45" y="88"/>
                      <a:pt x="45" y="88"/>
                    </a:cubicBezTo>
                    <a:cubicBezTo>
                      <a:pt x="51" y="93"/>
                      <a:pt x="51" y="93"/>
                      <a:pt x="51" y="93"/>
                    </a:cubicBezTo>
                    <a:cubicBezTo>
                      <a:pt x="47" y="97"/>
                      <a:pt x="47" y="97"/>
                      <a:pt x="47" y="97"/>
                    </a:cubicBezTo>
                    <a:cubicBezTo>
                      <a:pt x="37" y="87"/>
                      <a:pt x="37" y="87"/>
                      <a:pt x="37" y="87"/>
                    </a:cubicBezTo>
                    <a:close/>
                    <a:moveTo>
                      <a:pt x="25" y="70"/>
                    </a:moveTo>
                    <a:cubicBezTo>
                      <a:pt x="45" y="51"/>
                      <a:pt x="45" y="51"/>
                      <a:pt x="45" y="51"/>
                    </a:cubicBezTo>
                    <a:cubicBezTo>
                      <a:pt x="48" y="57"/>
                      <a:pt x="48" y="57"/>
                      <a:pt x="48" y="57"/>
                    </a:cubicBezTo>
                    <a:cubicBezTo>
                      <a:pt x="40" y="64"/>
                      <a:pt x="40" y="64"/>
                      <a:pt x="40" y="64"/>
                    </a:cubicBezTo>
                    <a:cubicBezTo>
                      <a:pt x="39" y="64"/>
                      <a:pt x="38" y="65"/>
                      <a:pt x="37" y="66"/>
                    </a:cubicBezTo>
                    <a:cubicBezTo>
                      <a:pt x="36" y="67"/>
                      <a:pt x="34" y="68"/>
                      <a:pt x="32" y="69"/>
                    </a:cubicBezTo>
                    <a:cubicBezTo>
                      <a:pt x="34" y="68"/>
                      <a:pt x="37" y="67"/>
                      <a:pt x="39" y="65"/>
                    </a:cubicBezTo>
                    <a:cubicBezTo>
                      <a:pt x="40" y="65"/>
                      <a:pt x="40" y="65"/>
                      <a:pt x="40" y="65"/>
                    </a:cubicBezTo>
                    <a:cubicBezTo>
                      <a:pt x="50" y="60"/>
                      <a:pt x="50" y="60"/>
                      <a:pt x="50" y="60"/>
                    </a:cubicBezTo>
                    <a:cubicBezTo>
                      <a:pt x="54" y="65"/>
                      <a:pt x="54" y="65"/>
                      <a:pt x="54" y="65"/>
                    </a:cubicBezTo>
                    <a:cubicBezTo>
                      <a:pt x="29" y="76"/>
                      <a:pt x="29" y="76"/>
                      <a:pt x="29" y="76"/>
                    </a:cubicBezTo>
                    <a:cubicBezTo>
                      <a:pt x="25" y="70"/>
                      <a:pt x="25" y="70"/>
                      <a:pt x="25" y="70"/>
                    </a:cubicBezTo>
                    <a:close/>
                    <a:moveTo>
                      <a:pt x="15" y="53"/>
                    </a:moveTo>
                    <a:cubicBezTo>
                      <a:pt x="39" y="41"/>
                      <a:pt x="39" y="41"/>
                      <a:pt x="39" y="41"/>
                    </a:cubicBezTo>
                    <a:cubicBezTo>
                      <a:pt x="42" y="47"/>
                      <a:pt x="42" y="47"/>
                      <a:pt x="42" y="47"/>
                    </a:cubicBezTo>
                    <a:cubicBezTo>
                      <a:pt x="18" y="58"/>
                      <a:pt x="18" y="58"/>
                      <a:pt x="18" y="58"/>
                    </a:cubicBezTo>
                    <a:cubicBezTo>
                      <a:pt x="15" y="53"/>
                      <a:pt x="15" y="53"/>
                      <a:pt x="15" y="53"/>
                    </a:cubicBezTo>
                    <a:close/>
                    <a:moveTo>
                      <a:pt x="5" y="29"/>
                    </a:moveTo>
                    <a:cubicBezTo>
                      <a:pt x="31" y="20"/>
                      <a:pt x="31" y="20"/>
                      <a:pt x="31" y="20"/>
                    </a:cubicBezTo>
                    <a:cubicBezTo>
                      <a:pt x="33" y="26"/>
                      <a:pt x="33" y="26"/>
                      <a:pt x="33" y="26"/>
                    </a:cubicBezTo>
                    <a:cubicBezTo>
                      <a:pt x="24" y="33"/>
                      <a:pt x="24" y="33"/>
                      <a:pt x="24" y="33"/>
                    </a:cubicBezTo>
                    <a:cubicBezTo>
                      <a:pt x="23" y="33"/>
                      <a:pt x="22" y="34"/>
                      <a:pt x="20" y="35"/>
                    </a:cubicBezTo>
                    <a:cubicBezTo>
                      <a:pt x="19" y="36"/>
                      <a:pt x="18" y="36"/>
                      <a:pt x="17" y="37"/>
                    </a:cubicBezTo>
                    <a:cubicBezTo>
                      <a:pt x="18" y="37"/>
                      <a:pt x="19" y="36"/>
                      <a:pt x="21" y="35"/>
                    </a:cubicBezTo>
                    <a:cubicBezTo>
                      <a:pt x="22" y="35"/>
                      <a:pt x="23" y="34"/>
                      <a:pt x="25" y="34"/>
                    </a:cubicBezTo>
                    <a:cubicBezTo>
                      <a:pt x="34" y="31"/>
                      <a:pt x="34" y="31"/>
                      <a:pt x="34" y="31"/>
                    </a:cubicBezTo>
                    <a:cubicBezTo>
                      <a:pt x="36" y="36"/>
                      <a:pt x="36" y="36"/>
                      <a:pt x="36" y="36"/>
                    </a:cubicBezTo>
                    <a:cubicBezTo>
                      <a:pt x="11" y="45"/>
                      <a:pt x="11" y="45"/>
                      <a:pt x="11" y="45"/>
                    </a:cubicBezTo>
                    <a:cubicBezTo>
                      <a:pt x="9" y="39"/>
                      <a:pt x="9" y="39"/>
                      <a:pt x="9" y="39"/>
                    </a:cubicBezTo>
                    <a:cubicBezTo>
                      <a:pt x="19" y="32"/>
                      <a:pt x="19" y="32"/>
                      <a:pt x="19" y="32"/>
                    </a:cubicBezTo>
                    <a:cubicBezTo>
                      <a:pt x="20" y="31"/>
                      <a:pt x="21" y="30"/>
                      <a:pt x="22" y="29"/>
                    </a:cubicBezTo>
                    <a:cubicBezTo>
                      <a:pt x="23" y="29"/>
                      <a:pt x="24" y="28"/>
                      <a:pt x="25" y="27"/>
                    </a:cubicBezTo>
                    <a:cubicBezTo>
                      <a:pt x="23" y="28"/>
                      <a:pt x="22" y="29"/>
                      <a:pt x="20" y="30"/>
                    </a:cubicBezTo>
                    <a:cubicBezTo>
                      <a:pt x="18" y="30"/>
                      <a:pt x="17" y="31"/>
                      <a:pt x="15" y="31"/>
                    </a:cubicBezTo>
                    <a:cubicBezTo>
                      <a:pt x="7" y="34"/>
                      <a:pt x="7" y="34"/>
                      <a:pt x="7" y="34"/>
                    </a:cubicBezTo>
                    <a:cubicBezTo>
                      <a:pt x="5" y="29"/>
                      <a:pt x="5" y="29"/>
                      <a:pt x="5" y="29"/>
                    </a:cubicBezTo>
                    <a:close/>
                    <a:moveTo>
                      <a:pt x="27" y="6"/>
                    </a:moveTo>
                    <a:cubicBezTo>
                      <a:pt x="8" y="8"/>
                      <a:pt x="8" y="8"/>
                      <a:pt x="8" y="8"/>
                    </a:cubicBezTo>
                    <a:cubicBezTo>
                      <a:pt x="7" y="8"/>
                      <a:pt x="6" y="8"/>
                      <a:pt x="6" y="9"/>
                    </a:cubicBezTo>
                    <a:cubicBezTo>
                      <a:pt x="5" y="9"/>
                      <a:pt x="5" y="10"/>
                      <a:pt x="5" y="10"/>
                    </a:cubicBezTo>
                    <a:cubicBezTo>
                      <a:pt x="5" y="11"/>
                      <a:pt x="6" y="11"/>
                      <a:pt x="6" y="12"/>
                    </a:cubicBezTo>
                    <a:cubicBezTo>
                      <a:pt x="7" y="12"/>
                      <a:pt x="7" y="12"/>
                      <a:pt x="8" y="12"/>
                    </a:cubicBezTo>
                    <a:cubicBezTo>
                      <a:pt x="28" y="10"/>
                      <a:pt x="28" y="10"/>
                      <a:pt x="28" y="10"/>
                    </a:cubicBezTo>
                    <a:cubicBezTo>
                      <a:pt x="28" y="16"/>
                      <a:pt x="28" y="16"/>
                      <a:pt x="28" y="16"/>
                    </a:cubicBezTo>
                    <a:cubicBezTo>
                      <a:pt x="10" y="18"/>
                      <a:pt x="10" y="18"/>
                      <a:pt x="10" y="18"/>
                    </a:cubicBezTo>
                    <a:cubicBezTo>
                      <a:pt x="7" y="18"/>
                      <a:pt x="5" y="18"/>
                      <a:pt x="3" y="16"/>
                    </a:cubicBezTo>
                    <a:cubicBezTo>
                      <a:pt x="2" y="15"/>
                      <a:pt x="1" y="13"/>
                      <a:pt x="1" y="11"/>
                    </a:cubicBezTo>
                    <a:cubicBezTo>
                      <a:pt x="0" y="8"/>
                      <a:pt x="1" y="6"/>
                      <a:pt x="2" y="5"/>
                    </a:cubicBezTo>
                    <a:cubicBezTo>
                      <a:pt x="3" y="3"/>
                      <a:pt x="5" y="2"/>
                      <a:pt x="8" y="2"/>
                    </a:cubicBezTo>
                    <a:cubicBezTo>
                      <a:pt x="27" y="0"/>
                      <a:pt x="27" y="0"/>
                      <a:pt x="27" y="0"/>
                    </a:cubicBezTo>
                    <a:cubicBezTo>
                      <a:pt x="27" y="6"/>
                      <a:pt x="27" y="6"/>
                      <a:pt x="2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18" name="Freeform 18">
                <a:extLst>
                  <a:ext uri="{FF2B5EF4-FFF2-40B4-BE49-F238E27FC236}">
                    <a16:creationId xmlns:a16="http://schemas.microsoft.com/office/drawing/2014/main" id="{A9347AC8-C0A4-4769-9951-3D364DC2039C}"/>
                  </a:ext>
                </a:extLst>
              </p:cNvPr>
              <p:cNvSpPr>
                <a:spLocks noEditPoints="1"/>
              </p:cNvSpPr>
              <p:nvPr/>
            </p:nvSpPr>
            <p:spPr bwMode="auto">
              <a:xfrm>
                <a:off x="3851276" y="1292225"/>
                <a:ext cx="1435100" cy="1433513"/>
              </a:xfrm>
              <a:custGeom>
                <a:avLst/>
                <a:gdLst>
                  <a:gd name="T0" fmla="*/ 191 w 381"/>
                  <a:gd name="T1" fmla="*/ 0 h 381"/>
                  <a:gd name="T2" fmla="*/ 381 w 381"/>
                  <a:gd name="T3" fmla="*/ 191 h 381"/>
                  <a:gd name="T4" fmla="*/ 191 w 381"/>
                  <a:gd name="T5" fmla="*/ 381 h 381"/>
                  <a:gd name="T6" fmla="*/ 0 w 381"/>
                  <a:gd name="T7" fmla="*/ 191 h 381"/>
                  <a:gd name="T8" fmla="*/ 191 w 381"/>
                  <a:gd name="T9" fmla="*/ 0 h 381"/>
                  <a:gd name="T10" fmla="*/ 191 w 381"/>
                  <a:gd name="T11" fmla="*/ 17 h 381"/>
                  <a:gd name="T12" fmla="*/ 365 w 381"/>
                  <a:gd name="T13" fmla="*/ 191 h 381"/>
                  <a:gd name="T14" fmla="*/ 191 w 381"/>
                  <a:gd name="T15" fmla="*/ 365 h 381"/>
                  <a:gd name="T16" fmla="*/ 16 w 381"/>
                  <a:gd name="T17" fmla="*/ 191 h 381"/>
                  <a:gd name="T18" fmla="*/ 191 w 381"/>
                  <a:gd name="T19" fmla="*/ 17 h 381"/>
                  <a:gd name="T20" fmla="*/ 191 w 381"/>
                  <a:gd name="T21" fmla="*/ 21 h 381"/>
                  <a:gd name="T22" fmla="*/ 361 w 381"/>
                  <a:gd name="T23" fmla="*/ 191 h 381"/>
                  <a:gd name="T24" fmla="*/ 191 w 381"/>
                  <a:gd name="T25" fmla="*/ 361 h 381"/>
                  <a:gd name="T26" fmla="*/ 20 w 381"/>
                  <a:gd name="T27" fmla="*/ 191 h 381"/>
                  <a:gd name="T28" fmla="*/ 191 w 381"/>
                  <a:gd name="T29" fmla="*/ 21 h 381"/>
                  <a:gd name="T30" fmla="*/ 191 w 381"/>
                  <a:gd name="T31" fmla="*/ 73 h 381"/>
                  <a:gd name="T32" fmla="*/ 309 w 381"/>
                  <a:gd name="T33" fmla="*/ 191 h 381"/>
                  <a:gd name="T34" fmla="*/ 191 w 381"/>
                  <a:gd name="T35" fmla="*/ 309 h 381"/>
                  <a:gd name="T36" fmla="*/ 72 w 381"/>
                  <a:gd name="T37" fmla="*/ 191 h 381"/>
                  <a:gd name="T38" fmla="*/ 191 w 381"/>
                  <a:gd name="T39" fmla="*/ 73 h 381"/>
                  <a:gd name="T40" fmla="*/ 191 w 381"/>
                  <a:gd name="T41" fmla="*/ 76 h 381"/>
                  <a:gd name="T42" fmla="*/ 305 w 381"/>
                  <a:gd name="T43" fmla="*/ 191 h 381"/>
                  <a:gd name="T44" fmla="*/ 191 w 381"/>
                  <a:gd name="T45" fmla="*/ 306 h 381"/>
                  <a:gd name="T46" fmla="*/ 76 w 381"/>
                  <a:gd name="T47" fmla="*/ 191 h 381"/>
                  <a:gd name="T48" fmla="*/ 191 w 381"/>
                  <a:gd name="T49" fmla="*/ 76 h 381"/>
                  <a:gd name="T50" fmla="*/ 191 w 381"/>
                  <a:gd name="T51" fmla="*/ 9 h 381"/>
                  <a:gd name="T52" fmla="*/ 372 w 381"/>
                  <a:gd name="T53" fmla="*/ 191 h 381"/>
                  <a:gd name="T54" fmla="*/ 191 w 381"/>
                  <a:gd name="T55" fmla="*/ 373 h 381"/>
                  <a:gd name="T56" fmla="*/ 9 w 381"/>
                  <a:gd name="T57" fmla="*/ 191 h 381"/>
                  <a:gd name="T58" fmla="*/ 191 w 381"/>
                  <a:gd name="T59" fmla="*/ 9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1" h="381">
                    <a:moveTo>
                      <a:pt x="191" y="0"/>
                    </a:moveTo>
                    <a:cubicBezTo>
                      <a:pt x="296" y="0"/>
                      <a:pt x="381" y="86"/>
                      <a:pt x="381" y="191"/>
                    </a:cubicBezTo>
                    <a:cubicBezTo>
                      <a:pt x="381" y="296"/>
                      <a:pt x="296" y="381"/>
                      <a:pt x="191" y="381"/>
                    </a:cubicBezTo>
                    <a:cubicBezTo>
                      <a:pt x="86" y="381"/>
                      <a:pt x="0" y="296"/>
                      <a:pt x="0" y="191"/>
                    </a:cubicBezTo>
                    <a:cubicBezTo>
                      <a:pt x="0" y="86"/>
                      <a:pt x="86" y="0"/>
                      <a:pt x="191" y="0"/>
                    </a:cubicBezTo>
                    <a:close/>
                    <a:moveTo>
                      <a:pt x="191" y="17"/>
                    </a:moveTo>
                    <a:cubicBezTo>
                      <a:pt x="286" y="17"/>
                      <a:pt x="365" y="95"/>
                      <a:pt x="365" y="191"/>
                    </a:cubicBezTo>
                    <a:cubicBezTo>
                      <a:pt x="365" y="287"/>
                      <a:pt x="286" y="365"/>
                      <a:pt x="191" y="365"/>
                    </a:cubicBezTo>
                    <a:cubicBezTo>
                      <a:pt x="95" y="365"/>
                      <a:pt x="16" y="287"/>
                      <a:pt x="16" y="191"/>
                    </a:cubicBezTo>
                    <a:cubicBezTo>
                      <a:pt x="16" y="95"/>
                      <a:pt x="95" y="17"/>
                      <a:pt x="191" y="17"/>
                    </a:cubicBezTo>
                    <a:close/>
                    <a:moveTo>
                      <a:pt x="191" y="21"/>
                    </a:moveTo>
                    <a:cubicBezTo>
                      <a:pt x="284" y="21"/>
                      <a:pt x="361" y="97"/>
                      <a:pt x="361" y="191"/>
                    </a:cubicBezTo>
                    <a:cubicBezTo>
                      <a:pt x="361" y="285"/>
                      <a:pt x="284" y="361"/>
                      <a:pt x="191" y="361"/>
                    </a:cubicBezTo>
                    <a:cubicBezTo>
                      <a:pt x="97" y="361"/>
                      <a:pt x="20" y="285"/>
                      <a:pt x="20" y="191"/>
                    </a:cubicBezTo>
                    <a:cubicBezTo>
                      <a:pt x="20" y="97"/>
                      <a:pt x="97" y="21"/>
                      <a:pt x="191" y="21"/>
                    </a:cubicBezTo>
                    <a:close/>
                    <a:moveTo>
                      <a:pt x="191" y="73"/>
                    </a:moveTo>
                    <a:cubicBezTo>
                      <a:pt x="256" y="73"/>
                      <a:pt x="309" y="126"/>
                      <a:pt x="309" y="191"/>
                    </a:cubicBezTo>
                    <a:cubicBezTo>
                      <a:pt x="309" y="256"/>
                      <a:pt x="256" y="309"/>
                      <a:pt x="191" y="309"/>
                    </a:cubicBezTo>
                    <a:cubicBezTo>
                      <a:pt x="126" y="309"/>
                      <a:pt x="72" y="256"/>
                      <a:pt x="72" y="191"/>
                    </a:cubicBezTo>
                    <a:cubicBezTo>
                      <a:pt x="72" y="126"/>
                      <a:pt x="126" y="73"/>
                      <a:pt x="191" y="73"/>
                    </a:cubicBezTo>
                    <a:close/>
                    <a:moveTo>
                      <a:pt x="191" y="76"/>
                    </a:moveTo>
                    <a:cubicBezTo>
                      <a:pt x="254" y="76"/>
                      <a:pt x="305" y="128"/>
                      <a:pt x="305" y="191"/>
                    </a:cubicBezTo>
                    <a:cubicBezTo>
                      <a:pt x="305" y="254"/>
                      <a:pt x="254" y="306"/>
                      <a:pt x="191" y="306"/>
                    </a:cubicBezTo>
                    <a:cubicBezTo>
                      <a:pt x="127" y="306"/>
                      <a:pt x="76" y="254"/>
                      <a:pt x="76" y="191"/>
                    </a:cubicBezTo>
                    <a:cubicBezTo>
                      <a:pt x="76" y="128"/>
                      <a:pt x="127" y="76"/>
                      <a:pt x="191" y="76"/>
                    </a:cubicBezTo>
                    <a:close/>
                    <a:moveTo>
                      <a:pt x="191" y="9"/>
                    </a:moveTo>
                    <a:cubicBezTo>
                      <a:pt x="291" y="9"/>
                      <a:pt x="372" y="91"/>
                      <a:pt x="372" y="191"/>
                    </a:cubicBezTo>
                    <a:cubicBezTo>
                      <a:pt x="372" y="291"/>
                      <a:pt x="291" y="373"/>
                      <a:pt x="191" y="373"/>
                    </a:cubicBezTo>
                    <a:cubicBezTo>
                      <a:pt x="90" y="373"/>
                      <a:pt x="9" y="291"/>
                      <a:pt x="9" y="191"/>
                    </a:cubicBezTo>
                    <a:cubicBezTo>
                      <a:pt x="9" y="91"/>
                      <a:pt x="90" y="9"/>
                      <a:pt x="191"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19" name="Freeform 19">
                <a:extLst>
                  <a:ext uri="{FF2B5EF4-FFF2-40B4-BE49-F238E27FC236}">
                    <a16:creationId xmlns:a16="http://schemas.microsoft.com/office/drawing/2014/main" id="{41BB375E-136D-410E-AA6B-9FAE8950504A}"/>
                  </a:ext>
                </a:extLst>
              </p:cNvPr>
              <p:cNvSpPr>
                <a:spLocks noEditPoints="1"/>
              </p:cNvSpPr>
              <p:nvPr/>
            </p:nvSpPr>
            <p:spPr bwMode="auto">
              <a:xfrm>
                <a:off x="4416426" y="1778000"/>
                <a:ext cx="304800" cy="225425"/>
              </a:xfrm>
              <a:custGeom>
                <a:avLst/>
                <a:gdLst>
                  <a:gd name="T0" fmla="*/ 70 w 81"/>
                  <a:gd name="T1" fmla="*/ 19 h 60"/>
                  <a:gd name="T2" fmla="*/ 79 w 81"/>
                  <a:gd name="T3" fmla="*/ 14 h 60"/>
                  <a:gd name="T4" fmla="*/ 61 w 81"/>
                  <a:gd name="T5" fmla="*/ 19 h 60"/>
                  <a:gd name="T6" fmla="*/ 46 w 81"/>
                  <a:gd name="T7" fmla="*/ 34 h 60"/>
                  <a:gd name="T8" fmla="*/ 49 w 81"/>
                  <a:gd name="T9" fmla="*/ 37 h 60"/>
                  <a:gd name="T10" fmla="*/ 51 w 81"/>
                  <a:gd name="T11" fmla="*/ 43 h 60"/>
                  <a:gd name="T12" fmla="*/ 30 w 81"/>
                  <a:gd name="T13" fmla="*/ 43 h 60"/>
                  <a:gd name="T14" fmla="*/ 25 w 81"/>
                  <a:gd name="T15" fmla="*/ 41 h 60"/>
                  <a:gd name="T16" fmla="*/ 33 w 81"/>
                  <a:gd name="T17" fmla="*/ 36 h 60"/>
                  <a:gd name="T18" fmla="*/ 35 w 81"/>
                  <a:gd name="T19" fmla="*/ 30 h 60"/>
                  <a:gd name="T20" fmla="*/ 55 w 81"/>
                  <a:gd name="T21" fmla="*/ 35 h 60"/>
                  <a:gd name="T22" fmla="*/ 21 w 81"/>
                  <a:gd name="T23" fmla="*/ 39 h 60"/>
                  <a:gd name="T24" fmla="*/ 27 w 81"/>
                  <a:gd name="T25" fmla="*/ 34 h 60"/>
                  <a:gd name="T26" fmla="*/ 55 w 81"/>
                  <a:gd name="T27" fmla="*/ 50 h 60"/>
                  <a:gd name="T28" fmla="*/ 52 w 81"/>
                  <a:gd name="T29" fmla="*/ 59 h 60"/>
                  <a:gd name="T30" fmla="*/ 29 w 81"/>
                  <a:gd name="T31" fmla="*/ 43 h 60"/>
                  <a:gd name="T32" fmla="*/ 25 w 81"/>
                  <a:gd name="T33" fmla="*/ 53 h 60"/>
                  <a:gd name="T34" fmla="*/ 20 w 81"/>
                  <a:gd name="T35" fmla="*/ 46 h 60"/>
                  <a:gd name="T36" fmla="*/ 18 w 81"/>
                  <a:gd name="T37" fmla="*/ 52 h 60"/>
                  <a:gd name="T38" fmla="*/ 13 w 81"/>
                  <a:gd name="T39" fmla="*/ 59 h 60"/>
                  <a:gd name="T40" fmla="*/ 13 w 81"/>
                  <a:gd name="T41" fmla="*/ 41 h 60"/>
                  <a:gd name="T42" fmla="*/ 25 w 81"/>
                  <a:gd name="T43" fmla="*/ 29 h 60"/>
                  <a:gd name="T44" fmla="*/ 6 w 81"/>
                  <a:gd name="T45" fmla="*/ 35 h 60"/>
                  <a:gd name="T46" fmla="*/ 79 w 81"/>
                  <a:gd name="T47" fmla="*/ 29 h 60"/>
                  <a:gd name="T48" fmla="*/ 64 w 81"/>
                  <a:gd name="T49" fmla="*/ 35 h 60"/>
                  <a:gd name="T50" fmla="*/ 12 w 81"/>
                  <a:gd name="T51" fmla="*/ 24 h 60"/>
                  <a:gd name="T52" fmla="*/ 30 w 81"/>
                  <a:gd name="T53" fmla="*/ 28 h 60"/>
                  <a:gd name="T54" fmla="*/ 41 w 81"/>
                  <a:gd name="T55" fmla="*/ 28 h 60"/>
                  <a:gd name="T56" fmla="*/ 51 w 81"/>
                  <a:gd name="T57" fmla="*/ 28 h 60"/>
                  <a:gd name="T58" fmla="*/ 69 w 81"/>
                  <a:gd name="T59" fmla="*/ 24 h 60"/>
                  <a:gd name="T60" fmla="*/ 69 w 81"/>
                  <a:gd name="T61" fmla="*/ 59 h 60"/>
                  <a:gd name="T62" fmla="*/ 52 w 81"/>
                  <a:gd name="T63" fmla="*/ 60 h 60"/>
                  <a:gd name="T64" fmla="*/ 25 w 81"/>
                  <a:gd name="T65" fmla="*/ 60 h 60"/>
                  <a:gd name="T66" fmla="*/ 0 w 81"/>
                  <a:gd name="T67" fmla="*/ 35 h 60"/>
                  <a:gd name="T68" fmla="*/ 6 w 81"/>
                  <a:gd name="T69" fmla="*/ 18 h 60"/>
                  <a:gd name="T70" fmla="*/ 15 w 81"/>
                  <a:gd name="T71" fmla="*/ 12 h 60"/>
                  <a:gd name="T72" fmla="*/ 23 w 81"/>
                  <a:gd name="T73" fmla="*/ 0 h 60"/>
                  <a:gd name="T74" fmla="*/ 32 w 81"/>
                  <a:gd name="T75" fmla="*/ 6 h 60"/>
                  <a:gd name="T76" fmla="*/ 39 w 81"/>
                  <a:gd name="T77" fmla="*/ 6 h 60"/>
                  <a:gd name="T78" fmla="*/ 48 w 81"/>
                  <a:gd name="T79" fmla="*/ 1 h 60"/>
                  <a:gd name="T80" fmla="*/ 58 w 81"/>
                  <a:gd name="T81" fmla="*/ 0 h 60"/>
                  <a:gd name="T82" fmla="*/ 66 w 81"/>
                  <a:gd name="T83" fmla="*/ 18 h 60"/>
                  <a:gd name="T84" fmla="*/ 72 w 81"/>
                  <a:gd name="T85" fmla="*/ 18 h 60"/>
                  <a:gd name="T86" fmla="*/ 81 w 81"/>
                  <a:gd name="T87" fmla="*/ 14 h 60"/>
                  <a:gd name="T88" fmla="*/ 23 w 81"/>
                  <a:gd name="T89" fmla="*/ 14 h 60"/>
                  <a:gd name="T90" fmla="*/ 14 w 81"/>
                  <a:gd name="T91" fmla="*/ 18 h 60"/>
                  <a:gd name="T92" fmla="*/ 5 w 81"/>
                  <a:gd name="T93" fmla="*/ 19 h 60"/>
                  <a:gd name="T94" fmla="*/ 23 w 81"/>
                  <a:gd name="T95" fmla="*/ 18 h 60"/>
                  <a:gd name="T96" fmla="*/ 36 w 81"/>
                  <a:gd name="T97" fmla="*/ 22 h 60"/>
                  <a:gd name="T98" fmla="*/ 49 w 81"/>
                  <a:gd name="T99" fmla="*/ 18 h 60"/>
                  <a:gd name="T100" fmla="*/ 57 w 81"/>
                  <a:gd name="T101" fmla="*/ 59 h 60"/>
                  <a:gd name="T102" fmla="*/ 24 w 81"/>
                  <a:gd name="T103" fmla="*/ 1 h 60"/>
                  <a:gd name="T104" fmla="*/ 37 w 81"/>
                  <a:gd name="T105" fmla="*/ 1 h 60"/>
                  <a:gd name="T106" fmla="*/ 47 w 81"/>
                  <a:gd name="T107" fmla="*/ 6 h 60"/>
                  <a:gd name="T108" fmla="*/ 24 w 81"/>
                  <a:gd name="T109" fmla="*/ 10 h 60"/>
                  <a:gd name="T110" fmla="*/ 41 w 81"/>
                  <a:gd name="T111" fmla="*/ 16 h 60"/>
                  <a:gd name="T112" fmla="*/ 51 w 81"/>
                  <a:gd name="T113" fmla="*/ 16 h 60"/>
                  <a:gd name="T114" fmla="*/ 65 w 81"/>
                  <a:gd name="T115" fmla="*/ 45 h 60"/>
                  <a:gd name="T116" fmla="*/ 57 w 81"/>
                  <a:gd name="T117" fmla="*/ 4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1" h="60">
                    <a:moveTo>
                      <a:pt x="63" y="19"/>
                    </a:moveTo>
                    <a:cubicBezTo>
                      <a:pt x="66" y="19"/>
                      <a:pt x="66" y="19"/>
                      <a:pt x="66" y="19"/>
                    </a:cubicBezTo>
                    <a:cubicBezTo>
                      <a:pt x="66" y="19"/>
                      <a:pt x="66" y="19"/>
                      <a:pt x="66" y="19"/>
                    </a:cubicBezTo>
                    <a:cubicBezTo>
                      <a:pt x="67" y="19"/>
                      <a:pt x="67" y="19"/>
                      <a:pt x="67" y="19"/>
                    </a:cubicBezTo>
                    <a:cubicBezTo>
                      <a:pt x="67" y="19"/>
                      <a:pt x="67" y="19"/>
                      <a:pt x="67" y="19"/>
                    </a:cubicBezTo>
                    <a:cubicBezTo>
                      <a:pt x="67" y="18"/>
                      <a:pt x="67" y="18"/>
                      <a:pt x="67" y="18"/>
                    </a:cubicBezTo>
                    <a:cubicBezTo>
                      <a:pt x="67" y="14"/>
                      <a:pt x="67" y="14"/>
                      <a:pt x="67" y="14"/>
                    </a:cubicBezTo>
                    <a:cubicBezTo>
                      <a:pt x="70" y="14"/>
                      <a:pt x="70" y="14"/>
                      <a:pt x="70" y="14"/>
                    </a:cubicBezTo>
                    <a:cubicBezTo>
                      <a:pt x="70" y="19"/>
                      <a:pt x="70" y="19"/>
                      <a:pt x="70" y="19"/>
                    </a:cubicBezTo>
                    <a:cubicBezTo>
                      <a:pt x="72" y="19"/>
                      <a:pt x="72" y="19"/>
                      <a:pt x="72" y="19"/>
                    </a:cubicBezTo>
                    <a:cubicBezTo>
                      <a:pt x="72" y="19"/>
                      <a:pt x="72" y="19"/>
                      <a:pt x="72" y="19"/>
                    </a:cubicBezTo>
                    <a:cubicBezTo>
                      <a:pt x="75" y="19"/>
                      <a:pt x="75" y="19"/>
                      <a:pt x="75" y="19"/>
                    </a:cubicBezTo>
                    <a:cubicBezTo>
                      <a:pt x="75" y="19"/>
                      <a:pt x="75" y="19"/>
                      <a:pt x="75" y="19"/>
                    </a:cubicBezTo>
                    <a:cubicBezTo>
                      <a:pt x="76" y="19"/>
                      <a:pt x="76" y="19"/>
                      <a:pt x="76" y="19"/>
                    </a:cubicBezTo>
                    <a:cubicBezTo>
                      <a:pt x="76" y="19"/>
                      <a:pt x="76" y="19"/>
                      <a:pt x="76" y="19"/>
                    </a:cubicBezTo>
                    <a:cubicBezTo>
                      <a:pt x="76" y="18"/>
                      <a:pt x="76" y="18"/>
                      <a:pt x="76" y="18"/>
                    </a:cubicBezTo>
                    <a:cubicBezTo>
                      <a:pt x="76" y="14"/>
                      <a:pt x="76" y="14"/>
                      <a:pt x="76" y="14"/>
                    </a:cubicBezTo>
                    <a:cubicBezTo>
                      <a:pt x="79" y="14"/>
                      <a:pt x="79" y="14"/>
                      <a:pt x="79" y="14"/>
                    </a:cubicBezTo>
                    <a:cubicBezTo>
                      <a:pt x="79" y="22"/>
                      <a:pt x="79" y="22"/>
                      <a:pt x="79" y="22"/>
                    </a:cubicBezTo>
                    <a:cubicBezTo>
                      <a:pt x="56" y="22"/>
                      <a:pt x="56" y="22"/>
                      <a:pt x="56" y="22"/>
                    </a:cubicBezTo>
                    <a:cubicBezTo>
                      <a:pt x="56" y="18"/>
                      <a:pt x="56" y="18"/>
                      <a:pt x="56" y="18"/>
                    </a:cubicBezTo>
                    <a:cubicBezTo>
                      <a:pt x="57" y="18"/>
                      <a:pt x="57" y="18"/>
                      <a:pt x="57" y="18"/>
                    </a:cubicBezTo>
                    <a:cubicBezTo>
                      <a:pt x="57" y="18"/>
                      <a:pt x="57" y="18"/>
                      <a:pt x="57" y="18"/>
                    </a:cubicBezTo>
                    <a:cubicBezTo>
                      <a:pt x="58" y="18"/>
                      <a:pt x="58" y="18"/>
                      <a:pt x="58" y="18"/>
                    </a:cubicBezTo>
                    <a:cubicBezTo>
                      <a:pt x="58" y="14"/>
                      <a:pt x="58" y="14"/>
                      <a:pt x="58" y="14"/>
                    </a:cubicBezTo>
                    <a:cubicBezTo>
                      <a:pt x="61" y="14"/>
                      <a:pt x="61" y="14"/>
                      <a:pt x="61" y="14"/>
                    </a:cubicBezTo>
                    <a:cubicBezTo>
                      <a:pt x="61" y="19"/>
                      <a:pt x="61" y="19"/>
                      <a:pt x="61" y="19"/>
                    </a:cubicBezTo>
                    <a:cubicBezTo>
                      <a:pt x="63" y="19"/>
                      <a:pt x="63" y="19"/>
                      <a:pt x="63" y="19"/>
                    </a:cubicBezTo>
                    <a:cubicBezTo>
                      <a:pt x="63" y="19"/>
                      <a:pt x="63" y="19"/>
                      <a:pt x="63" y="19"/>
                    </a:cubicBezTo>
                    <a:close/>
                    <a:moveTo>
                      <a:pt x="41" y="33"/>
                    </a:moveTo>
                    <a:cubicBezTo>
                      <a:pt x="42" y="33"/>
                      <a:pt x="43" y="33"/>
                      <a:pt x="44" y="33"/>
                    </a:cubicBezTo>
                    <a:cubicBezTo>
                      <a:pt x="45" y="30"/>
                      <a:pt x="45" y="30"/>
                      <a:pt x="45" y="30"/>
                    </a:cubicBezTo>
                    <a:cubicBezTo>
                      <a:pt x="44" y="30"/>
                      <a:pt x="43" y="29"/>
                      <a:pt x="41" y="29"/>
                    </a:cubicBezTo>
                    <a:cubicBezTo>
                      <a:pt x="41" y="29"/>
                      <a:pt x="41" y="29"/>
                      <a:pt x="41" y="29"/>
                    </a:cubicBezTo>
                    <a:cubicBezTo>
                      <a:pt x="41" y="33"/>
                      <a:pt x="41" y="33"/>
                      <a:pt x="41" y="33"/>
                    </a:cubicBezTo>
                    <a:close/>
                    <a:moveTo>
                      <a:pt x="46" y="34"/>
                    </a:moveTo>
                    <a:cubicBezTo>
                      <a:pt x="46" y="34"/>
                      <a:pt x="47" y="35"/>
                      <a:pt x="48" y="36"/>
                    </a:cubicBezTo>
                    <a:cubicBezTo>
                      <a:pt x="51" y="33"/>
                      <a:pt x="51" y="33"/>
                      <a:pt x="51" y="33"/>
                    </a:cubicBezTo>
                    <a:cubicBezTo>
                      <a:pt x="49" y="32"/>
                      <a:pt x="48" y="31"/>
                      <a:pt x="47" y="31"/>
                    </a:cubicBezTo>
                    <a:cubicBezTo>
                      <a:pt x="46" y="34"/>
                      <a:pt x="46" y="34"/>
                      <a:pt x="46" y="34"/>
                    </a:cubicBezTo>
                    <a:close/>
                    <a:moveTo>
                      <a:pt x="49" y="37"/>
                    </a:moveTo>
                    <a:cubicBezTo>
                      <a:pt x="50" y="37"/>
                      <a:pt x="50" y="38"/>
                      <a:pt x="50" y="38"/>
                    </a:cubicBezTo>
                    <a:cubicBezTo>
                      <a:pt x="54" y="37"/>
                      <a:pt x="54" y="37"/>
                      <a:pt x="54" y="37"/>
                    </a:cubicBezTo>
                    <a:cubicBezTo>
                      <a:pt x="53" y="36"/>
                      <a:pt x="53" y="35"/>
                      <a:pt x="52" y="34"/>
                    </a:cubicBezTo>
                    <a:cubicBezTo>
                      <a:pt x="49" y="37"/>
                      <a:pt x="49" y="37"/>
                      <a:pt x="49" y="37"/>
                    </a:cubicBezTo>
                    <a:close/>
                    <a:moveTo>
                      <a:pt x="51" y="40"/>
                    </a:moveTo>
                    <a:cubicBezTo>
                      <a:pt x="51" y="40"/>
                      <a:pt x="52" y="41"/>
                      <a:pt x="52" y="42"/>
                    </a:cubicBezTo>
                    <a:cubicBezTo>
                      <a:pt x="55" y="42"/>
                      <a:pt x="55" y="42"/>
                      <a:pt x="55" y="42"/>
                    </a:cubicBezTo>
                    <a:cubicBezTo>
                      <a:pt x="55" y="40"/>
                      <a:pt x="55" y="40"/>
                      <a:pt x="55" y="40"/>
                    </a:cubicBezTo>
                    <a:cubicBezTo>
                      <a:pt x="55" y="40"/>
                      <a:pt x="55" y="40"/>
                      <a:pt x="55" y="40"/>
                    </a:cubicBezTo>
                    <a:cubicBezTo>
                      <a:pt x="55" y="40"/>
                      <a:pt x="55" y="39"/>
                      <a:pt x="55" y="39"/>
                    </a:cubicBezTo>
                    <a:cubicBezTo>
                      <a:pt x="51" y="40"/>
                      <a:pt x="51" y="40"/>
                      <a:pt x="51" y="40"/>
                    </a:cubicBezTo>
                    <a:close/>
                    <a:moveTo>
                      <a:pt x="51" y="43"/>
                    </a:moveTo>
                    <a:cubicBezTo>
                      <a:pt x="51" y="43"/>
                      <a:pt x="51" y="43"/>
                      <a:pt x="51" y="43"/>
                    </a:cubicBezTo>
                    <a:cubicBezTo>
                      <a:pt x="50" y="42"/>
                      <a:pt x="50" y="41"/>
                      <a:pt x="50" y="40"/>
                    </a:cubicBezTo>
                    <a:cubicBezTo>
                      <a:pt x="50" y="40"/>
                      <a:pt x="50" y="40"/>
                      <a:pt x="50" y="40"/>
                    </a:cubicBezTo>
                    <a:cubicBezTo>
                      <a:pt x="50" y="40"/>
                      <a:pt x="50" y="40"/>
                      <a:pt x="50" y="40"/>
                    </a:cubicBezTo>
                    <a:cubicBezTo>
                      <a:pt x="49" y="39"/>
                      <a:pt x="48" y="38"/>
                      <a:pt x="47" y="37"/>
                    </a:cubicBezTo>
                    <a:cubicBezTo>
                      <a:pt x="47" y="37"/>
                      <a:pt x="47" y="37"/>
                      <a:pt x="47" y="37"/>
                    </a:cubicBezTo>
                    <a:cubicBezTo>
                      <a:pt x="47" y="37"/>
                      <a:pt x="47" y="37"/>
                      <a:pt x="47" y="37"/>
                    </a:cubicBezTo>
                    <a:cubicBezTo>
                      <a:pt x="45" y="35"/>
                      <a:pt x="43" y="34"/>
                      <a:pt x="40" y="34"/>
                    </a:cubicBezTo>
                    <a:cubicBezTo>
                      <a:pt x="35" y="34"/>
                      <a:pt x="31" y="38"/>
                      <a:pt x="30" y="43"/>
                    </a:cubicBezTo>
                    <a:cubicBezTo>
                      <a:pt x="30" y="43"/>
                      <a:pt x="30" y="43"/>
                      <a:pt x="30" y="43"/>
                    </a:cubicBezTo>
                    <a:cubicBezTo>
                      <a:pt x="30" y="59"/>
                      <a:pt x="30" y="59"/>
                      <a:pt x="30" y="59"/>
                    </a:cubicBezTo>
                    <a:cubicBezTo>
                      <a:pt x="51" y="59"/>
                      <a:pt x="51" y="59"/>
                      <a:pt x="51" y="59"/>
                    </a:cubicBezTo>
                    <a:cubicBezTo>
                      <a:pt x="51" y="43"/>
                      <a:pt x="51" y="43"/>
                      <a:pt x="51" y="43"/>
                    </a:cubicBezTo>
                    <a:close/>
                    <a:moveTo>
                      <a:pt x="29" y="42"/>
                    </a:moveTo>
                    <a:cubicBezTo>
                      <a:pt x="29" y="41"/>
                      <a:pt x="29" y="40"/>
                      <a:pt x="30" y="40"/>
                    </a:cubicBezTo>
                    <a:cubicBezTo>
                      <a:pt x="26" y="39"/>
                      <a:pt x="26" y="39"/>
                      <a:pt x="26" y="39"/>
                    </a:cubicBezTo>
                    <a:cubicBezTo>
                      <a:pt x="26" y="39"/>
                      <a:pt x="26" y="40"/>
                      <a:pt x="25" y="40"/>
                    </a:cubicBezTo>
                    <a:cubicBezTo>
                      <a:pt x="25" y="40"/>
                      <a:pt x="25" y="40"/>
                      <a:pt x="25" y="40"/>
                    </a:cubicBezTo>
                    <a:cubicBezTo>
                      <a:pt x="25" y="41"/>
                      <a:pt x="25" y="41"/>
                      <a:pt x="25" y="41"/>
                    </a:cubicBezTo>
                    <a:cubicBezTo>
                      <a:pt x="25" y="41"/>
                      <a:pt x="25" y="41"/>
                      <a:pt x="25" y="41"/>
                    </a:cubicBezTo>
                    <a:cubicBezTo>
                      <a:pt x="25" y="42"/>
                      <a:pt x="25" y="42"/>
                      <a:pt x="25" y="42"/>
                    </a:cubicBezTo>
                    <a:cubicBezTo>
                      <a:pt x="29" y="42"/>
                      <a:pt x="29" y="42"/>
                      <a:pt x="29" y="42"/>
                    </a:cubicBezTo>
                    <a:close/>
                    <a:moveTo>
                      <a:pt x="30" y="38"/>
                    </a:moveTo>
                    <a:cubicBezTo>
                      <a:pt x="31" y="38"/>
                      <a:pt x="31" y="37"/>
                      <a:pt x="32" y="37"/>
                    </a:cubicBezTo>
                    <a:cubicBezTo>
                      <a:pt x="29" y="34"/>
                      <a:pt x="29" y="34"/>
                      <a:pt x="29" y="34"/>
                    </a:cubicBezTo>
                    <a:cubicBezTo>
                      <a:pt x="28" y="35"/>
                      <a:pt x="27" y="36"/>
                      <a:pt x="27" y="37"/>
                    </a:cubicBezTo>
                    <a:cubicBezTo>
                      <a:pt x="30" y="38"/>
                      <a:pt x="30" y="38"/>
                      <a:pt x="30" y="38"/>
                    </a:cubicBezTo>
                    <a:close/>
                    <a:moveTo>
                      <a:pt x="33" y="36"/>
                    </a:moveTo>
                    <a:cubicBezTo>
                      <a:pt x="33" y="35"/>
                      <a:pt x="34" y="34"/>
                      <a:pt x="35" y="34"/>
                    </a:cubicBezTo>
                    <a:cubicBezTo>
                      <a:pt x="34" y="31"/>
                      <a:pt x="34" y="31"/>
                      <a:pt x="34" y="31"/>
                    </a:cubicBezTo>
                    <a:cubicBezTo>
                      <a:pt x="32" y="31"/>
                      <a:pt x="31" y="32"/>
                      <a:pt x="30" y="33"/>
                    </a:cubicBezTo>
                    <a:cubicBezTo>
                      <a:pt x="33" y="36"/>
                      <a:pt x="33" y="36"/>
                      <a:pt x="33" y="36"/>
                    </a:cubicBezTo>
                    <a:close/>
                    <a:moveTo>
                      <a:pt x="36" y="33"/>
                    </a:moveTo>
                    <a:cubicBezTo>
                      <a:pt x="37" y="33"/>
                      <a:pt x="39" y="33"/>
                      <a:pt x="40" y="33"/>
                    </a:cubicBezTo>
                    <a:cubicBezTo>
                      <a:pt x="40" y="29"/>
                      <a:pt x="40" y="29"/>
                      <a:pt x="40" y="29"/>
                    </a:cubicBezTo>
                    <a:cubicBezTo>
                      <a:pt x="39" y="29"/>
                      <a:pt x="39" y="29"/>
                      <a:pt x="39" y="29"/>
                    </a:cubicBezTo>
                    <a:cubicBezTo>
                      <a:pt x="38" y="29"/>
                      <a:pt x="36" y="30"/>
                      <a:pt x="35" y="30"/>
                    </a:cubicBezTo>
                    <a:cubicBezTo>
                      <a:pt x="36" y="33"/>
                      <a:pt x="36" y="33"/>
                      <a:pt x="36" y="33"/>
                    </a:cubicBezTo>
                    <a:close/>
                    <a:moveTo>
                      <a:pt x="47" y="29"/>
                    </a:moveTo>
                    <a:cubicBezTo>
                      <a:pt x="50" y="30"/>
                      <a:pt x="52" y="32"/>
                      <a:pt x="54" y="34"/>
                    </a:cubicBezTo>
                    <a:cubicBezTo>
                      <a:pt x="54" y="29"/>
                      <a:pt x="54" y="29"/>
                      <a:pt x="54" y="29"/>
                    </a:cubicBezTo>
                    <a:cubicBezTo>
                      <a:pt x="47" y="29"/>
                      <a:pt x="47" y="29"/>
                      <a:pt x="47" y="29"/>
                    </a:cubicBezTo>
                    <a:close/>
                    <a:moveTo>
                      <a:pt x="55" y="35"/>
                    </a:moveTo>
                    <a:cubicBezTo>
                      <a:pt x="55" y="36"/>
                      <a:pt x="55" y="36"/>
                      <a:pt x="55" y="36"/>
                    </a:cubicBezTo>
                    <a:cubicBezTo>
                      <a:pt x="55" y="35"/>
                      <a:pt x="55" y="35"/>
                      <a:pt x="55" y="35"/>
                    </a:cubicBezTo>
                    <a:cubicBezTo>
                      <a:pt x="55" y="35"/>
                      <a:pt x="55" y="35"/>
                      <a:pt x="55" y="35"/>
                    </a:cubicBezTo>
                    <a:close/>
                    <a:moveTo>
                      <a:pt x="55" y="36"/>
                    </a:moveTo>
                    <a:cubicBezTo>
                      <a:pt x="56" y="37"/>
                      <a:pt x="56" y="38"/>
                      <a:pt x="57" y="39"/>
                    </a:cubicBezTo>
                    <a:cubicBezTo>
                      <a:pt x="60" y="39"/>
                      <a:pt x="60" y="39"/>
                      <a:pt x="60" y="39"/>
                    </a:cubicBezTo>
                    <a:cubicBezTo>
                      <a:pt x="60" y="36"/>
                      <a:pt x="60" y="36"/>
                      <a:pt x="60" y="36"/>
                    </a:cubicBezTo>
                    <a:cubicBezTo>
                      <a:pt x="55" y="36"/>
                      <a:pt x="55" y="36"/>
                      <a:pt x="55" y="36"/>
                    </a:cubicBezTo>
                    <a:close/>
                    <a:moveTo>
                      <a:pt x="24" y="39"/>
                    </a:moveTo>
                    <a:cubicBezTo>
                      <a:pt x="24" y="38"/>
                      <a:pt x="25" y="37"/>
                      <a:pt x="26" y="36"/>
                    </a:cubicBezTo>
                    <a:cubicBezTo>
                      <a:pt x="21" y="36"/>
                      <a:pt x="21" y="36"/>
                      <a:pt x="21" y="36"/>
                    </a:cubicBezTo>
                    <a:cubicBezTo>
                      <a:pt x="21" y="39"/>
                      <a:pt x="21" y="39"/>
                      <a:pt x="21" y="39"/>
                    </a:cubicBezTo>
                    <a:cubicBezTo>
                      <a:pt x="24" y="39"/>
                      <a:pt x="24" y="39"/>
                      <a:pt x="24" y="39"/>
                    </a:cubicBezTo>
                    <a:close/>
                    <a:moveTo>
                      <a:pt x="26" y="35"/>
                    </a:moveTo>
                    <a:cubicBezTo>
                      <a:pt x="26" y="35"/>
                      <a:pt x="26" y="35"/>
                      <a:pt x="26" y="35"/>
                    </a:cubicBezTo>
                    <a:cubicBezTo>
                      <a:pt x="26" y="35"/>
                      <a:pt x="26" y="35"/>
                      <a:pt x="26" y="35"/>
                    </a:cubicBezTo>
                    <a:cubicBezTo>
                      <a:pt x="26" y="35"/>
                      <a:pt x="26" y="35"/>
                      <a:pt x="26" y="35"/>
                    </a:cubicBezTo>
                    <a:close/>
                    <a:moveTo>
                      <a:pt x="27" y="34"/>
                    </a:moveTo>
                    <a:cubicBezTo>
                      <a:pt x="29" y="32"/>
                      <a:pt x="31" y="30"/>
                      <a:pt x="33" y="29"/>
                    </a:cubicBezTo>
                    <a:cubicBezTo>
                      <a:pt x="27" y="29"/>
                      <a:pt x="27" y="29"/>
                      <a:pt x="27" y="29"/>
                    </a:cubicBezTo>
                    <a:cubicBezTo>
                      <a:pt x="27" y="34"/>
                      <a:pt x="27" y="34"/>
                      <a:pt x="27" y="34"/>
                    </a:cubicBezTo>
                    <a:close/>
                    <a:moveTo>
                      <a:pt x="55" y="43"/>
                    </a:moveTo>
                    <a:cubicBezTo>
                      <a:pt x="52" y="43"/>
                      <a:pt x="52" y="43"/>
                      <a:pt x="52" y="43"/>
                    </a:cubicBezTo>
                    <a:cubicBezTo>
                      <a:pt x="52" y="46"/>
                      <a:pt x="52" y="46"/>
                      <a:pt x="52" y="46"/>
                    </a:cubicBezTo>
                    <a:cubicBezTo>
                      <a:pt x="55" y="46"/>
                      <a:pt x="55" y="46"/>
                      <a:pt x="55" y="46"/>
                    </a:cubicBezTo>
                    <a:cubicBezTo>
                      <a:pt x="55" y="43"/>
                      <a:pt x="55" y="43"/>
                      <a:pt x="55" y="43"/>
                    </a:cubicBezTo>
                    <a:close/>
                    <a:moveTo>
                      <a:pt x="55" y="48"/>
                    </a:moveTo>
                    <a:cubicBezTo>
                      <a:pt x="52" y="48"/>
                      <a:pt x="52" y="48"/>
                      <a:pt x="52" y="48"/>
                    </a:cubicBezTo>
                    <a:cubicBezTo>
                      <a:pt x="52" y="50"/>
                      <a:pt x="52" y="50"/>
                      <a:pt x="52" y="50"/>
                    </a:cubicBezTo>
                    <a:cubicBezTo>
                      <a:pt x="55" y="50"/>
                      <a:pt x="55" y="50"/>
                      <a:pt x="55" y="50"/>
                    </a:cubicBezTo>
                    <a:cubicBezTo>
                      <a:pt x="55" y="48"/>
                      <a:pt x="55" y="48"/>
                      <a:pt x="55" y="48"/>
                    </a:cubicBezTo>
                    <a:close/>
                    <a:moveTo>
                      <a:pt x="55" y="52"/>
                    </a:moveTo>
                    <a:cubicBezTo>
                      <a:pt x="52" y="52"/>
                      <a:pt x="52" y="52"/>
                      <a:pt x="52" y="52"/>
                    </a:cubicBezTo>
                    <a:cubicBezTo>
                      <a:pt x="52" y="55"/>
                      <a:pt x="52" y="55"/>
                      <a:pt x="52" y="55"/>
                    </a:cubicBezTo>
                    <a:cubicBezTo>
                      <a:pt x="55" y="55"/>
                      <a:pt x="55" y="55"/>
                      <a:pt x="55" y="55"/>
                    </a:cubicBezTo>
                    <a:cubicBezTo>
                      <a:pt x="55" y="52"/>
                      <a:pt x="55" y="52"/>
                      <a:pt x="55" y="52"/>
                    </a:cubicBezTo>
                    <a:close/>
                    <a:moveTo>
                      <a:pt x="55" y="56"/>
                    </a:moveTo>
                    <a:cubicBezTo>
                      <a:pt x="52" y="56"/>
                      <a:pt x="52" y="56"/>
                      <a:pt x="52" y="56"/>
                    </a:cubicBezTo>
                    <a:cubicBezTo>
                      <a:pt x="52" y="59"/>
                      <a:pt x="52" y="59"/>
                      <a:pt x="52" y="59"/>
                    </a:cubicBezTo>
                    <a:cubicBezTo>
                      <a:pt x="55" y="59"/>
                      <a:pt x="55" y="59"/>
                      <a:pt x="55" y="59"/>
                    </a:cubicBezTo>
                    <a:cubicBezTo>
                      <a:pt x="55" y="56"/>
                      <a:pt x="55" y="56"/>
                      <a:pt x="55" y="56"/>
                    </a:cubicBezTo>
                    <a:close/>
                    <a:moveTo>
                      <a:pt x="29" y="43"/>
                    </a:moveTo>
                    <a:cubicBezTo>
                      <a:pt x="25" y="43"/>
                      <a:pt x="25" y="43"/>
                      <a:pt x="25" y="43"/>
                    </a:cubicBezTo>
                    <a:cubicBezTo>
                      <a:pt x="25" y="45"/>
                      <a:pt x="25" y="45"/>
                      <a:pt x="25" y="45"/>
                    </a:cubicBezTo>
                    <a:cubicBezTo>
                      <a:pt x="25" y="45"/>
                      <a:pt x="25" y="45"/>
                      <a:pt x="25" y="45"/>
                    </a:cubicBezTo>
                    <a:cubicBezTo>
                      <a:pt x="25" y="46"/>
                      <a:pt x="25" y="46"/>
                      <a:pt x="25" y="46"/>
                    </a:cubicBezTo>
                    <a:cubicBezTo>
                      <a:pt x="29" y="46"/>
                      <a:pt x="29" y="46"/>
                      <a:pt x="29" y="46"/>
                    </a:cubicBezTo>
                    <a:cubicBezTo>
                      <a:pt x="29" y="43"/>
                      <a:pt x="29" y="43"/>
                      <a:pt x="29" y="43"/>
                    </a:cubicBezTo>
                    <a:close/>
                    <a:moveTo>
                      <a:pt x="29" y="48"/>
                    </a:moveTo>
                    <a:cubicBezTo>
                      <a:pt x="25" y="48"/>
                      <a:pt x="25" y="48"/>
                      <a:pt x="25" y="48"/>
                    </a:cubicBezTo>
                    <a:cubicBezTo>
                      <a:pt x="25" y="50"/>
                      <a:pt x="25" y="50"/>
                      <a:pt x="25" y="50"/>
                    </a:cubicBezTo>
                    <a:cubicBezTo>
                      <a:pt x="29" y="50"/>
                      <a:pt x="29" y="50"/>
                      <a:pt x="29" y="50"/>
                    </a:cubicBezTo>
                    <a:cubicBezTo>
                      <a:pt x="29" y="48"/>
                      <a:pt x="29" y="48"/>
                      <a:pt x="29" y="48"/>
                    </a:cubicBezTo>
                    <a:close/>
                    <a:moveTo>
                      <a:pt x="29" y="52"/>
                    </a:moveTo>
                    <a:cubicBezTo>
                      <a:pt x="25" y="52"/>
                      <a:pt x="25" y="52"/>
                      <a:pt x="25" y="52"/>
                    </a:cubicBezTo>
                    <a:cubicBezTo>
                      <a:pt x="25" y="53"/>
                      <a:pt x="25" y="53"/>
                      <a:pt x="25" y="53"/>
                    </a:cubicBezTo>
                    <a:cubicBezTo>
                      <a:pt x="25" y="53"/>
                      <a:pt x="25" y="53"/>
                      <a:pt x="25" y="53"/>
                    </a:cubicBezTo>
                    <a:cubicBezTo>
                      <a:pt x="25" y="55"/>
                      <a:pt x="25" y="55"/>
                      <a:pt x="25" y="55"/>
                    </a:cubicBezTo>
                    <a:cubicBezTo>
                      <a:pt x="29" y="55"/>
                      <a:pt x="29" y="55"/>
                      <a:pt x="29" y="55"/>
                    </a:cubicBezTo>
                    <a:cubicBezTo>
                      <a:pt x="29" y="52"/>
                      <a:pt x="29" y="52"/>
                      <a:pt x="29" y="52"/>
                    </a:cubicBezTo>
                    <a:close/>
                    <a:moveTo>
                      <a:pt x="29" y="56"/>
                    </a:moveTo>
                    <a:cubicBezTo>
                      <a:pt x="25" y="56"/>
                      <a:pt x="25" y="56"/>
                      <a:pt x="25" y="56"/>
                    </a:cubicBezTo>
                    <a:cubicBezTo>
                      <a:pt x="25" y="59"/>
                      <a:pt x="25" y="59"/>
                      <a:pt x="25" y="59"/>
                    </a:cubicBezTo>
                    <a:cubicBezTo>
                      <a:pt x="29" y="59"/>
                      <a:pt x="29" y="59"/>
                      <a:pt x="29" y="59"/>
                    </a:cubicBezTo>
                    <a:cubicBezTo>
                      <a:pt x="29" y="56"/>
                      <a:pt x="29" y="56"/>
                      <a:pt x="29" y="56"/>
                    </a:cubicBezTo>
                    <a:close/>
                    <a:moveTo>
                      <a:pt x="20" y="46"/>
                    </a:moveTo>
                    <a:cubicBezTo>
                      <a:pt x="20" y="52"/>
                      <a:pt x="20" y="52"/>
                      <a:pt x="20" y="52"/>
                    </a:cubicBezTo>
                    <a:cubicBezTo>
                      <a:pt x="24" y="52"/>
                      <a:pt x="24" y="52"/>
                      <a:pt x="24" y="52"/>
                    </a:cubicBezTo>
                    <a:cubicBezTo>
                      <a:pt x="24" y="46"/>
                      <a:pt x="24" y="46"/>
                      <a:pt x="24" y="46"/>
                    </a:cubicBezTo>
                    <a:cubicBezTo>
                      <a:pt x="20" y="46"/>
                      <a:pt x="20" y="46"/>
                      <a:pt x="20" y="46"/>
                    </a:cubicBezTo>
                    <a:close/>
                    <a:moveTo>
                      <a:pt x="18" y="52"/>
                    </a:moveTo>
                    <a:cubicBezTo>
                      <a:pt x="18" y="46"/>
                      <a:pt x="18" y="46"/>
                      <a:pt x="18" y="46"/>
                    </a:cubicBezTo>
                    <a:cubicBezTo>
                      <a:pt x="13" y="46"/>
                      <a:pt x="13" y="46"/>
                      <a:pt x="13" y="46"/>
                    </a:cubicBezTo>
                    <a:cubicBezTo>
                      <a:pt x="13" y="52"/>
                      <a:pt x="13" y="52"/>
                      <a:pt x="13" y="52"/>
                    </a:cubicBezTo>
                    <a:cubicBezTo>
                      <a:pt x="18" y="52"/>
                      <a:pt x="18" y="52"/>
                      <a:pt x="18" y="52"/>
                    </a:cubicBezTo>
                    <a:close/>
                    <a:moveTo>
                      <a:pt x="17" y="53"/>
                    </a:moveTo>
                    <a:cubicBezTo>
                      <a:pt x="17" y="59"/>
                      <a:pt x="17" y="59"/>
                      <a:pt x="17" y="59"/>
                    </a:cubicBezTo>
                    <a:cubicBezTo>
                      <a:pt x="24" y="59"/>
                      <a:pt x="24" y="59"/>
                      <a:pt x="24" y="59"/>
                    </a:cubicBezTo>
                    <a:cubicBezTo>
                      <a:pt x="24" y="53"/>
                      <a:pt x="24" y="53"/>
                      <a:pt x="24" y="53"/>
                    </a:cubicBezTo>
                    <a:cubicBezTo>
                      <a:pt x="17" y="53"/>
                      <a:pt x="17" y="53"/>
                      <a:pt x="17" y="53"/>
                    </a:cubicBezTo>
                    <a:close/>
                    <a:moveTo>
                      <a:pt x="16" y="59"/>
                    </a:moveTo>
                    <a:cubicBezTo>
                      <a:pt x="16" y="53"/>
                      <a:pt x="16" y="53"/>
                      <a:pt x="16" y="53"/>
                    </a:cubicBezTo>
                    <a:cubicBezTo>
                      <a:pt x="13" y="53"/>
                      <a:pt x="13" y="53"/>
                      <a:pt x="13" y="53"/>
                    </a:cubicBezTo>
                    <a:cubicBezTo>
                      <a:pt x="13" y="59"/>
                      <a:pt x="13" y="59"/>
                      <a:pt x="13" y="59"/>
                    </a:cubicBezTo>
                    <a:cubicBezTo>
                      <a:pt x="16" y="59"/>
                      <a:pt x="16" y="59"/>
                      <a:pt x="16" y="59"/>
                    </a:cubicBezTo>
                    <a:close/>
                    <a:moveTo>
                      <a:pt x="17" y="41"/>
                    </a:moveTo>
                    <a:cubicBezTo>
                      <a:pt x="17" y="45"/>
                      <a:pt x="17" y="45"/>
                      <a:pt x="17" y="45"/>
                    </a:cubicBezTo>
                    <a:cubicBezTo>
                      <a:pt x="24" y="45"/>
                      <a:pt x="24" y="45"/>
                      <a:pt x="24" y="45"/>
                    </a:cubicBezTo>
                    <a:cubicBezTo>
                      <a:pt x="24" y="41"/>
                      <a:pt x="24" y="41"/>
                      <a:pt x="24" y="41"/>
                    </a:cubicBezTo>
                    <a:cubicBezTo>
                      <a:pt x="17" y="41"/>
                      <a:pt x="17" y="41"/>
                      <a:pt x="17" y="41"/>
                    </a:cubicBezTo>
                    <a:close/>
                    <a:moveTo>
                      <a:pt x="16" y="45"/>
                    </a:moveTo>
                    <a:cubicBezTo>
                      <a:pt x="16" y="41"/>
                      <a:pt x="16" y="41"/>
                      <a:pt x="16" y="41"/>
                    </a:cubicBezTo>
                    <a:cubicBezTo>
                      <a:pt x="13" y="41"/>
                      <a:pt x="13" y="41"/>
                      <a:pt x="13" y="41"/>
                    </a:cubicBezTo>
                    <a:cubicBezTo>
                      <a:pt x="13" y="45"/>
                      <a:pt x="13" y="45"/>
                      <a:pt x="13" y="45"/>
                    </a:cubicBezTo>
                    <a:cubicBezTo>
                      <a:pt x="16" y="45"/>
                      <a:pt x="16" y="45"/>
                      <a:pt x="16" y="45"/>
                    </a:cubicBezTo>
                    <a:close/>
                    <a:moveTo>
                      <a:pt x="19" y="39"/>
                    </a:moveTo>
                    <a:cubicBezTo>
                      <a:pt x="19" y="36"/>
                      <a:pt x="19" y="36"/>
                      <a:pt x="19" y="36"/>
                    </a:cubicBezTo>
                    <a:cubicBezTo>
                      <a:pt x="13" y="36"/>
                      <a:pt x="13" y="36"/>
                      <a:pt x="13" y="36"/>
                    </a:cubicBezTo>
                    <a:cubicBezTo>
                      <a:pt x="13" y="39"/>
                      <a:pt x="13" y="39"/>
                      <a:pt x="13" y="39"/>
                    </a:cubicBezTo>
                    <a:cubicBezTo>
                      <a:pt x="19" y="39"/>
                      <a:pt x="19" y="39"/>
                      <a:pt x="19" y="39"/>
                    </a:cubicBezTo>
                    <a:close/>
                    <a:moveTo>
                      <a:pt x="25" y="35"/>
                    </a:moveTo>
                    <a:cubicBezTo>
                      <a:pt x="25" y="29"/>
                      <a:pt x="25" y="29"/>
                      <a:pt x="25" y="29"/>
                    </a:cubicBezTo>
                    <a:cubicBezTo>
                      <a:pt x="17" y="29"/>
                      <a:pt x="17" y="29"/>
                      <a:pt x="17" y="29"/>
                    </a:cubicBezTo>
                    <a:cubicBezTo>
                      <a:pt x="17" y="35"/>
                      <a:pt x="17" y="35"/>
                      <a:pt x="17" y="35"/>
                    </a:cubicBezTo>
                    <a:cubicBezTo>
                      <a:pt x="25" y="35"/>
                      <a:pt x="25" y="35"/>
                      <a:pt x="25" y="35"/>
                    </a:cubicBezTo>
                    <a:close/>
                    <a:moveTo>
                      <a:pt x="16" y="35"/>
                    </a:moveTo>
                    <a:cubicBezTo>
                      <a:pt x="16" y="29"/>
                      <a:pt x="16" y="29"/>
                      <a:pt x="16" y="29"/>
                    </a:cubicBezTo>
                    <a:cubicBezTo>
                      <a:pt x="8" y="29"/>
                      <a:pt x="8" y="29"/>
                      <a:pt x="8" y="29"/>
                    </a:cubicBezTo>
                    <a:cubicBezTo>
                      <a:pt x="8" y="35"/>
                      <a:pt x="8" y="35"/>
                      <a:pt x="8" y="35"/>
                    </a:cubicBezTo>
                    <a:cubicBezTo>
                      <a:pt x="16" y="35"/>
                      <a:pt x="16" y="35"/>
                      <a:pt x="16" y="35"/>
                    </a:cubicBezTo>
                    <a:close/>
                    <a:moveTo>
                      <a:pt x="6" y="35"/>
                    </a:moveTo>
                    <a:cubicBezTo>
                      <a:pt x="6" y="29"/>
                      <a:pt x="6" y="29"/>
                      <a:pt x="6" y="29"/>
                    </a:cubicBezTo>
                    <a:cubicBezTo>
                      <a:pt x="2" y="29"/>
                      <a:pt x="2" y="29"/>
                      <a:pt x="2" y="29"/>
                    </a:cubicBezTo>
                    <a:cubicBezTo>
                      <a:pt x="2" y="35"/>
                      <a:pt x="2" y="35"/>
                      <a:pt x="2" y="35"/>
                    </a:cubicBezTo>
                    <a:cubicBezTo>
                      <a:pt x="6" y="35"/>
                      <a:pt x="6" y="35"/>
                      <a:pt x="6" y="35"/>
                    </a:cubicBezTo>
                    <a:close/>
                    <a:moveTo>
                      <a:pt x="79" y="29"/>
                    </a:moveTo>
                    <a:cubicBezTo>
                      <a:pt x="74" y="29"/>
                      <a:pt x="74" y="29"/>
                      <a:pt x="74" y="29"/>
                    </a:cubicBezTo>
                    <a:cubicBezTo>
                      <a:pt x="74" y="35"/>
                      <a:pt x="74" y="35"/>
                      <a:pt x="74" y="35"/>
                    </a:cubicBezTo>
                    <a:cubicBezTo>
                      <a:pt x="79" y="35"/>
                      <a:pt x="79" y="35"/>
                      <a:pt x="79" y="35"/>
                    </a:cubicBezTo>
                    <a:cubicBezTo>
                      <a:pt x="79" y="29"/>
                      <a:pt x="79" y="29"/>
                      <a:pt x="79" y="29"/>
                    </a:cubicBezTo>
                    <a:close/>
                    <a:moveTo>
                      <a:pt x="73" y="29"/>
                    </a:moveTo>
                    <a:cubicBezTo>
                      <a:pt x="65" y="29"/>
                      <a:pt x="65" y="29"/>
                      <a:pt x="65" y="29"/>
                    </a:cubicBezTo>
                    <a:cubicBezTo>
                      <a:pt x="65" y="35"/>
                      <a:pt x="65" y="35"/>
                      <a:pt x="65" y="35"/>
                    </a:cubicBezTo>
                    <a:cubicBezTo>
                      <a:pt x="73" y="35"/>
                      <a:pt x="73" y="35"/>
                      <a:pt x="73" y="35"/>
                    </a:cubicBezTo>
                    <a:cubicBezTo>
                      <a:pt x="73" y="29"/>
                      <a:pt x="73" y="29"/>
                      <a:pt x="73" y="29"/>
                    </a:cubicBezTo>
                    <a:close/>
                    <a:moveTo>
                      <a:pt x="64" y="29"/>
                    </a:moveTo>
                    <a:cubicBezTo>
                      <a:pt x="55" y="29"/>
                      <a:pt x="55" y="29"/>
                      <a:pt x="55" y="29"/>
                    </a:cubicBezTo>
                    <a:cubicBezTo>
                      <a:pt x="55" y="35"/>
                      <a:pt x="55" y="35"/>
                      <a:pt x="55" y="35"/>
                    </a:cubicBezTo>
                    <a:cubicBezTo>
                      <a:pt x="64" y="35"/>
                      <a:pt x="64" y="35"/>
                      <a:pt x="64" y="35"/>
                    </a:cubicBezTo>
                    <a:cubicBezTo>
                      <a:pt x="64" y="29"/>
                      <a:pt x="64" y="29"/>
                      <a:pt x="64" y="29"/>
                    </a:cubicBezTo>
                    <a:close/>
                    <a:moveTo>
                      <a:pt x="2" y="28"/>
                    </a:moveTo>
                    <a:cubicBezTo>
                      <a:pt x="5" y="28"/>
                      <a:pt x="5" y="28"/>
                      <a:pt x="5" y="28"/>
                    </a:cubicBezTo>
                    <a:cubicBezTo>
                      <a:pt x="5" y="24"/>
                      <a:pt x="5" y="24"/>
                      <a:pt x="5" y="24"/>
                    </a:cubicBezTo>
                    <a:cubicBezTo>
                      <a:pt x="2" y="24"/>
                      <a:pt x="2" y="24"/>
                      <a:pt x="2" y="24"/>
                    </a:cubicBezTo>
                    <a:cubicBezTo>
                      <a:pt x="2" y="28"/>
                      <a:pt x="2" y="28"/>
                      <a:pt x="2" y="28"/>
                    </a:cubicBezTo>
                    <a:close/>
                    <a:moveTo>
                      <a:pt x="6" y="28"/>
                    </a:moveTo>
                    <a:cubicBezTo>
                      <a:pt x="12" y="28"/>
                      <a:pt x="12" y="28"/>
                      <a:pt x="12" y="28"/>
                    </a:cubicBezTo>
                    <a:cubicBezTo>
                      <a:pt x="12" y="24"/>
                      <a:pt x="12" y="24"/>
                      <a:pt x="12" y="24"/>
                    </a:cubicBezTo>
                    <a:cubicBezTo>
                      <a:pt x="6" y="24"/>
                      <a:pt x="6" y="24"/>
                      <a:pt x="6" y="24"/>
                    </a:cubicBezTo>
                    <a:cubicBezTo>
                      <a:pt x="6" y="28"/>
                      <a:pt x="6" y="28"/>
                      <a:pt x="6" y="28"/>
                    </a:cubicBezTo>
                    <a:close/>
                    <a:moveTo>
                      <a:pt x="13" y="28"/>
                    </a:moveTo>
                    <a:cubicBezTo>
                      <a:pt x="18" y="28"/>
                      <a:pt x="18" y="28"/>
                      <a:pt x="18" y="28"/>
                    </a:cubicBezTo>
                    <a:cubicBezTo>
                      <a:pt x="18" y="24"/>
                      <a:pt x="18" y="24"/>
                      <a:pt x="18" y="24"/>
                    </a:cubicBezTo>
                    <a:cubicBezTo>
                      <a:pt x="13" y="24"/>
                      <a:pt x="13" y="24"/>
                      <a:pt x="13" y="24"/>
                    </a:cubicBezTo>
                    <a:cubicBezTo>
                      <a:pt x="13" y="28"/>
                      <a:pt x="13" y="28"/>
                      <a:pt x="13" y="28"/>
                    </a:cubicBezTo>
                    <a:close/>
                    <a:moveTo>
                      <a:pt x="20" y="28"/>
                    </a:moveTo>
                    <a:cubicBezTo>
                      <a:pt x="30" y="28"/>
                      <a:pt x="30" y="28"/>
                      <a:pt x="30" y="28"/>
                    </a:cubicBezTo>
                    <a:cubicBezTo>
                      <a:pt x="30" y="24"/>
                      <a:pt x="30" y="24"/>
                      <a:pt x="30" y="24"/>
                    </a:cubicBezTo>
                    <a:cubicBezTo>
                      <a:pt x="20" y="24"/>
                      <a:pt x="20" y="24"/>
                      <a:pt x="20" y="24"/>
                    </a:cubicBezTo>
                    <a:cubicBezTo>
                      <a:pt x="20" y="28"/>
                      <a:pt x="20" y="28"/>
                      <a:pt x="20" y="28"/>
                    </a:cubicBezTo>
                    <a:close/>
                    <a:moveTo>
                      <a:pt x="31" y="28"/>
                    </a:moveTo>
                    <a:cubicBezTo>
                      <a:pt x="40" y="28"/>
                      <a:pt x="40" y="28"/>
                      <a:pt x="40" y="28"/>
                    </a:cubicBezTo>
                    <a:cubicBezTo>
                      <a:pt x="40" y="24"/>
                      <a:pt x="40" y="24"/>
                      <a:pt x="40" y="24"/>
                    </a:cubicBezTo>
                    <a:cubicBezTo>
                      <a:pt x="31" y="24"/>
                      <a:pt x="31" y="24"/>
                      <a:pt x="31" y="24"/>
                    </a:cubicBezTo>
                    <a:cubicBezTo>
                      <a:pt x="31" y="28"/>
                      <a:pt x="31" y="28"/>
                      <a:pt x="31" y="28"/>
                    </a:cubicBezTo>
                    <a:close/>
                    <a:moveTo>
                      <a:pt x="41" y="28"/>
                    </a:moveTo>
                    <a:cubicBezTo>
                      <a:pt x="50" y="28"/>
                      <a:pt x="50" y="28"/>
                      <a:pt x="50" y="28"/>
                    </a:cubicBezTo>
                    <a:cubicBezTo>
                      <a:pt x="50" y="24"/>
                      <a:pt x="50" y="24"/>
                      <a:pt x="50" y="24"/>
                    </a:cubicBezTo>
                    <a:cubicBezTo>
                      <a:pt x="41" y="24"/>
                      <a:pt x="41" y="24"/>
                      <a:pt x="41" y="24"/>
                    </a:cubicBezTo>
                    <a:cubicBezTo>
                      <a:pt x="41" y="28"/>
                      <a:pt x="41" y="28"/>
                      <a:pt x="41" y="28"/>
                    </a:cubicBezTo>
                    <a:close/>
                    <a:moveTo>
                      <a:pt x="51" y="28"/>
                    </a:moveTo>
                    <a:cubicBezTo>
                      <a:pt x="61" y="28"/>
                      <a:pt x="61" y="28"/>
                      <a:pt x="61" y="28"/>
                    </a:cubicBezTo>
                    <a:cubicBezTo>
                      <a:pt x="61" y="24"/>
                      <a:pt x="61" y="24"/>
                      <a:pt x="61" y="24"/>
                    </a:cubicBezTo>
                    <a:cubicBezTo>
                      <a:pt x="51" y="24"/>
                      <a:pt x="51" y="24"/>
                      <a:pt x="51" y="24"/>
                    </a:cubicBezTo>
                    <a:cubicBezTo>
                      <a:pt x="51" y="28"/>
                      <a:pt x="51" y="28"/>
                      <a:pt x="51" y="28"/>
                    </a:cubicBezTo>
                    <a:close/>
                    <a:moveTo>
                      <a:pt x="63" y="28"/>
                    </a:moveTo>
                    <a:cubicBezTo>
                      <a:pt x="67" y="28"/>
                      <a:pt x="67" y="28"/>
                      <a:pt x="67" y="28"/>
                    </a:cubicBezTo>
                    <a:cubicBezTo>
                      <a:pt x="67" y="24"/>
                      <a:pt x="67" y="24"/>
                      <a:pt x="67" y="24"/>
                    </a:cubicBezTo>
                    <a:cubicBezTo>
                      <a:pt x="63" y="24"/>
                      <a:pt x="63" y="24"/>
                      <a:pt x="63" y="24"/>
                    </a:cubicBezTo>
                    <a:cubicBezTo>
                      <a:pt x="63" y="28"/>
                      <a:pt x="63" y="28"/>
                      <a:pt x="63" y="28"/>
                    </a:cubicBezTo>
                    <a:close/>
                    <a:moveTo>
                      <a:pt x="69" y="28"/>
                    </a:moveTo>
                    <a:cubicBezTo>
                      <a:pt x="74" y="28"/>
                      <a:pt x="74" y="28"/>
                      <a:pt x="74" y="28"/>
                    </a:cubicBezTo>
                    <a:cubicBezTo>
                      <a:pt x="74" y="24"/>
                      <a:pt x="74" y="24"/>
                      <a:pt x="74" y="24"/>
                    </a:cubicBezTo>
                    <a:cubicBezTo>
                      <a:pt x="69" y="24"/>
                      <a:pt x="69" y="24"/>
                      <a:pt x="69" y="24"/>
                    </a:cubicBezTo>
                    <a:cubicBezTo>
                      <a:pt x="69" y="28"/>
                      <a:pt x="69" y="28"/>
                      <a:pt x="69" y="28"/>
                    </a:cubicBezTo>
                    <a:close/>
                    <a:moveTo>
                      <a:pt x="76" y="28"/>
                    </a:moveTo>
                    <a:cubicBezTo>
                      <a:pt x="79" y="28"/>
                      <a:pt x="79" y="28"/>
                      <a:pt x="79" y="28"/>
                    </a:cubicBezTo>
                    <a:cubicBezTo>
                      <a:pt x="79" y="24"/>
                      <a:pt x="79" y="24"/>
                      <a:pt x="79" y="24"/>
                    </a:cubicBezTo>
                    <a:cubicBezTo>
                      <a:pt x="76" y="24"/>
                      <a:pt x="76" y="24"/>
                      <a:pt x="76" y="24"/>
                    </a:cubicBezTo>
                    <a:cubicBezTo>
                      <a:pt x="76" y="28"/>
                      <a:pt x="76" y="28"/>
                      <a:pt x="76" y="28"/>
                    </a:cubicBezTo>
                    <a:close/>
                    <a:moveTo>
                      <a:pt x="79" y="36"/>
                    </a:moveTo>
                    <a:cubicBezTo>
                      <a:pt x="69" y="36"/>
                      <a:pt x="69" y="36"/>
                      <a:pt x="69" y="36"/>
                    </a:cubicBezTo>
                    <a:cubicBezTo>
                      <a:pt x="69" y="59"/>
                      <a:pt x="69" y="59"/>
                      <a:pt x="69" y="59"/>
                    </a:cubicBezTo>
                    <a:cubicBezTo>
                      <a:pt x="69" y="60"/>
                      <a:pt x="69" y="60"/>
                      <a:pt x="69" y="60"/>
                    </a:cubicBezTo>
                    <a:cubicBezTo>
                      <a:pt x="69" y="60"/>
                      <a:pt x="69" y="60"/>
                      <a:pt x="69" y="60"/>
                    </a:cubicBezTo>
                    <a:cubicBezTo>
                      <a:pt x="68" y="60"/>
                      <a:pt x="68" y="60"/>
                      <a:pt x="68" y="60"/>
                    </a:cubicBezTo>
                    <a:cubicBezTo>
                      <a:pt x="68" y="60"/>
                      <a:pt x="68" y="60"/>
                      <a:pt x="68" y="60"/>
                    </a:cubicBezTo>
                    <a:cubicBezTo>
                      <a:pt x="57" y="60"/>
                      <a:pt x="57" y="60"/>
                      <a:pt x="57" y="60"/>
                    </a:cubicBezTo>
                    <a:cubicBezTo>
                      <a:pt x="57" y="60"/>
                      <a:pt x="57" y="60"/>
                      <a:pt x="57" y="60"/>
                    </a:cubicBezTo>
                    <a:cubicBezTo>
                      <a:pt x="55" y="60"/>
                      <a:pt x="55" y="60"/>
                      <a:pt x="55" y="60"/>
                    </a:cubicBezTo>
                    <a:cubicBezTo>
                      <a:pt x="55" y="60"/>
                      <a:pt x="55" y="60"/>
                      <a:pt x="55" y="60"/>
                    </a:cubicBezTo>
                    <a:cubicBezTo>
                      <a:pt x="52" y="60"/>
                      <a:pt x="52" y="60"/>
                      <a:pt x="52" y="60"/>
                    </a:cubicBezTo>
                    <a:cubicBezTo>
                      <a:pt x="52" y="60"/>
                      <a:pt x="52" y="60"/>
                      <a:pt x="52" y="60"/>
                    </a:cubicBezTo>
                    <a:cubicBezTo>
                      <a:pt x="51" y="60"/>
                      <a:pt x="51" y="60"/>
                      <a:pt x="51" y="60"/>
                    </a:cubicBezTo>
                    <a:cubicBezTo>
                      <a:pt x="51" y="60"/>
                      <a:pt x="51" y="60"/>
                      <a:pt x="51" y="60"/>
                    </a:cubicBezTo>
                    <a:cubicBezTo>
                      <a:pt x="30" y="60"/>
                      <a:pt x="30" y="60"/>
                      <a:pt x="30" y="60"/>
                    </a:cubicBezTo>
                    <a:cubicBezTo>
                      <a:pt x="30" y="60"/>
                      <a:pt x="30" y="60"/>
                      <a:pt x="30" y="60"/>
                    </a:cubicBezTo>
                    <a:cubicBezTo>
                      <a:pt x="29" y="60"/>
                      <a:pt x="29" y="60"/>
                      <a:pt x="29" y="60"/>
                    </a:cubicBezTo>
                    <a:cubicBezTo>
                      <a:pt x="29" y="60"/>
                      <a:pt x="29" y="60"/>
                      <a:pt x="29" y="60"/>
                    </a:cubicBezTo>
                    <a:cubicBezTo>
                      <a:pt x="25" y="60"/>
                      <a:pt x="25" y="60"/>
                      <a:pt x="25" y="60"/>
                    </a:cubicBezTo>
                    <a:cubicBezTo>
                      <a:pt x="25" y="60"/>
                      <a:pt x="25" y="60"/>
                      <a:pt x="25" y="60"/>
                    </a:cubicBezTo>
                    <a:cubicBezTo>
                      <a:pt x="24" y="60"/>
                      <a:pt x="24" y="60"/>
                      <a:pt x="24" y="60"/>
                    </a:cubicBezTo>
                    <a:cubicBezTo>
                      <a:pt x="24" y="60"/>
                      <a:pt x="24" y="60"/>
                      <a:pt x="24" y="60"/>
                    </a:cubicBezTo>
                    <a:cubicBezTo>
                      <a:pt x="13" y="60"/>
                      <a:pt x="13" y="60"/>
                      <a:pt x="13" y="60"/>
                    </a:cubicBezTo>
                    <a:cubicBezTo>
                      <a:pt x="13" y="60"/>
                      <a:pt x="13" y="60"/>
                      <a:pt x="13" y="60"/>
                    </a:cubicBezTo>
                    <a:cubicBezTo>
                      <a:pt x="11" y="60"/>
                      <a:pt x="11" y="60"/>
                      <a:pt x="11" y="60"/>
                    </a:cubicBezTo>
                    <a:cubicBezTo>
                      <a:pt x="11" y="36"/>
                      <a:pt x="11" y="36"/>
                      <a:pt x="11" y="36"/>
                    </a:cubicBezTo>
                    <a:cubicBezTo>
                      <a:pt x="2" y="36"/>
                      <a:pt x="2" y="36"/>
                      <a:pt x="2" y="36"/>
                    </a:cubicBezTo>
                    <a:cubicBezTo>
                      <a:pt x="0" y="36"/>
                      <a:pt x="0" y="36"/>
                      <a:pt x="0" y="36"/>
                    </a:cubicBezTo>
                    <a:cubicBezTo>
                      <a:pt x="0" y="35"/>
                      <a:pt x="0" y="35"/>
                      <a:pt x="0" y="35"/>
                    </a:cubicBezTo>
                    <a:cubicBezTo>
                      <a:pt x="0" y="14"/>
                      <a:pt x="0" y="14"/>
                      <a:pt x="0" y="14"/>
                    </a:cubicBezTo>
                    <a:cubicBezTo>
                      <a:pt x="0" y="12"/>
                      <a:pt x="0" y="12"/>
                      <a:pt x="0" y="12"/>
                    </a:cubicBezTo>
                    <a:cubicBezTo>
                      <a:pt x="0" y="12"/>
                      <a:pt x="0" y="12"/>
                      <a:pt x="0" y="12"/>
                    </a:cubicBezTo>
                    <a:cubicBezTo>
                      <a:pt x="2" y="12"/>
                      <a:pt x="2" y="12"/>
                      <a:pt x="2" y="12"/>
                    </a:cubicBezTo>
                    <a:cubicBezTo>
                      <a:pt x="2" y="12"/>
                      <a:pt x="2" y="12"/>
                      <a:pt x="2" y="12"/>
                    </a:cubicBezTo>
                    <a:cubicBezTo>
                      <a:pt x="5" y="12"/>
                      <a:pt x="5" y="12"/>
                      <a:pt x="5" y="12"/>
                    </a:cubicBezTo>
                    <a:cubicBezTo>
                      <a:pt x="5" y="12"/>
                      <a:pt x="5" y="12"/>
                      <a:pt x="5" y="12"/>
                    </a:cubicBezTo>
                    <a:cubicBezTo>
                      <a:pt x="6" y="12"/>
                      <a:pt x="6" y="12"/>
                      <a:pt x="6" y="12"/>
                    </a:cubicBezTo>
                    <a:cubicBezTo>
                      <a:pt x="6" y="18"/>
                      <a:pt x="6" y="18"/>
                      <a:pt x="6" y="18"/>
                    </a:cubicBezTo>
                    <a:cubicBezTo>
                      <a:pt x="9" y="18"/>
                      <a:pt x="9" y="18"/>
                      <a:pt x="9" y="18"/>
                    </a:cubicBezTo>
                    <a:cubicBezTo>
                      <a:pt x="9" y="14"/>
                      <a:pt x="9" y="14"/>
                      <a:pt x="9" y="14"/>
                    </a:cubicBezTo>
                    <a:cubicBezTo>
                      <a:pt x="9" y="12"/>
                      <a:pt x="9" y="12"/>
                      <a:pt x="9" y="12"/>
                    </a:cubicBezTo>
                    <a:cubicBezTo>
                      <a:pt x="9" y="12"/>
                      <a:pt x="9" y="12"/>
                      <a:pt x="9" y="12"/>
                    </a:cubicBezTo>
                    <a:cubicBezTo>
                      <a:pt x="11" y="12"/>
                      <a:pt x="11" y="12"/>
                      <a:pt x="11" y="12"/>
                    </a:cubicBezTo>
                    <a:cubicBezTo>
                      <a:pt x="11" y="12"/>
                      <a:pt x="11" y="12"/>
                      <a:pt x="11" y="12"/>
                    </a:cubicBezTo>
                    <a:cubicBezTo>
                      <a:pt x="14" y="12"/>
                      <a:pt x="14" y="12"/>
                      <a:pt x="14" y="12"/>
                    </a:cubicBezTo>
                    <a:cubicBezTo>
                      <a:pt x="14" y="12"/>
                      <a:pt x="14" y="12"/>
                      <a:pt x="14" y="12"/>
                    </a:cubicBezTo>
                    <a:cubicBezTo>
                      <a:pt x="15" y="12"/>
                      <a:pt x="15" y="12"/>
                      <a:pt x="15" y="12"/>
                    </a:cubicBezTo>
                    <a:cubicBezTo>
                      <a:pt x="15" y="18"/>
                      <a:pt x="15" y="18"/>
                      <a:pt x="15" y="18"/>
                    </a:cubicBezTo>
                    <a:cubicBezTo>
                      <a:pt x="18" y="18"/>
                      <a:pt x="18" y="18"/>
                      <a:pt x="18" y="18"/>
                    </a:cubicBezTo>
                    <a:cubicBezTo>
                      <a:pt x="18" y="14"/>
                      <a:pt x="18" y="14"/>
                      <a:pt x="18" y="14"/>
                    </a:cubicBezTo>
                    <a:cubicBezTo>
                      <a:pt x="18" y="12"/>
                      <a:pt x="18" y="12"/>
                      <a:pt x="18" y="12"/>
                    </a:cubicBezTo>
                    <a:cubicBezTo>
                      <a:pt x="18" y="12"/>
                      <a:pt x="18" y="12"/>
                      <a:pt x="18" y="12"/>
                    </a:cubicBezTo>
                    <a:cubicBezTo>
                      <a:pt x="20" y="12"/>
                      <a:pt x="20" y="12"/>
                      <a:pt x="20" y="12"/>
                    </a:cubicBezTo>
                    <a:cubicBezTo>
                      <a:pt x="20" y="12"/>
                      <a:pt x="20" y="12"/>
                      <a:pt x="20" y="12"/>
                    </a:cubicBezTo>
                    <a:cubicBezTo>
                      <a:pt x="23" y="12"/>
                      <a:pt x="23" y="12"/>
                      <a:pt x="23" y="12"/>
                    </a:cubicBezTo>
                    <a:cubicBezTo>
                      <a:pt x="23" y="0"/>
                      <a:pt x="23" y="0"/>
                      <a:pt x="23" y="0"/>
                    </a:cubicBezTo>
                    <a:cubicBezTo>
                      <a:pt x="24" y="0"/>
                      <a:pt x="24" y="0"/>
                      <a:pt x="24" y="0"/>
                    </a:cubicBezTo>
                    <a:cubicBezTo>
                      <a:pt x="24" y="0"/>
                      <a:pt x="24" y="0"/>
                      <a:pt x="24" y="0"/>
                    </a:cubicBezTo>
                    <a:cubicBezTo>
                      <a:pt x="27" y="0"/>
                      <a:pt x="27" y="0"/>
                      <a:pt x="27" y="0"/>
                    </a:cubicBezTo>
                    <a:cubicBezTo>
                      <a:pt x="27" y="0"/>
                      <a:pt x="27" y="0"/>
                      <a:pt x="27" y="0"/>
                    </a:cubicBezTo>
                    <a:cubicBezTo>
                      <a:pt x="29" y="0"/>
                      <a:pt x="29" y="0"/>
                      <a:pt x="29" y="0"/>
                    </a:cubicBezTo>
                    <a:cubicBezTo>
                      <a:pt x="29" y="0"/>
                      <a:pt x="29" y="0"/>
                      <a:pt x="29" y="0"/>
                    </a:cubicBezTo>
                    <a:cubicBezTo>
                      <a:pt x="29" y="1"/>
                      <a:pt x="29" y="1"/>
                      <a:pt x="29" y="1"/>
                    </a:cubicBezTo>
                    <a:cubicBezTo>
                      <a:pt x="29" y="6"/>
                      <a:pt x="29" y="6"/>
                      <a:pt x="29" y="6"/>
                    </a:cubicBezTo>
                    <a:cubicBezTo>
                      <a:pt x="32" y="6"/>
                      <a:pt x="32" y="6"/>
                      <a:pt x="32" y="6"/>
                    </a:cubicBezTo>
                    <a:cubicBezTo>
                      <a:pt x="32" y="0"/>
                      <a:pt x="32" y="0"/>
                      <a:pt x="32" y="0"/>
                    </a:cubicBezTo>
                    <a:cubicBezTo>
                      <a:pt x="34" y="0"/>
                      <a:pt x="34" y="0"/>
                      <a:pt x="34" y="0"/>
                    </a:cubicBezTo>
                    <a:cubicBezTo>
                      <a:pt x="34" y="0"/>
                      <a:pt x="34" y="0"/>
                      <a:pt x="34" y="0"/>
                    </a:cubicBezTo>
                    <a:cubicBezTo>
                      <a:pt x="37" y="0"/>
                      <a:pt x="37" y="0"/>
                      <a:pt x="37" y="0"/>
                    </a:cubicBezTo>
                    <a:cubicBezTo>
                      <a:pt x="37" y="0"/>
                      <a:pt x="37" y="0"/>
                      <a:pt x="37" y="0"/>
                    </a:cubicBezTo>
                    <a:cubicBezTo>
                      <a:pt x="39" y="0"/>
                      <a:pt x="39" y="0"/>
                      <a:pt x="39" y="0"/>
                    </a:cubicBezTo>
                    <a:cubicBezTo>
                      <a:pt x="39" y="0"/>
                      <a:pt x="39" y="0"/>
                      <a:pt x="39" y="0"/>
                    </a:cubicBezTo>
                    <a:cubicBezTo>
                      <a:pt x="39" y="1"/>
                      <a:pt x="39" y="1"/>
                      <a:pt x="39" y="1"/>
                    </a:cubicBezTo>
                    <a:cubicBezTo>
                      <a:pt x="39" y="6"/>
                      <a:pt x="39" y="6"/>
                      <a:pt x="39" y="6"/>
                    </a:cubicBezTo>
                    <a:cubicBezTo>
                      <a:pt x="42" y="6"/>
                      <a:pt x="42" y="6"/>
                      <a:pt x="42" y="6"/>
                    </a:cubicBezTo>
                    <a:cubicBezTo>
                      <a:pt x="42" y="0"/>
                      <a:pt x="42" y="0"/>
                      <a:pt x="42" y="0"/>
                    </a:cubicBezTo>
                    <a:cubicBezTo>
                      <a:pt x="44" y="0"/>
                      <a:pt x="44" y="0"/>
                      <a:pt x="44" y="0"/>
                    </a:cubicBezTo>
                    <a:cubicBezTo>
                      <a:pt x="44" y="0"/>
                      <a:pt x="44" y="0"/>
                      <a:pt x="44" y="0"/>
                    </a:cubicBezTo>
                    <a:cubicBezTo>
                      <a:pt x="47" y="0"/>
                      <a:pt x="47" y="0"/>
                      <a:pt x="47" y="0"/>
                    </a:cubicBezTo>
                    <a:cubicBezTo>
                      <a:pt x="47" y="0"/>
                      <a:pt x="47" y="0"/>
                      <a:pt x="47" y="0"/>
                    </a:cubicBezTo>
                    <a:cubicBezTo>
                      <a:pt x="48" y="0"/>
                      <a:pt x="48" y="0"/>
                      <a:pt x="48" y="0"/>
                    </a:cubicBezTo>
                    <a:cubicBezTo>
                      <a:pt x="48" y="0"/>
                      <a:pt x="48" y="0"/>
                      <a:pt x="48" y="0"/>
                    </a:cubicBezTo>
                    <a:cubicBezTo>
                      <a:pt x="48" y="1"/>
                      <a:pt x="48" y="1"/>
                      <a:pt x="48" y="1"/>
                    </a:cubicBezTo>
                    <a:cubicBezTo>
                      <a:pt x="48" y="6"/>
                      <a:pt x="48" y="6"/>
                      <a:pt x="48" y="6"/>
                    </a:cubicBezTo>
                    <a:cubicBezTo>
                      <a:pt x="52" y="6"/>
                      <a:pt x="52" y="6"/>
                      <a:pt x="52" y="6"/>
                    </a:cubicBezTo>
                    <a:cubicBezTo>
                      <a:pt x="52" y="1"/>
                      <a:pt x="52" y="1"/>
                      <a:pt x="52" y="1"/>
                    </a:cubicBezTo>
                    <a:cubicBezTo>
                      <a:pt x="52" y="0"/>
                      <a:pt x="52" y="0"/>
                      <a:pt x="52" y="0"/>
                    </a:cubicBezTo>
                    <a:cubicBezTo>
                      <a:pt x="52" y="0"/>
                      <a:pt x="52" y="0"/>
                      <a:pt x="52" y="0"/>
                    </a:cubicBezTo>
                    <a:cubicBezTo>
                      <a:pt x="53" y="0"/>
                      <a:pt x="53" y="0"/>
                      <a:pt x="53" y="0"/>
                    </a:cubicBezTo>
                    <a:cubicBezTo>
                      <a:pt x="53" y="0"/>
                      <a:pt x="53" y="0"/>
                      <a:pt x="53" y="0"/>
                    </a:cubicBezTo>
                    <a:cubicBezTo>
                      <a:pt x="58" y="0"/>
                      <a:pt x="58" y="0"/>
                      <a:pt x="58" y="0"/>
                    </a:cubicBezTo>
                    <a:cubicBezTo>
                      <a:pt x="58" y="0"/>
                      <a:pt x="58" y="0"/>
                      <a:pt x="58" y="0"/>
                    </a:cubicBezTo>
                    <a:cubicBezTo>
                      <a:pt x="58" y="0"/>
                      <a:pt x="58" y="0"/>
                      <a:pt x="58" y="0"/>
                    </a:cubicBezTo>
                    <a:cubicBezTo>
                      <a:pt x="58" y="12"/>
                      <a:pt x="58" y="12"/>
                      <a:pt x="58" y="12"/>
                    </a:cubicBezTo>
                    <a:cubicBezTo>
                      <a:pt x="61" y="12"/>
                      <a:pt x="61" y="12"/>
                      <a:pt x="61" y="12"/>
                    </a:cubicBezTo>
                    <a:cubicBezTo>
                      <a:pt x="61" y="12"/>
                      <a:pt x="61" y="12"/>
                      <a:pt x="61" y="12"/>
                    </a:cubicBezTo>
                    <a:cubicBezTo>
                      <a:pt x="63" y="12"/>
                      <a:pt x="63" y="12"/>
                      <a:pt x="63" y="12"/>
                    </a:cubicBezTo>
                    <a:cubicBezTo>
                      <a:pt x="63" y="12"/>
                      <a:pt x="63" y="12"/>
                      <a:pt x="63" y="12"/>
                    </a:cubicBezTo>
                    <a:cubicBezTo>
                      <a:pt x="63" y="14"/>
                      <a:pt x="63" y="14"/>
                      <a:pt x="63" y="14"/>
                    </a:cubicBezTo>
                    <a:cubicBezTo>
                      <a:pt x="63" y="18"/>
                      <a:pt x="63" y="18"/>
                      <a:pt x="63" y="18"/>
                    </a:cubicBezTo>
                    <a:cubicBezTo>
                      <a:pt x="66" y="18"/>
                      <a:pt x="66" y="18"/>
                      <a:pt x="66" y="18"/>
                    </a:cubicBezTo>
                    <a:cubicBezTo>
                      <a:pt x="66" y="12"/>
                      <a:pt x="66" y="12"/>
                      <a:pt x="66" y="12"/>
                    </a:cubicBezTo>
                    <a:cubicBezTo>
                      <a:pt x="67" y="12"/>
                      <a:pt x="67" y="12"/>
                      <a:pt x="67" y="12"/>
                    </a:cubicBezTo>
                    <a:cubicBezTo>
                      <a:pt x="67" y="12"/>
                      <a:pt x="67" y="12"/>
                      <a:pt x="67" y="12"/>
                    </a:cubicBezTo>
                    <a:cubicBezTo>
                      <a:pt x="70" y="12"/>
                      <a:pt x="70" y="12"/>
                      <a:pt x="70" y="12"/>
                    </a:cubicBezTo>
                    <a:cubicBezTo>
                      <a:pt x="70" y="12"/>
                      <a:pt x="70" y="12"/>
                      <a:pt x="70" y="12"/>
                    </a:cubicBezTo>
                    <a:cubicBezTo>
                      <a:pt x="72" y="12"/>
                      <a:pt x="72" y="12"/>
                      <a:pt x="72" y="12"/>
                    </a:cubicBezTo>
                    <a:cubicBezTo>
                      <a:pt x="72" y="12"/>
                      <a:pt x="72" y="12"/>
                      <a:pt x="72" y="12"/>
                    </a:cubicBezTo>
                    <a:cubicBezTo>
                      <a:pt x="72" y="14"/>
                      <a:pt x="72" y="14"/>
                      <a:pt x="72" y="14"/>
                    </a:cubicBezTo>
                    <a:cubicBezTo>
                      <a:pt x="72" y="18"/>
                      <a:pt x="72" y="18"/>
                      <a:pt x="72" y="18"/>
                    </a:cubicBezTo>
                    <a:cubicBezTo>
                      <a:pt x="75" y="18"/>
                      <a:pt x="75" y="18"/>
                      <a:pt x="75" y="18"/>
                    </a:cubicBezTo>
                    <a:cubicBezTo>
                      <a:pt x="75" y="12"/>
                      <a:pt x="75" y="12"/>
                      <a:pt x="75" y="12"/>
                    </a:cubicBezTo>
                    <a:cubicBezTo>
                      <a:pt x="76" y="12"/>
                      <a:pt x="76" y="12"/>
                      <a:pt x="76" y="12"/>
                    </a:cubicBezTo>
                    <a:cubicBezTo>
                      <a:pt x="76" y="12"/>
                      <a:pt x="76" y="12"/>
                      <a:pt x="76" y="12"/>
                    </a:cubicBezTo>
                    <a:cubicBezTo>
                      <a:pt x="79" y="12"/>
                      <a:pt x="79" y="12"/>
                      <a:pt x="79" y="12"/>
                    </a:cubicBezTo>
                    <a:cubicBezTo>
                      <a:pt x="79" y="12"/>
                      <a:pt x="79" y="12"/>
                      <a:pt x="79" y="12"/>
                    </a:cubicBezTo>
                    <a:cubicBezTo>
                      <a:pt x="81" y="12"/>
                      <a:pt x="81" y="12"/>
                      <a:pt x="81" y="12"/>
                    </a:cubicBezTo>
                    <a:cubicBezTo>
                      <a:pt x="81" y="12"/>
                      <a:pt x="81" y="12"/>
                      <a:pt x="81" y="12"/>
                    </a:cubicBezTo>
                    <a:cubicBezTo>
                      <a:pt x="81" y="14"/>
                      <a:pt x="81" y="14"/>
                      <a:pt x="81" y="14"/>
                    </a:cubicBezTo>
                    <a:cubicBezTo>
                      <a:pt x="81" y="35"/>
                      <a:pt x="81" y="35"/>
                      <a:pt x="81" y="35"/>
                    </a:cubicBezTo>
                    <a:cubicBezTo>
                      <a:pt x="81" y="36"/>
                      <a:pt x="81" y="36"/>
                      <a:pt x="81" y="36"/>
                    </a:cubicBezTo>
                    <a:cubicBezTo>
                      <a:pt x="79" y="36"/>
                      <a:pt x="79" y="36"/>
                      <a:pt x="79" y="36"/>
                    </a:cubicBezTo>
                    <a:close/>
                    <a:moveTo>
                      <a:pt x="68" y="36"/>
                    </a:moveTo>
                    <a:cubicBezTo>
                      <a:pt x="61" y="36"/>
                      <a:pt x="61" y="36"/>
                      <a:pt x="61" y="36"/>
                    </a:cubicBezTo>
                    <a:cubicBezTo>
                      <a:pt x="61" y="39"/>
                      <a:pt x="61" y="39"/>
                      <a:pt x="61" y="39"/>
                    </a:cubicBezTo>
                    <a:cubicBezTo>
                      <a:pt x="68" y="39"/>
                      <a:pt x="68" y="39"/>
                      <a:pt x="68" y="39"/>
                    </a:cubicBezTo>
                    <a:cubicBezTo>
                      <a:pt x="68" y="36"/>
                      <a:pt x="68" y="36"/>
                      <a:pt x="68" y="36"/>
                    </a:cubicBezTo>
                    <a:close/>
                    <a:moveTo>
                      <a:pt x="23" y="14"/>
                    </a:moveTo>
                    <a:cubicBezTo>
                      <a:pt x="20" y="14"/>
                      <a:pt x="20" y="14"/>
                      <a:pt x="20" y="14"/>
                    </a:cubicBezTo>
                    <a:cubicBezTo>
                      <a:pt x="20" y="19"/>
                      <a:pt x="20" y="19"/>
                      <a:pt x="20" y="19"/>
                    </a:cubicBezTo>
                    <a:cubicBezTo>
                      <a:pt x="18" y="19"/>
                      <a:pt x="18" y="19"/>
                      <a:pt x="18" y="19"/>
                    </a:cubicBezTo>
                    <a:cubicBezTo>
                      <a:pt x="18" y="19"/>
                      <a:pt x="18" y="19"/>
                      <a:pt x="18" y="19"/>
                    </a:cubicBezTo>
                    <a:cubicBezTo>
                      <a:pt x="15" y="19"/>
                      <a:pt x="15" y="19"/>
                      <a:pt x="15" y="19"/>
                    </a:cubicBezTo>
                    <a:cubicBezTo>
                      <a:pt x="15" y="19"/>
                      <a:pt x="15" y="19"/>
                      <a:pt x="15" y="19"/>
                    </a:cubicBezTo>
                    <a:cubicBezTo>
                      <a:pt x="14" y="19"/>
                      <a:pt x="14" y="19"/>
                      <a:pt x="14" y="19"/>
                    </a:cubicBezTo>
                    <a:cubicBezTo>
                      <a:pt x="14" y="19"/>
                      <a:pt x="14" y="19"/>
                      <a:pt x="14" y="19"/>
                    </a:cubicBezTo>
                    <a:cubicBezTo>
                      <a:pt x="14" y="18"/>
                      <a:pt x="14" y="18"/>
                      <a:pt x="14" y="18"/>
                    </a:cubicBezTo>
                    <a:cubicBezTo>
                      <a:pt x="14" y="14"/>
                      <a:pt x="14" y="14"/>
                      <a:pt x="14" y="14"/>
                    </a:cubicBezTo>
                    <a:cubicBezTo>
                      <a:pt x="11" y="14"/>
                      <a:pt x="11" y="14"/>
                      <a:pt x="11" y="14"/>
                    </a:cubicBezTo>
                    <a:cubicBezTo>
                      <a:pt x="11" y="19"/>
                      <a:pt x="11" y="19"/>
                      <a:pt x="11" y="19"/>
                    </a:cubicBezTo>
                    <a:cubicBezTo>
                      <a:pt x="9" y="19"/>
                      <a:pt x="9" y="19"/>
                      <a:pt x="9" y="19"/>
                    </a:cubicBezTo>
                    <a:cubicBezTo>
                      <a:pt x="9" y="19"/>
                      <a:pt x="9" y="19"/>
                      <a:pt x="9" y="19"/>
                    </a:cubicBezTo>
                    <a:cubicBezTo>
                      <a:pt x="6" y="19"/>
                      <a:pt x="6" y="19"/>
                      <a:pt x="6" y="19"/>
                    </a:cubicBezTo>
                    <a:cubicBezTo>
                      <a:pt x="6" y="19"/>
                      <a:pt x="6" y="19"/>
                      <a:pt x="6" y="19"/>
                    </a:cubicBezTo>
                    <a:cubicBezTo>
                      <a:pt x="5" y="19"/>
                      <a:pt x="5" y="19"/>
                      <a:pt x="5" y="19"/>
                    </a:cubicBezTo>
                    <a:cubicBezTo>
                      <a:pt x="5" y="19"/>
                      <a:pt x="5" y="19"/>
                      <a:pt x="5" y="19"/>
                    </a:cubicBezTo>
                    <a:cubicBezTo>
                      <a:pt x="5" y="18"/>
                      <a:pt x="5" y="18"/>
                      <a:pt x="5" y="18"/>
                    </a:cubicBezTo>
                    <a:cubicBezTo>
                      <a:pt x="5" y="14"/>
                      <a:pt x="5" y="14"/>
                      <a:pt x="5" y="14"/>
                    </a:cubicBezTo>
                    <a:cubicBezTo>
                      <a:pt x="2" y="14"/>
                      <a:pt x="2" y="14"/>
                      <a:pt x="2" y="14"/>
                    </a:cubicBezTo>
                    <a:cubicBezTo>
                      <a:pt x="2" y="22"/>
                      <a:pt x="2" y="22"/>
                      <a:pt x="2" y="22"/>
                    </a:cubicBezTo>
                    <a:cubicBezTo>
                      <a:pt x="25" y="22"/>
                      <a:pt x="25" y="22"/>
                      <a:pt x="25" y="22"/>
                    </a:cubicBezTo>
                    <a:cubicBezTo>
                      <a:pt x="25" y="18"/>
                      <a:pt x="25" y="18"/>
                      <a:pt x="25" y="18"/>
                    </a:cubicBezTo>
                    <a:cubicBezTo>
                      <a:pt x="24" y="18"/>
                      <a:pt x="24" y="18"/>
                      <a:pt x="24" y="18"/>
                    </a:cubicBezTo>
                    <a:cubicBezTo>
                      <a:pt x="23" y="18"/>
                      <a:pt x="23" y="18"/>
                      <a:pt x="23" y="18"/>
                    </a:cubicBezTo>
                    <a:cubicBezTo>
                      <a:pt x="23" y="18"/>
                      <a:pt x="23" y="18"/>
                      <a:pt x="23" y="18"/>
                    </a:cubicBezTo>
                    <a:cubicBezTo>
                      <a:pt x="23" y="14"/>
                      <a:pt x="23" y="14"/>
                      <a:pt x="23" y="14"/>
                    </a:cubicBezTo>
                    <a:close/>
                    <a:moveTo>
                      <a:pt x="26" y="22"/>
                    </a:moveTo>
                    <a:cubicBezTo>
                      <a:pt x="26" y="18"/>
                      <a:pt x="26" y="18"/>
                      <a:pt x="26" y="18"/>
                    </a:cubicBezTo>
                    <a:cubicBezTo>
                      <a:pt x="31" y="18"/>
                      <a:pt x="31" y="18"/>
                      <a:pt x="31" y="18"/>
                    </a:cubicBezTo>
                    <a:cubicBezTo>
                      <a:pt x="32" y="18"/>
                      <a:pt x="32" y="18"/>
                      <a:pt x="32" y="18"/>
                    </a:cubicBezTo>
                    <a:cubicBezTo>
                      <a:pt x="35" y="18"/>
                      <a:pt x="35" y="18"/>
                      <a:pt x="35" y="18"/>
                    </a:cubicBezTo>
                    <a:cubicBezTo>
                      <a:pt x="35" y="22"/>
                      <a:pt x="35" y="22"/>
                      <a:pt x="35" y="22"/>
                    </a:cubicBezTo>
                    <a:cubicBezTo>
                      <a:pt x="26" y="22"/>
                      <a:pt x="26" y="22"/>
                      <a:pt x="26" y="22"/>
                    </a:cubicBezTo>
                    <a:close/>
                    <a:moveTo>
                      <a:pt x="36" y="22"/>
                    </a:moveTo>
                    <a:cubicBezTo>
                      <a:pt x="36" y="18"/>
                      <a:pt x="36" y="18"/>
                      <a:pt x="36" y="18"/>
                    </a:cubicBezTo>
                    <a:cubicBezTo>
                      <a:pt x="40" y="18"/>
                      <a:pt x="40" y="18"/>
                      <a:pt x="40" y="18"/>
                    </a:cubicBezTo>
                    <a:cubicBezTo>
                      <a:pt x="41" y="18"/>
                      <a:pt x="41" y="18"/>
                      <a:pt x="41" y="18"/>
                    </a:cubicBezTo>
                    <a:cubicBezTo>
                      <a:pt x="45" y="18"/>
                      <a:pt x="45" y="18"/>
                      <a:pt x="45" y="18"/>
                    </a:cubicBezTo>
                    <a:cubicBezTo>
                      <a:pt x="45" y="22"/>
                      <a:pt x="45" y="22"/>
                      <a:pt x="45" y="22"/>
                    </a:cubicBezTo>
                    <a:cubicBezTo>
                      <a:pt x="36" y="22"/>
                      <a:pt x="36" y="22"/>
                      <a:pt x="36" y="22"/>
                    </a:cubicBezTo>
                    <a:close/>
                    <a:moveTo>
                      <a:pt x="46" y="22"/>
                    </a:moveTo>
                    <a:cubicBezTo>
                      <a:pt x="46" y="18"/>
                      <a:pt x="46" y="18"/>
                      <a:pt x="46" y="18"/>
                    </a:cubicBezTo>
                    <a:cubicBezTo>
                      <a:pt x="49" y="18"/>
                      <a:pt x="49" y="18"/>
                      <a:pt x="49" y="18"/>
                    </a:cubicBezTo>
                    <a:cubicBezTo>
                      <a:pt x="51" y="18"/>
                      <a:pt x="51" y="18"/>
                      <a:pt x="51" y="18"/>
                    </a:cubicBezTo>
                    <a:cubicBezTo>
                      <a:pt x="54" y="18"/>
                      <a:pt x="54" y="18"/>
                      <a:pt x="54" y="18"/>
                    </a:cubicBezTo>
                    <a:cubicBezTo>
                      <a:pt x="54" y="22"/>
                      <a:pt x="54" y="22"/>
                      <a:pt x="54" y="22"/>
                    </a:cubicBezTo>
                    <a:cubicBezTo>
                      <a:pt x="46" y="22"/>
                      <a:pt x="46" y="22"/>
                      <a:pt x="46" y="22"/>
                    </a:cubicBezTo>
                    <a:close/>
                    <a:moveTo>
                      <a:pt x="57" y="59"/>
                    </a:moveTo>
                    <a:cubicBezTo>
                      <a:pt x="64" y="59"/>
                      <a:pt x="64" y="59"/>
                      <a:pt x="64" y="59"/>
                    </a:cubicBezTo>
                    <a:cubicBezTo>
                      <a:pt x="64" y="53"/>
                      <a:pt x="64" y="53"/>
                      <a:pt x="64" y="53"/>
                    </a:cubicBezTo>
                    <a:cubicBezTo>
                      <a:pt x="57" y="53"/>
                      <a:pt x="57" y="53"/>
                      <a:pt x="57" y="53"/>
                    </a:cubicBezTo>
                    <a:cubicBezTo>
                      <a:pt x="57" y="59"/>
                      <a:pt x="57" y="59"/>
                      <a:pt x="57" y="59"/>
                    </a:cubicBezTo>
                    <a:close/>
                    <a:moveTo>
                      <a:pt x="65" y="59"/>
                    </a:moveTo>
                    <a:cubicBezTo>
                      <a:pt x="68" y="59"/>
                      <a:pt x="68" y="59"/>
                      <a:pt x="68" y="59"/>
                    </a:cubicBezTo>
                    <a:cubicBezTo>
                      <a:pt x="68" y="53"/>
                      <a:pt x="68" y="53"/>
                      <a:pt x="68" y="53"/>
                    </a:cubicBezTo>
                    <a:cubicBezTo>
                      <a:pt x="65" y="53"/>
                      <a:pt x="65" y="53"/>
                      <a:pt x="65" y="53"/>
                    </a:cubicBezTo>
                    <a:cubicBezTo>
                      <a:pt x="65" y="59"/>
                      <a:pt x="65" y="59"/>
                      <a:pt x="65" y="59"/>
                    </a:cubicBezTo>
                    <a:close/>
                    <a:moveTo>
                      <a:pt x="57" y="1"/>
                    </a:moveTo>
                    <a:cubicBezTo>
                      <a:pt x="57" y="9"/>
                      <a:pt x="57" y="9"/>
                      <a:pt x="57" y="9"/>
                    </a:cubicBezTo>
                    <a:cubicBezTo>
                      <a:pt x="24" y="9"/>
                      <a:pt x="24" y="9"/>
                      <a:pt x="24" y="9"/>
                    </a:cubicBezTo>
                    <a:cubicBezTo>
                      <a:pt x="24" y="1"/>
                      <a:pt x="24" y="1"/>
                      <a:pt x="24" y="1"/>
                    </a:cubicBezTo>
                    <a:cubicBezTo>
                      <a:pt x="27" y="1"/>
                      <a:pt x="27" y="1"/>
                      <a:pt x="27" y="1"/>
                    </a:cubicBezTo>
                    <a:cubicBezTo>
                      <a:pt x="27" y="7"/>
                      <a:pt x="27" y="7"/>
                      <a:pt x="27" y="7"/>
                    </a:cubicBezTo>
                    <a:cubicBezTo>
                      <a:pt x="28" y="7"/>
                      <a:pt x="28" y="7"/>
                      <a:pt x="28" y="7"/>
                    </a:cubicBezTo>
                    <a:cubicBezTo>
                      <a:pt x="28" y="7"/>
                      <a:pt x="28" y="7"/>
                      <a:pt x="28" y="7"/>
                    </a:cubicBezTo>
                    <a:cubicBezTo>
                      <a:pt x="34" y="7"/>
                      <a:pt x="34" y="7"/>
                      <a:pt x="34" y="7"/>
                    </a:cubicBezTo>
                    <a:cubicBezTo>
                      <a:pt x="34" y="7"/>
                      <a:pt x="34" y="7"/>
                      <a:pt x="34" y="7"/>
                    </a:cubicBezTo>
                    <a:cubicBezTo>
                      <a:pt x="34" y="7"/>
                      <a:pt x="34" y="7"/>
                      <a:pt x="34" y="7"/>
                    </a:cubicBezTo>
                    <a:cubicBezTo>
                      <a:pt x="34" y="1"/>
                      <a:pt x="34" y="1"/>
                      <a:pt x="34" y="1"/>
                    </a:cubicBezTo>
                    <a:cubicBezTo>
                      <a:pt x="37" y="1"/>
                      <a:pt x="37" y="1"/>
                      <a:pt x="37" y="1"/>
                    </a:cubicBezTo>
                    <a:cubicBezTo>
                      <a:pt x="37" y="6"/>
                      <a:pt x="37" y="6"/>
                      <a:pt x="37" y="6"/>
                    </a:cubicBezTo>
                    <a:cubicBezTo>
                      <a:pt x="37" y="7"/>
                      <a:pt x="37" y="7"/>
                      <a:pt x="37" y="7"/>
                    </a:cubicBezTo>
                    <a:cubicBezTo>
                      <a:pt x="37" y="7"/>
                      <a:pt x="37" y="7"/>
                      <a:pt x="37" y="7"/>
                    </a:cubicBezTo>
                    <a:cubicBezTo>
                      <a:pt x="43" y="7"/>
                      <a:pt x="43" y="7"/>
                      <a:pt x="43" y="7"/>
                    </a:cubicBezTo>
                    <a:cubicBezTo>
                      <a:pt x="43" y="7"/>
                      <a:pt x="43" y="7"/>
                      <a:pt x="43" y="7"/>
                    </a:cubicBezTo>
                    <a:cubicBezTo>
                      <a:pt x="44" y="7"/>
                      <a:pt x="44" y="7"/>
                      <a:pt x="44" y="7"/>
                    </a:cubicBezTo>
                    <a:cubicBezTo>
                      <a:pt x="44" y="1"/>
                      <a:pt x="44" y="1"/>
                      <a:pt x="44" y="1"/>
                    </a:cubicBezTo>
                    <a:cubicBezTo>
                      <a:pt x="47" y="1"/>
                      <a:pt x="47" y="1"/>
                      <a:pt x="47" y="1"/>
                    </a:cubicBezTo>
                    <a:cubicBezTo>
                      <a:pt x="47" y="6"/>
                      <a:pt x="47" y="6"/>
                      <a:pt x="47" y="6"/>
                    </a:cubicBezTo>
                    <a:cubicBezTo>
                      <a:pt x="47" y="7"/>
                      <a:pt x="47" y="7"/>
                      <a:pt x="47" y="7"/>
                    </a:cubicBezTo>
                    <a:cubicBezTo>
                      <a:pt x="47" y="7"/>
                      <a:pt x="47" y="7"/>
                      <a:pt x="47" y="7"/>
                    </a:cubicBezTo>
                    <a:cubicBezTo>
                      <a:pt x="53" y="7"/>
                      <a:pt x="53" y="7"/>
                      <a:pt x="53" y="7"/>
                    </a:cubicBezTo>
                    <a:cubicBezTo>
                      <a:pt x="53" y="7"/>
                      <a:pt x="53" y="7"/>
                      <a:pt x="53" y="7"/>
                    </a:cubicBezTo>
                    <a:cubicBezTo>
                      <a:pt x="53" y="7"/>
                      <a:pt x="53" y="7"/>
                      <a:pt x="53" y="7"/>
                    </a:cubicBezTo>
                    <a:cubicBezTo>
                      <a:pt x="53" y="1"/>
                      <a:pt x="53" y="1"/>
                      <a:pt x="53" y="1"/>
                    </a:cubicBezTo>
                    <a:cubicBezTo>
                      <a:pt x="57" y="1"/>
                      <a:pt x="57" y="1"/>
                      <a:pt x="57" y="1"/>
                    </a:cubicBezTo>
                    <a:close/>
                    <a:moveTo>
                      <a:pt x="24" y="16"/>
                    </a:moveTo>
                    <a:cubicBezTo>
                      <a:pt x="24" y="10"/>
                      <a:pt x="24" y="10"/>
                      <a:pt x="24" y="10"/>
                    </a:cubicBezTo>
                    <a:cubicBezTo>
                      <a:pt x="31" y="10"/>
                      <a:pt x="31" y="10"/>
                      <a:pt x="31" y="10"/>
                    </a:cubicBezTo>
                    <a:cubicBezTo>
                      <a:pt x="31" y="16"/>
                      <a:pt x="31" y="16"/>
                      <a:pt x="31" y="16"/>
                    </a:cubicBezTo>
                    <a:cubicBezTo>
                      <a:pt x="24" y="16"/>
                      <a:pt x="24" y="16"/>
                      <a:pt x="24" y="16"/>
                    </a:cubicBezTo>
                    <a:close/>
                    <a:moveTo>
                      <a:pt x="32" y="16"/>
                    </a:moveTo>
                    <a:cubicBezTo>
                      <a:pt x="32" y="10"/>
                      <a:pt x="32" y="10"/>
                      <a:pt x="32" y="10"/>
                    </a:cubicBezTo>
                    <a:cubicBezTo>
                      <a:pt x="40" y="10"/>
                      <a:pt x="40" y="10"/>
                      <a:pt x="40" y="10"/>
                    </a:cubicBezTo>
                    <a:cubicBezTo>
                      <a:pt x="40" y="16"/>
                      <a:pt x="40" y="16"/>
                      <a:pt x="40" y="16"/>
                    </a:cubicBezTo>
                    <a:cubicBezTo>
                      <a:pt x="32" y="16"/>
                      <a:pt x="32" y="16"/>
                      <a:pt x="32" y="16"/>
                    </a:cubicBezTo>
                    <a:close/>
                    <a:moveTo>
                      <a:pt x="41" y="16"/>
                    </a:moveTo>
                    <a:cubicBezTo>
                      <a:pt x="41" y="10"/>
                      <a:pt x="41" y="10"/>
                      <a:pt x="41" y="10"/>
                    </a:cubicBezTo>
                    <a:cubicBezTo>
                      <a:pt x="49" y="10"/>
                      <a:pt x="49" y="10"/>
                      <a:pt x="49" y="10"/>
                    </a:cubicBezTo>
                    <a:cubicBezTo>
                      <a:pt x="49" y="16"/>
                      <a:pt x="49" y="16"/>
                      <a:pt x="49" y="16"/>
                    </a:cubicBezTo>
                    <a:cubicBezTo>
                      <a:pt x="41" y="16"/>
                      <a:pt x="41" y="16"/>
                      <a:pt x="41" y="16"/>
                    </a:cubicBezTo>
                    <a:close/>
                    <a:moveTo>
                      <a:pt x="51" y="16"/>
                    </a:moveTo>
                    <a:cubicBezTo>
                      <a:pt x="51" y="10"/>
                      <a:pt x="51" y="10"/>
                      <a:pt x="51" y="10"/>
                    </a:cubicBezTo>
                    <a:cubicBezTo>
                      <a:pt x="57" y="10"/>
                      <a:pt x="57" y="10"/>
                      <a:pt x="57" y="10"/>
                    </a:cubicBezTo>
                    <a:cubicBezTo>
                      <a:pt x="57" y="16"/>
                      <a:pt x="57" y="16"/>
                      <a:pt x="57" y="16"/>
                    </a:cubicBezTo>
                    <a:cubicBezTo>
                      <a:pt x="51" y="16"/>
                      <a:pt x="51" y="16"/>
                      <a:pt x="51" y="16"/>
                    </a:cubicBezTo>
                    <a:close/>
                    <a:moveTo>
                      <a:pt x="68" y="52"/>
                    </a:moveTo>
                    <a:cubicBezTo>
                      <a:pt x="68" y="46"/>
                      <a:pt x="68" y="46"/>
                      <a:pt x="68" y="46"/>
                    </a:cubicBezTo>
                    <a:cubicBezTo>
                      <a:pt x="62" y="46"/>
                      <a:pt x="62" y="46"/>
                      <a:pt x="62" y="46"/>
                    </a:cubicBezTo>
                    <a:cubicBezTo>
                      <a:pt x="62" y="52"/>
                      <a:pt x="62" y="52"/>
                      <a:pt x="62" y="52"/>
                    </a:cubicBezTo>
                    <a:cubicBezTo>
                      <a:pt x="68" y="52"/>
                      <a:pt x="68" y="52"/>
                      <a:pt x="68" y="52"/>
                    </a:cubicBezTo>
                    <a:close/>
                    <a:moveTo>
                      <a:pt x="68" y="45"/>
                    </a:moveTo>
                    <a:cubicBezTo>
                      <a:pt x="68" y="41"/>
                      <a:pt x="68" y="41"/>
                      <a:pt x="68" y="41"/>
                    </a:cubicBezTo>
                    <a:cubicBezTo>
                      <a:pt x="65" y="41"/>
                      <a:pt x="65" y="41"/>
                      <a:pt x="65" y="41"/>
                    </a:cubicBezTo>
                    <a:cubicBezTo>
                      <a:pt x="65" y="45"/>
                      <a:pt x="65" y="45"/>
                      <a:pt x="65" y="45"/>
                    </a:cubicBezTo>
                    <a:cubicBezTo>
                      <a:pt x="68" y="45"/>
                      <a:pt x="68" y="45"/>
                      <a:pt x="68" y="45"/>
                    </a:cubicBezTo>
                    <a:close/>
                    <a:moveTo>
                      <a:pt x="61" y="46"/>
                    </a:moveTo>
                    <a:cubicBezTo>
                      <a:pt x="61" y="52"/>
                      <a:pt x="61" y="52"/>
                      <a:pt x="61" y="52"/>
                    </a:cubicBezTo>
                    <a:cubicBezTo>
                      <a:pt x="57" y="52"/>
                      <a:pt x="57" y="52"/>
                      <a:pt x="57" y="52"/>
                    </a:cubicBezTo>
                    <a:cubicBezTo>
                      <a:pt x="57" y="46"/>
                      <a:pt x="57" y="46"/>
                      <a:pt x="57" y="46"/>
                    </a:cubicBezTo>
                    <a:cubicBezTo>
                      <a:pt x="61" y="46"/>
                      <a:pt x="61" y="46"/>
                      <a:pt x="61" y="46"/>
                    </a:cubicBezTo>
                    <a:close/>
                    <a:moveTo>
                      <a:pt x="64" y="41"/>
                    </a:moveTo>
                    <a:cubicBezTo>
                      <a:pt x="64" y="45"/>
                      <a:pt x="64" y="45"/>
                      <a:pt x="64" y="45"/>
                    </a:cubicBezTo>
                    <a:cubicBezTo>
                      <a:pt x="57" y="45"/>
                      <a:pt x="57" y="45"/>
                      <a:pt x="57" y="45"/>
                    </a:cubicBezTo>
                    <a:cubicBezTo>
                      <a:pt x="57" y="41"/>
                      <a:pt x="57" y="41"/>
                      <a:pt x="57" y="41"/>
                    </a:cubicBezTo>
                    <a:cubicBezTo>
                      <a:pt x="64" y="41"/>
                      <a:pt x="64" y="41"/>
                      <a:pt x="64"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0" name="Freeform 20">
                <a:extLst>
                  <a:ext uri="{FF2B5EF4-FFF2-40B4-BE49-F238E27FC236}">
                    <a16:creationId xmlns:a16="http://schemas.microsoft.com/office/drawing/2014/main" id="{07DE711C-0911-4F3E-888B-C62C519F8CB3}"/>
                  </a:ext>
                </a:extLst>
              </p:cNvPr>
              <p:cNvSpPr>
                <a:spLocks noEditPoints="1"/>
              </p:cNvSpPr>
              <p:nvPr/>
            </p:nvSpPr>
            <p:spPr bwMode="auto">
              <a:xfrm>
                <a:off x="4348163" y="1792288"/>
                <a:ext cx="441325" cy="260350"/>
              </a:xfrm>
              <a:custGeom>
                <a:avLst/>
                <a:gdLst>
                  <a:gd name="T0" fmla="*/ 97 w 278"/>
                  <a:gd name="T1" fmla="*/ 0 h 164"/>
                  <a:gd name="T2" fmla="*/ 0 w 278"/>
                  <a:gd name="T3" fmla="*/ 7 h 164"/>
                  <a:gd name="T4" fmla="*/ 0 w 278"/>
                  <a:gd name="T5" fmla="*/ 0 h 164"/>
                  <a:gd name="T6" fmla="*/ 278 w 278"/>
                  <a:gd name="T7" fmla="*/ 0 h 164"/>
                  <a:gd name="T8" fmla="*/ 180 w 278"/>
                  <a:gd name="T9" fmla="*/ 7 h 164"/>
                  <a:gd name="T10" fmla="*/ 180 w 278"/>
                  <a:gd name="T11" fmla="*/ 0 h 164"/>
                  <a:gd name="T12" fmla="*/ 45 w 278"/>
                  <a:gd name="T13" fmla="*/ 59 h 164"/>
                  <a:gd name="T14" fmla="*/ 2 w 278"/>
                  <a:gd name="T15" fmla="*/ 64 h 164"/>
                  <a:gd name="T16" fmla="*/ 2 w 278"/>
                  <a:gd name="T17" fmla="*/ 59 h 164"/>
                  <a:gd name="T18" fmla="*/ 275 w 278"/>
                  <a:gd name="T19" fmla="*/ 59 h 164"/>
                  <a:gd name="T20" fmla="*/ 232 w 278"/>
                  <a:gd name="T21" fmla="*/ 64 h 164"/>
                  <a:gd name="T22" fmla="*/ 232 w 278"/>
                  <a:gd name="T23" fmla="*/ 59 h 164"/>
                  <a:gd name="T24" fmla="*/ 69 w 278"/>
                  <a:gd name="T25" fmla="*/ 102 h 164"/>
                  <a:gd name="T26" fmla="*/ 7 w 278"/>
                  <a:gd name="T27" fmla="*/ 109 h 164"/>
                  <a:gd name="T28" fmla="*/ 7 w 278"/>
                  <a:gd name="T29" fmla="*/ 102 h 164"/>
                  <a:gd name="T30" fmla="*/ 164 w 278"/>
                  <a:gd name="T31" fmla="*/ 102 h 164"/>
                  <a:gd name="T32" fmla="*/ 114 w 278"/>
                  <a:gd name="T33" fmla="*/ 109 h 164"/>
                  <a:gd name="T34" fmla="*/ 114 w 278"/>
                  <a:gd name="T35" fmla="*/ 102 h 164"/>
                  <a:gd name="T36" fmla="*/ 270 w 278"/>
                  <a:gd name="T37" fmla="*/ 102 h 164"/>
                  <a:gd name="T38" fmla="*/ 206 w 278"/>
                  <a:gd name="T39" fmla="*/ 109 h 164"/>
                  <a:gd name="T40" fmla="*/ 206 w 278"/>
                  <a:gd name="T41" fmla="*/ 102 h 164"/>
                  <a:gd name="T42" fmla="*/ 81 w 278"/>
                  <a:gd name="T43" fmla="*/ 159 h 164"/>
                  <a:gd name="T44" fmla="*/ 111 w 278"/>
                  <a:gd name="T45" fmla="*/ 133 h 164"/>
                  <a:gd name="T46" fmla="*/ 114 w 278"/>
                  <a:gd name="T47" fmla="*/ 133 h 164"/>
                  <a:gd name="T48" fmla="*/ 185 w 278"/>
                  <a:gd name="T49" fmla="*/ 159 h 164"/>
                  <a:gd name="T50" fmla="*/ 164 w 278"/>
                  <a:gd name="T51" fmla="*/ 131 h 164"/>
                  <a:gd name="T52" fmla="*/ 164 w 278"/>
                  <a:gd name="T53" fmla="*/ 133 h 164"/>
                  <a:gd name="T54" fmla="*/ 166 w 278"/>
                  <a:gd name="T55" fmla="*/ 133 h 164"/>
                  <a:gd name="T56" fmla="*/ 194 w 278"/>
                  <a:gd name="T57" fmla="*/ 159 h 164"/>
                  <a:gd name="T58" fmla="*/ 261 w 278"/>
                  <a:gd name="T59" fmla="*/ 164 h 164"/>
                  <a:gd name="T60" fmla="*/ 16 w 278"/>
                  <a:gd name="T61" fmla="*/ 159 h 164"/>
                  <a:gd name="T62" fmla="*/ 114 w 278"/>
                  <a:gd name="T63" fmla="*/ 131 h 164"/>
                  <a:gd name="T64" fmla="*/ 114 w 278"/>
                  <a:gd name="T65" fmla="*/ 133 h 164"/>
                  <a:gd name="T66" fmla="*/ 114 w 278"/>
                  <a:gd name="T67" fmla="*/ 13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8" h="164">
                    <a:moveTo>
                      <a:pt x="0" y="0"/>
                    </a:moveTo>
                    <a:lnTo>
                      <a:pt x="97" y="0"/>
                    </a:lnTo>
                    <a:lnTo>
                      <a:pt x="97" y="7"/>
                    </a:lnTo>
                    <a:lnTo>
                      <a:pt x="0" y="7"/>
                    </a:lnTo>
                    <a:lnTo>
                      <a:pt x="0" y="0"/>
                    </a:lnTo>
                    <a:lnTo>
                      <a:pt x="0" y="0"/>
                    </a:lnTo>
                    <a:close/>
                    <a:moveTo>
                      <a:pt x="180" y="0"/>
                    </a:moveTo>
                    <a:lnTo>
                      <a:pt x="278" y="0"/>
                    </a:lnTo>
                    <a:lnTo>
                      <a:pt x="278" y="7"/>
                    </a:lnTo>
                    <a:lnTo>
                      <a:pt x="180" y="7"/>
                    </a:lnTo>
                    <a:lnTo>
                      <a:pt x="180" y="0"/>
                    </a:lnTo>
                    <a:lnTo>
                      <a:pt x="180" y="0"/>
                    </a:lnTo>
                    <a:close/>
                    <a:moveTo>
                      <a:pt x="2" y="59"/>
                    </a:moveTo>
                    <a:lnTo>
                      <a:pt x="45" y="59"/>
                    </a:lnTo>
                    <a:lnTo>
                      <a:pt x="45" y="64"/>
                    </a:lnTo>
                    <a:lnTo>
                      <a:pt x="2" y="64"/>
                    </a:lnTo>
                    <a:lnTo>
                      <a:pt x="2" y="59"/>
                    </a:lnTo>
                    <a:lnTo>
                      <a:pt x="2" y="59"/>
                    </a:lnTo>
                    <a:close/>
                    <a:moveTo>
                      <a:pt x="232" y="59"/>
                    </a:moveTo>
                    <a:lnTo>
                      <a:pt x="275" y="59"/>
                    </a:lnTo>
                    <a:lnTo>
                      <a:pt x="275" y="64"/>
                    </a:lnTo>
                    <a:lnTo>
                      <a:pt x="232" y="64"/>
                    </a:lnTo>
                    <a:lnTo>
                      <a:pt x="232" y="59"/>
                    </a:lnTo>
                    <a:lnTo>
                      <a:pt x="232" y="59"/>
                    </a:lnTo>
                    <a:close/>
                    <a:moveTo>
                      <a:pt x="7" y="102"/>
                    </a:moveTo>
                    <a:lnTo>
                      <a:pt x="69" y="102"/>
                    </a:lnTo>
                    <a:lnTo>
                      <a:pt x="69" y="109"/>
                    </a:lnTo>
                    <a:lnTo>
                      <a:pt x="7" y="109"/>
                    </a:lnTo>
                    <a:lnTo>
                      <a:pt x="7" y="102"/>
                    </a:lnTo>
                    <a:lnTo>
                      <a:pt x="7" y="102"/>
                    </a:lnTo>
                    <a:close/>
                    <a:moveTo>
                      <a:pt x="114" y="102"/>
                    </a:moveTo>
                    <a:lnTo>
                      <a:pt x="164" y="102"/>
                    </a:lnTo>
                    <a:lnTo>
                      <a:pt x="164" y="109"/>
                    </a:lnTo>
                    <a:lnTo>
                      <a:pt x="114" y="109"/>
                    </a:lnTo>
                    <a:lnTo>
                      <a:pt x="114" y="102"/>
                    </a:lnTo>
                    <a:lnTo>
                      <a:pt x="114" y="102"/>
                    </a:lnTo>
                    <a:close/>
                    <a:moveTo>
                      <a:pt x="206" y="102"/>
                    </a:moveTo>
                    <a:lnTo>
                      <a:pt x="270" y="102"/>
                    </a:lnTo>
                    <a:lnTo>
                      <a:pt x="270" y="109"/>
                    </a:lnTo>
                    <a:lnTo>
                      <a:pt x="206" y="109"/>
                    </a:lnTo>
                    <a:lnTo>
                      <a:pt x="206" y="102"/>
                    </a:lnTo>
                    <a:lnTo>
                      <a:pt x="206" y="102"/>
                    </a:lnTo>
                    <a:close/>
                    <a:moveTo>
                      <a:pt x="16" y="159"/>
                    </a:moveTo>
                    <a:lnTo>
                      <a:pt x="81" y="159"/>
                    </a:lnTo>
                    <a:lnTo>
                      <a:pt x="107" y="133"/>
                    </a:lnTo>
                    <a:lnTo>
                      <a:pt x="111" y="133"/>
                    </a:lnTo>
                    <a:lnTo>
                      <a:pt x="111" y="133"/>
                    </a:lnTo>
                    <a:lnTo>
                      <a:pt x="114" y="133"/>
                    </a:lnTo>
                    <a:lnTo>
                      <a:pt x="88" y="159"/>
                    </a:lnTo>
                    <a:lnTo>
                      <a:pt x="185" y="159"/>
                    </a:lnTo>
                    <a:lnTo>
                      <a:pt x="159" y="131"/>
                    </a:lnTo>
                    <a:lnTo>
                      <a:pt x="164" y="131"/>
                    </a:lnTo>
                    <a:lnTo>
                      <a:pt x="164" y="133"/>
                    </a:lnTo>
                    <a:lnTo>
                      <a:pt x="164" y="133"/>
                    </a:lnTo>
                    <a:lnTo>
                      <a:pt x="166" y="133"/>
                    </a:lnTo>
                    <a:lnTo>
                      <a:pt x="166" y="133"/>
                    </a:lnTo>
                    <a:lnTo>
                      <a:pt x="168" y="133"/>
                    </a:lnTo>
                    <a:lnTo>
                      <a:pt x="194" y="159"/>
                    </a:lnTo>
                    <a:lnTo>
                      <a:pt x="261" y="159"/>
                    </a:lnTo>
                    <a:lnTo>
                      <a:pt x="261" y="164"/>
                    </a:lnTo>
                    <a:lnTo>
                      <a:pt x="16" y="164"/>
                    </a:lnTo>
                    <a:lnTo>
                      <a:pt x="16" y="159"/>
                    </a:lnTo>
                    <a:lnTo>
                      <a:pt x="16" y="159"/>
                    </a:lnTo>
                    <a:close/>
                    <a:moveTo>
                      <a:pt x="114" y="131"/>
                    </a:moveTo>
                    <a:lnTo>
                      <a:pt x="116" y="131"/>
                    </a:lnTo>
                    <a:lnTo>
                      <a:pt x="114" y="133"/>
                    </a:lnTo>
                    <a:lnTo>
                      <a:pt x="114" y="131"/>
                    </a:lnTo>
                    <a:lnTo>
                      <a:pt x="114" y="1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1" name="Freeform 21">
                <a:extLst>
                  <a:ext uri="{FF2B5EF4-FFF2-40B4-BE49-F238E27FC236}">
                    <a16:creationId xmlns:a16="http://schemas.microsoft.com/office/drawing/2014/main" id="{F214C052-AA7D-4018-9F72-E3EA88BDF28C}"/>
                  </a:ext>
                </a:extLst>
              </p:cNvPr>
              <p:cNvSpPr>
                <a:spLocks noEditPoints="1"/>
              </p:cNvSpPr>
              <p:nvPr/>
            </p:nvSpPr>
            <p:spPr bwMode="auto">
              <a:xfrm>
                <a:off x="4295776" y="1660525"/>
                <a:ext cx="546100" cy="508000"/>
              </a:xfrm>
              <a:custGeom>
                <a:avLst/>
                <a:gdLst>
                  <a:gd name="T0" fmla="*/ 31 w 145"/>
                  <a:gd name="T1" fmla="*/ 0 h 135"/>
                  <a:gd name="T2" fmla="*/ 0 w 145"/>
                  <a:gd name="T3" fmla="*/ 27 h 135"/>
                  <a:gd name="T4" fmla="*/ 14 w 145"/>
                  <a:gd name="T5" fmla="*/ 45 h 135"/>
                  <a:gd name="T6" fmla="*/ 14 w 145"/>
                  <a:gd name="T7" fmla="*/ 63 h 135"/>
                  <a:gd name="T8" fmla="*/ 33 w 145"/>
                  <a:gd name="T9" fmla="*/ 116 h 135"/>
                  <a:gd name="T10" fmla="*/ 61 w 145"/>
                  <a:gd name="T11" fmla="*/ 125 h 135"/>
                  <a:gd name="T12" fmla="*/ 73 w 145"/>
                  <a:gd name="T13" fmla="*/ 135 h 135"/>
                  <a:gd name="T14" fmla="*/ 83 w 145"/>
                  <a:gd name="T15" fmla="*/ 126 h 135"/>
                  <a:gd name="T16" fmla="*/ 112 w 145"/>
                  <a:gd name="T17" fmla="*/ 116 h 135"/>
                  <a:gd name="T18" fmla="*/ 131 w 145"/>
                  <a:gd name="T19" fmla="*/ 63 h 135"/>
                  <a:gd name="T20" fmla="*/ 131 w 145"/>
                  <a:gd name="T21" fmla="*/ 46 h 135"/>
                  <a:gd name="T22" fmla="*/ 145 w 145"/>
                  <a:gd name="T23" fmla="*/ 27 h 135"/>
                  <a:gd name="T24" fmla="*/ 115 w 145"/>
                  <a:gd name="T25" fmla="*/ 0 h 135"/>
                  <a:gd name="T26" fmla="*/ 73 w 145"/>
                  <a:gd name="T27" fmla="*/ 14 h 135"/>
                  <a:gd name="T28" fmla="*/ 31 w 145"/>
                  <a:gd name="T29" fmla="*/ 0 h 135"/>
                  <a:gd name="T30" fmla="*/ 31 w 145"/>
                  <a:gd name="T31" fmla="*/ 4 h 135"/>
                  <a:gd name="T32" fmla="*/ 6 w 145"/>
                  <a:gd name="T33" fmla="*/ 26 h 135"/>
                  <a:gd name="T34" fmla="*/ 16 w 145"/>
                  <a:gd name="T35" fmla="*/ 38 h 135"/>
                  <a:gd name="T36" fmla="*/ 17 w 145"/>
                  <a:gd name="T37" fmla="*/ 51 h 135"/>
                  <a:gd name="T38" fmla="*/ 17 w 145"/>
                  <a:gd name="T39" fmla="*/ 64 h 135"/>
                  <a:gd name="T40" fmla="*/ 34 w 145"/>
                  <a:gd name="T41" fmla="*/ 113 h 135"/>
                  <a:gd name="T42" fmla="*/ 60 w 145"/>
                  <a:gd name="T43" fmla="*/ 122 h 135"/>
                  <a:gd name="T44" fmla="*/ 73 w 145"/>
                  <a:gd name="T45" fmla="*/ 130 h 135"/>
                  <a:gd name="T46" fmla="*/ 83 w 145"/>
                  <a:gd name="T47" fmla="*/ 123 h 135"/>
                  <a:gd name="T48" fmla="*/ 111 w 145"/>
                  <a:gd name="T49" fmla="*/ 113 h 135"/>
                  <a:gd name="T50" fmla="*/ 128 w 145"/>
                  <a:gd name="T51" fmla="*/ 63 h 135"/>
                  <a:gd name="T52" fmla="*/ 128 w 145"/>
                  <a:gd name="T53" fmla="*/ 52 h 135"/>
                  <a:gd name="T54" fmla="*/ 129 w 145"/>
                  <a:gd name="T55" fmla="*/ 38 h 135"/>
                  <a:gd name="T56" fmla="*/ 139 w 145"/>
                  <a:gd name="T57" fmla="*/ 26 h 135"/>
                  <a:gd name="T58" fmla="*/ 114 w 145"/>
                  <a:gd name="T59" fmla="*/ 4 h 135"/>
                  <a:gd name="T60" fmla="*/ 73 w 145"/>
                  <a:gd name="T61" fmla="*/ 16 h 135"/>
                  <a:gd name="T62" fmla="*/ 31 w 145"/>
                  <a:gd name="T63" fmla="*/ 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5" h="135">
                    <a:moveTo>
                      <a:pt x="31" y="0"/>
                    </a:moveTo>
                    <a:cubicBezTo>
                      <a:pt x="0" y="27"/>
                      <a:pt x="0" y="27"/>
                      <a:pt x="0" y="27"/>
                    </a:cubicBezTo>
                    <a:cubicBezTo>
                      <a:pt x="9" y="28"/>
                      <a:pt x="14" y="37"/>
                      <a:pt x="14" y="45"/>
                    </a:cubicBezTo>
                    <a:cubicBezTo>
                      <a:pt x="14" y="63"/>
                      <a:pt x="14" y="63"/>
                      <a:pt x="14" y="63"/>
                    </a:cubicBezTo>
                    <a:cubicBezTo>
                      <a:pt x="14" y="80"/>
                      <a:pt x="15" y="109"/>
                      <a:pt x="33" y="116"/>
                    </a:cubicBezTo>
                    <a:cubicBezTo>
                      <a:pt x="36" y="117"/>
                      <a:pt x="53" y="121"/>
                      <a:pt x="61" y="125"/>
                    </a:cubicBezTo>
                    <a:cubicBezTo>
                      <a:pt x="70" y="130"/>
                      <a:pt x="71" y="135"/>
                      <a:pt x="73" y="135"/>
                    </a:cubicBezTo>
                    <a:cubicBezTo>
                      <a:pt x="74" y="134"/>
                      <a:pt x="76" y="130"/>
                      <a:pt x="83" y="126"/>
                    </a:cubicBezTo>
                    <a:cubicBezTo>
                      <a:pt x="92" y="122"/>
                      <a:pt x="107" y="118"/>
                      <a:pt x="112" y="116"/>
                    </a:cubicBezTo>
                    <a:cubicBezTo>
                      <a:pt x="130" y="109"/>
                      <a:pt x="131" y="80"/>
                      <a:pt x="131" y="63"/>
                    </a:cubicBezTo>
                    <a:cubicBezTo>
                      <a:pt x="131" y="46"/>
                      <a:pt x="131" y="46"/>
                      <a:pt x="131" y="46"/>
                    </a:cubicBezTo>
                    <a:cubicBezTo>
                      <a:pt x="131" y="38"/>
                      <a:pt x="136" y="28"/>
                      <a:pt x="145" y="27"/>
                    </a:cubicBezTo>
                    <a:cubicBezTo>
                      <a:pt x="115" y="0"/>
                      <a:pt x="115" y="0"/>
                      <a:pt x="115" y="0"/>
                    </a:cubicBezTo>
                    <a:cubicBezTo>
                      <a:pt x="100" y="9"/>
                      <a:pt x="90" y="13"/>
                      <a:pt x="73" y="14"/>
                    </a:cubicBezTo>
                    <a:cubicBezTo>
                      <a:pt x="55" y="14"/>
                      <a:pt x="45" y="10"/>
                      <a:pt x="31" y="0"/>
                    </a:cubicBezTo>
                    <a:close/>
                    <a:moveTo>
                      <a:pt x="31" y="4"/>
                    </a:moveTo>
                    <a:cubicBezTo>
                      <a:pt x="6" y="26"/>
                      <a:pt x="6" y="26"/>
                      <a:pt x="6" y="26"/>
                    </a:cubicBezTo>
                    <a:cubicBezTo>
                      <a:pt x="7" y="26"/>
                      <a:pt x="13" y="29"/>
                      <a:pt x="16" y="38"/>
                    </a:cubicBezTo>
                    <a:cubicBezTo>
                      <a:pt x="17" y="42"/>
                      <a:pt x="17" y="47"/>
                      <a:pt x="17" y="51"/>
                    </a:cubicBezTo>
                    <a:cubicBezTo>
                      <a:pt x="17" y="56"/>
                      <a:pt x="17" y="60"/>
                      <a:pt x="17" y="64"/>
                    </a:cubicBezTo>
                    <a:cubicBezTo>
                      <a:pt x="17" y="79"/>
                      <a:pt x="18" y="106"/>
                      <a:pt x="34" y="113"/>
                    </a:cubicBezTo>
                    <a:cubicBezTo>
                      <a:pt x="37" y="115"/>
                      <a:pt x="53" y="118"/>
                      <a:pt x="60" y="122"/>
                    </a:cubicBezTo>
                    <a:cubicBezTo>
                      <a:pt x="70" y="126"/>
                      <a:pt x="72" y="130"/>
                      <a:pt x="73" y="130"/>
                    </a:cubicBezTo>
                    <a:cubicBezTo>
                      <a:pt x="74" y="129"/>
                      <a:pt x="76" y="126"/>
                      <a:pt x="83" y="123"/>
                    </a:cubicBezTo>
                    <a:cubicBezTo>
                      <a:pt x="91" y="119"/>
                      <a:pt x="106" y="115"/>
                      <a:pt x="111" y="113"/>
                    </a:cubicBezTo>
                    <a:cubicBezTo>
                      <a:pt x="127" y="107"/>
                      <a:pt x="127" y="79"/>
                      <a:pt x="128" y="63"/>
                    </a:cubicBezTo>
                    <a:cubicBezTo>
                      <a:pt x="128" y="52"/>
                      <a:pt x="128" y="52"/>
                      <a:pt x="128" y="52"/>
                    </a:cubicBezTo>
                    <a:cubicBezTo>
                      <a:pt x="128" y="47"/>
                      <a:pt x="127" y="43"/>
                      <a:pt x="129" y="38"/>
                    </a:cubicBezTo>
                    <a:cubicBezTo>
                      <a:pt x="131" y="33"/>
                      <a:pt x="134" y="28"/>
                      <a:pt x="139" y="26"/>
                    </a:cubicBezTo>
                    <a:cubicBezTo>
                      <a:pt x="114" y="4"/>
                      <a:pt x="114" y="4"/>
                      <a:pt x="114" y="4"/>
                    </a:cubicBezTo>
                    <a:cubicBezTo>
                      <a:pt x="100" y="13"/>
                      <a:pt x="90" y="16"/>
                      <a:pt x="73" y="16"/>
                    </a:cubicBezTo>
                    <a:cubicBezTo>
                      <a:pt x="56" y="16"/>
                      <a:pt x="45" y="13"/>
                      <a:pt x="3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2" name="Freeform 22">
                <a:extLst>
                  <a:ext uri="{FF2B5EF4-FFF2-40B4-BE49-F238E27FC236}">
                    <a16:creationId xmlns:a16="http://schemas.microsoft.com/office/drawing/2014/main" id="{676E773E-EB26-4180-8C7F-D400FA0CB64D}"/>
                  </a:ext>
                </a:extLst>
              </p:cNvPr>
              <p:cNvSpPr>
                <a:spLocks noEditPoints="1"/>
              </p:cNvSpPr>
              <p:nvPr/>
            </p:nvSpPr>
            <p:spPr bwMode="auto">
              <a:xfrm>
                <a:off x="4373563" y="1701800"/>
                <a:ext cx="388938" cy="430213"/>
              </a:xfrm>
              <a:custGeom>
                <a:avLst/>
                <a:gdLst>
                  <a:gd name="T0" fmla="*/ 226 w 245"/>
                  <a:gd name="T1" fmla="*/ 17 h 271"/>
                  <a:gd name="T2" fmla="*/ 233 w 245"/>
                  <a:gd name="T3" fmla="*/ 31 h 271"/>
                  <a:gd name="T4" fmla="*/ 219 w 245"/>
                  <a:gd name="T5" fmla="*/ 40 h 271"/>
                  <a:gd name="T6" fmla="*/ 207 w 245"/>
                  <a:gd name="T7" fmla="*/ 31 h 271"/>
                  <a:gd name="T8" fmla="*/ 212 w 245"/>
                  <a:gd name="T9" fmla="*/ 17 h 271"/>
                  <a:gd name="T10" fmla="*/ 219 w 245"/>
                  <a:gd name="T11" fmla="*/ 0 h 271"/>
                  <a:gd name="T12" fmla="*/ 131 w 245"/>
                  <a:gd name="T13" fmla="*/ 240 h 271"/>
                  <a:gd name="T14" fmla="*/ 136 w 245"/>
                  <a:gd name="T15" fmla="*/ 254 h 271"/>
                  <a:gd name="T16" fmla="*/ 121 w 245"/>
                  <a:gd name="T17" fmla="*/ 263 h 271"/>
                  <a:gd name="T18" fmla="*/ 110 w 245"/>
                  <a:gd name="T19" fmla="*/ 254 h 271"/>
                  <a:gd name="T20" fmla="*/ 114 w 245"/>
                  <a:gd name="T21" fmla="*/ 240 h 271"/>
                  <a:gd name="T22" fmla="*/ 121 w 245"/>
                  <a:gd name="T23" fmla="*/ 223 h 271"/>
                  <a:gd name="T24" fmla="*/ 126 w 245"/>
                  <a:gd name="T25" fmla="*/ 242 h 271"/>
                  <a:gd name="T26" fmla="*/ 129 w 245"/>
                  <a:gd name="T27" fmla="*/ 252 h 271"/>
                  <a:gd name="T28" fmla="*/ 121 w 245"/>
                  <a:gd name="T29" fmla="*/ 256 h 271"/>
                  <a:gd name="T30" fmla="*/ 114 w 245"/>
                  <a:gd name="T31" fmla="*/ 252 h 271"/>
                  <a:gd name="T32" fmla="*/ 117 w 245"/>
                  <a:gd name="T33" fmla="*/ 242 h 271"/>
                  <a:gd name="T34" fmla="*/ 121 w 245"/>
                  <a:gd name="T35" fmla="*/ 235 h 271"/>
                  <a:gd name="T36" fmla="*/ 34 w 245"/>
                  <a:gd name="T37" fmla="*/ 17 h 271"/>
                  <a:gd name="T38" fmla="*/ 38 w 245"/>
                  <a:gd name="T39" fmla="*/ 31 h 271"/>
                  <a:gd name="T40" fmla="*/ 27 w 245"/>
                  <a:gd name="T41" fmla="*/ 40 h 271"/>
                  <a:gd name="T42" fmla="*/ 15 w 245"/>
                  <a:gd name="T43" fmla="*/ 31 h 271"/>
                  <a:gd name="T44" fmla="*/ 19 w 245"/>
                  <a:gd name="T45" fmla="*/ 17 h 271"/>
                  <a:gd name="T46" fmla="*/ 27 w 245"/>
                  <a:gd name="T47" fmla="*/ 0 h 271"/>
                  <a:gd name="T48" fmla="*/ 31 w 245"/>
                  <a:gd name="T49" fmla="*/ 22 h 271"/>
                  <a:gd name="T50" fmla="*/ 34 w 245"/>
                  <a:gd name="T51" fmla="*/ 29 h 271"/>
                  <a:gd name="T52" fmla="*/ 27 w 245"/>
                  <a:gd name="T53" fmla="*/ 33 h 271"/>
                  <a:gd name="T54" fmla="*/ 19 w 245"/>
                  <a:gd name="T55" fmla="*/ 29 h 271"/>
                  <a:gd name="T56" fmla="*/ 22 w 245"/>
                  <a:gd name="T57" fmla="*/ 22 h 271"/>
                  <a:gd name="T58" fmla="*/ 27 w 245"/>
                  <a:gd name="T59" fmla="*/ 12 h 271"/>
                  <a:gd name="T60" fmla="*/ 224 w 245"/>
                  <a:gd name="T61" fmla="*/ 22 h 271"/>
                  <a:gd name="T62" fmla="*/ 226 w 245"/>
                  <a:gd name="T63" fmla="*/ 29 h 271"/>
                  <a:gd name="T64" fmla="*/ 219 w 245"/>
                  <a:gd name="T65" fmla="*/ 33 h 271"/>
                  <a:gd name="T66" fmla="*/ 212 w 245"/>
                  <a:gd name="T67" fmla="*/ 29 h 271"/>
                  <a:gd name="T68" fmla="*/ 214 w 245"/>
                  <a:gd name="T69" fmla="*/ 22 h 271"/>
                  <a:gd name="T70" fmla="*/ 219 w 245"/>
                  <a:gd name="T71" fmla="*/ 1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5" h="271">
                    <a:moveTo>
                      <a:pt x="219" y="0"/>
                    </a:moveTo>
                    <a:lnTo>
                      <a:pt x="226" y="17"/>
                    </a:lnTo>
                    <a:lnTo>
                      <a:pt x="245" y="19"/>
                    </a:lnTo>
                    <a:lnTo>
                      <a:pt x="233" y="31"/>
                    </a:lnTo>
                    <a:lnTo>
                      <a:pt x="235" y="48"/>
                    </a:lnTo>
                    <a:lnTo>
                      <a:pt x="219" y="40"/>
                    </a:lnTo>
                    <a:lnTo>
                      <a:pt x="205" y="48"/>
                    </a:lnTo>
                    <a:lnTo>
                      <a:pt x="207" y="31"/>
                    </a:lnTo>
                    <a:lnTo>
                      <a:pt x="193" y="19"/>
                    </a:lnTo>
                    <a:lnTo>
                      <a:pt x="212" y="17"/>
                    </a:lnTo>
                    <a:lnTo>
                      <a:pt x="219" y="0"/>
                    </a:lnTo>
                    <a:lnTo>
                      <a:pt x="219" y="0"/>
                    </a:lnTo>
                    <a:close/>
                    <a:moveTo>
                      <a:pt x="121" y="223"/>
                    </a:moveTo>
                    <a:lnTo>
                      <a:pt x="131" y="240"/>
                    </a:lnTo>
                    <a:lnTo>
                      <a:pt x="148" y="242"/>
                    </a:lnTo>
                    <a:lnTo>
                      <a:pt x="136" y="254"/>
                    </a:lnTo>
                    <a:lnTo>
                      <a:pt x="138" y="271"/>
                    </a:lnTo>
                    <a:lnTo>
                      <a:pt x="121" y="263"/>
                    </a:lnTo>
                    <a:lnTo>
                      <a:pt x="107" y="271"/>
                    </a:lnTo>
                    <a:lnTo>
                      <a:pt x="110" y="254"/>
                    </a:lnTo>
                    <a:lnTo>
                      <a:pt x="98" y="242"/>
                    </a:lnTo>
                    <a:lnTo>
                      <a:pt x="114" y="240"/>
                    </a:lnTo>
                    <a:lnTo>
                      <a:pt x="121" y="223"/>
                    </a:lnTo>
                    <a:lnTo>
                      <a:pt x="121" y="223"/>
                    </a:lnTo>
                    <a:close/>
                    <a:moveTo>
                      <a:pt x="121" y="235"/>
                    </a:moveTo>
                    <a:lnTo>
                      <a:pt x="126" y="242"/>
                    </a:lnTo>
                    <a:lnTo>
                      <a:pt x="136" y="244"/>
                    </a:lnTo>
                    <a:lnTo>
                      <a:pt x="129" y="252"/>
                    </a:lnTo>
                    <a:lnTo>
                      <a:pt x="131" y="261"/>
                    </a:lnTo>
                    <a:lnTo>
                      <a:pt x="121" y="256"/>
                    </a:lnTo>
                    <a:lnTo>
                      <a:pt x="112" y="261"/>
                    </a:lnTo>
                    <a:lnTo>
                      <a:pt x="114" y="252"/>
                    </a:lnTo>
                    <a:lnTo>
                      <a:pt x="107" y="244"/>
                    </a:lnTo>
                    <a:lnTo>
                      <a:pt x="117" y="242"/>
                    </a:lnTo>
                    <a:lnTo>
                      <a:pt x="121" y="235"/>
                    </a:lnTo>
                    <a:lnTo>
                      <a:pt x="121" y="235"/>
                    </a:lnTo>
                    <a:close/>
                    <a:moveTo>
                      <a:pt x="27" y="0"/>
                    </a:moveTo>
                    <a:lnTo>
                      <a:pt x="34" y="17"/>
                    </a:lnTo>
                    <a:lnTo>
                      <a:pt x="53" y="19"/>
                    </a:lnTo>
                    <a:lnTo>
                      <a:pt x="38" y="31"/>
                    </a:lnTo>
                    <a:lnTo>
                      <a:pt x="41" y="48"/>
                    </a:lnTo>
                    <a:lnTo>
                      <a:pt x="27" y="40"/>
                    </a:lnTo>
                    <a:lnTo>
                      <a:pt x="10" y="48"/>
                    </a:lnTo>
                    <a:lnTo>
                      <a:pt x="15" y="31"/>
                    </a:lnTo>
                    <a:lnTo>
                      <a:pt x="0" y="19"/>
                    </a:lnTo>
                    <a:lnTo>
                      <a:pt x="19" y="17"/>
                    </a:lnTo>
                    <a:lnTo>
                      <a:pt x="27" y="0"/>
                    </a:lnTo>
                    <a:lnTo>
                      <a:pt x="27" y="0"/>
                    </a:lnTo>
                    <a:close/>
                    <a:moveTo>
                      <a:pt x="27" y="12"/>
                    </a:moveTo>
                    <a:lnTo>
                      <a:pt x="31" y="22"/>
                    </a:lnTo>
                    <a:lnTo>
                      <a:pt x="41" y="22"/>
                    </a:lnTo>
                    <a:lnTo>
                      <a:pt x="34" y="29"/>
                    </a:lnTo>
                    <a:lnTo>
                      <a:pt x="36" y="38"/>
                    </a:lnTo>
                    <a:lnTo>
                      <a:pt x="27" y="33"/>
                    </a:lnTo>
                    <a:lnTo>
                      <a:pt x="17" y="38"/>
                    </a:lnTo>
                    <a:lnTo>
                      <a:pt x="19" y="29"/>
                    </a:lnTo>
                    <a:lnTo>
                      <a:pt x="12" y="22"/>
                    </a:lnTo>
                    <a:lnTo>
                      <a:pt x="22" y="22"/>
                    </a:lnTo>
                    <a:lnTo>
                      <a:pt x="27" y="12"/>
                    </a:lnTo>
                    <a:lnTo>
                      <a:pt x="27" y="12"/>
                    </a:lnTo>
                    <a:close/>
                    <a:moveTo>
                      <a:pt x="219" y="12"/>
                    </a:moveTo>
                    <a:lnTo>
                      <a:pt x="224" y="22"/>
                    </a:lnTo>
                    <a:lnTo>
                      <a:pt x="233" y="22"/>
                    </a:lnTo>
                    <a:lnTo>
                      <a:pt x="226" y="29"/>
                    </a:lnTo>
                    <a:lnTo>
                      <a:pt x="228" y="38"/>
                    </a:lnTo>
                    <a:lnTo>
                      <a:pt x="219" y="33"/>
                    </a:lnTo>
                    <a:lnTo>
                      <a:pt x="209" y="38"/>
                    </a:lnTo>
                    <a:lnTo>
                      <a:pt x="212" y="29"/>
                    </a:lnTo>
                    <a:lnTo>
                      <a:pt x="205" y="22"/>
                    </a:lnTo>
                    <a:lnTo>
                      <a:pt x="214" y="22"/>
                    </a:lnTo>
                    <a:lnTo>
                      <a:pt x="219" y="12"/>
                    </a:lnTo>
                    <a:lnTo>
                      <a:pt x="219"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3" name="Freeform 23">
                <a:extLst>
                  <a:ext uri="{FF2B5EF4-FFF2-40B4-BE49-F238E27FC236}">
                    <a16:creationId xmlns:a16="http://schemas.microsoft.com/office/drawing/2014/main" id="{7BD6BF31-F592-4AC8-BD23-BDA8C990C02D}"/>
                  </a:ext>
                </a:extLst>
              </p:cNvPr>
              <p:cNvSpPr>
                <a:spLocks noEditPoints="1"/>
              </p:cNvSpPr>
              <p:nvPr/>
            </p:nvSpPr>
            <p:spPr bwMode="auto">
              <a:xfrm>
                <a:off x="4392613" y="2220913"/>
                <a:ext cx="350838" cy="79375"/>
              </a:xfrm>
              <a:custGeom>
                <a:avLst/>
                <a:gdLst>
                  <a:gd name="T0" fmla="*/ 11 w 93"/>
                  <a:gd name="T1" fmla="*/ 4 h 21"/>
                  <a:gd name="T2" fmla="*/ 11 w 93"/>
                  <a:gd name="T3" fmla="*/ 4 h 21"/>
                  <a:gd name="T4" fmla="*/ 11 w 93"/>
                  <a:gd name="T5" fmla="*/ 2 h 21"/>
                  <a:gd name="T6" fmla="*/ 29 w 93"/>
                  <a:gd name="T7" fmla="*/ 3 h 21"/>
                  <a:gd name="T8" fmla="*/ 28 w 93"/>
                  <a:gd name="T9" fmla="*/ 8 h 21"/>
                  <a:gd name="T10" fmla="*/ 38 w 93"/>
                  <a:gd name="T11" fmla="*/ 7 h 21"/>
                  <a:gd name="T12" fmla="*/ 37 w 93"/>
                  <a:gd name="T13" fmla="*/ 5 h 21"/>
                  <a:gd name="T14" fmla="*/ 33 w 93"/>
                  <a:gd name="T15" fmla="*/ 4 h 21"/>
                  <a:gd name="T16" fmla="*/ 39 w 93"/>
                  <a:gd name="T17" fmla="*/ 1 h 21"/>
                  <a:gd name="T18" fmla="*/ 63 w 93"/>
                  <a:gd name="T19" fmla="*/ 3 h 21"/>
                  <a:gd name="T20" fmla="*/ 65 w 93"/>
                  <a:gd name="T21" fmla="*/ 8 h 21"/>
                  <a:gd name="T22" fmla="*/ 71 w 93"/>
                  <a:gd name="T23" fmla="*/ 10 h 21"/>
                  <a:gd name="T24" fmla="*/ 65 w 93"/>
                  <a:gd name="T25" fmla="*/ 2 h 21"/>
                  <a:gd name="T26" fmla="*/ 88 w 93"/>
                  <a:gd name="T27" fmla="*/ 12 h 21"/>
                  <a:gd name="T28" fmla="*/ 87 w 93"/>
                  <a:gd name="T29" fmla="*/ 11 h 21"/>
                  <a:gd name="T30" fmla="*/ 87 w 93"/>
                  <a:gd name="T31" fmla="*/ 5 h 21"/>
                  <a:gd name="T32" fmla="*/ 83 w 93"/>
                  <a:gd name="T33" fmla="*/ 18 h 21"/>
                  <a:gd name="T34" fmla="*/ 80 w 93"/>
                  <a:gd name="T35" fmla="*/ 11 h 21"/>
                  <a:gd name="T36" fmla="*/ 78 w 93"/>
                  <a:gd name="T37" fmla="*/ 11 h 21"/>
                  <a:gd name="T38" fmla="*/ 75 w 93"/>
                  <a:gd name="T39" fmla="*/ 19 h 21"/>
                  <a:gd name="T40" fmla="*/ 93 w 93"/>
                  <a:gd name="T41" fmla="*/ 20 h 21"/>
                  <a:gd name="T42" fmla="*/ 85 w 93"/>
                  <a:gd name="T43" fmla="*/ 12 h 21"/>
                  <a:gd name="T44" fmla="*/ 55 w 93"/>
                  <a:gd name="T45" fmla="*/ 2 h 21"/>
                  <a:gd name="T46" fmla="*/ 50 w 93"/>
                  <a:gd name="T47" fmla="*/ 7 h 21"/>
                  <a:gd name="T48" fmla="*/ 50 w 93"/>
                  <a:gd name="T49" fmla="*/ 15 h 21"/>
                  <a:gd name="T50" fmla="*/ 57 w 93"/>
                  <a:gd name="T51" fmla="*/ 10 h 21"/>
                  <a:gd name="T52" fmla="*/ 53 w 93"/>
                  <a:gd name="T53" fmla="*/ 14 h 21"/>
                  <a:gd name="T54" fmla="*/ 57 w 93"/>
                  <a:gd name="T55" fmla="*/ 14 h 21"/>
                  <a:gd name="T56" fmla="*/ 57 w 93"/>
                  <a:gd name="T57" fmla="*/ 9 h 21"/>
                  <a:gd name="T58" fmla="*/ 55 w 93"/>
                  <a:gd name="T59" fmla="*/ 7 h 21"/>
                  <a:gd name="T60" fmla="*/ 62 w 93"/>
                  <a:gd name="T61" fmla="*/ 11 h 21"/>
                  <a:gd name="T62" fmla="*/ 62 w 93"/>
                  <a:gd name="T63" fmla="*/ 11 h 21"/>
                  <a:gd name="T64" fmla="*/ 62 w 93"/>
                  <a:gd name="T65" fmla="*/ 14 h 21"/>
                  <a:gd name="T66" fmla="*/ 39 w 93"/>
                  <a:gd name="T67" fmla="*/ 11 h 21"/>
                  <a:gd name="T68" fmla="*/ 36 w 93"/>
                  <a:gd name="T69" fmla="*/ 10 h 21"/>
                  <a:gd name="T70" fmla="*/ 34 w 93"/>
                  <a:gd name="T71" fmla="*/ 12 h 21"/>
                  <a:gd name="T72" fmla="*/ 34 w 93"/>
                  <a:gd name="T73" fmla="*/ 13 h 21"/>
                  <a:gd name="T74" fmla="*/ 26 w 93"/>
                  <a:gd name="T75" fmla="*/ 17 h 21"/>
                  <a:gd name="T76" fmla="*/ 44 w 93"/>
                  <a:gd name="T77" fmla="*/ 15 h 21"/>
                  <a:gd name="T78" fmla="*/ 35 w 93"/>
                  <a:gd name="T79" fmla="*/ 12 h 21"/>
                  <a:gd name="T80" fmla="*/ 7 w 93"/>
                  <a:gd name="T81" fmla="*/ 6 h 21"/>
                  <a:gd name="T82" fmla="*/ 12 w 93"/>
                  <a:gd name="T83" fmla="*/ 8 h 21"/>
                  <a:gd name="T84" fmla="*/ 10 w 93"/>
                  <a:gd name="T85" fmla="*/ 8 h 21"/>
                  <a:gd name="T86" fmla="*/ 13 w 93"/>
                  <a:gd name="T87" fmla="*/ 5 h 21"/>
                  <a:gd name="T88" fmla="*/ 5 w 93"/>
                  <a:gd name="T89" fmla="*/ 7 h 21"/>
                  <a:gd name="T90" fmla="*/ 6 w 93"/>
                  <a:gd name="T91" fmla="*/ 9 h 21"/>
                  <a:gd name="T92" fmla="*/ 4 w 93"/>
                  <a:gd name="T93" fmla="*/ 11 h 21"/>
                  <a:gd name="T94" fmla="*/ 8 w 93"/>
                  <a:gd name="T95" fmla="*/ 11 h 21"/>
                  <a:gd name="T96" fmla="*/ 0 w 93"/>
                  <a:gd name="T97" fmla="*/ 16 h 21"/>
                  <a:gd name="T98" fmla="*/ 18 w 93"/>
                  <a:gd name="T99" fmla="*/ 14 h 21"/>
                  <a:gd name="T100" fmla="*/ 14 w 93"/>
                  <a:gd name="T101" fmla="*/ 13 h 21"/>
                  <a:gd name="T102" fmla="*/ 12 w 93"/>
                  <a:gd name="T103" fmla="*/ 11 h 21"/>
                  <a:gd name="T104" fmla="*/ 10 w 93"/>
                  <a:gd name="T105" fmla="*/ 14 h 21"/>
                  <a:gd name="T106" fmla="*/ 14 w 93"/>
                  <a:gd name="T107" fmla="*/ 10 h 21"/>
                  <a:gd name="T108" fmla="*/ 10 w 93"/>
                  <a:gd name="T109" fmla="*/ 9 h 21"/>
                  <a:gd name="T110" fmla="*/ 6 w 93"/>
                  <a:gd name="T111" fmla="*/ 14 h 21"/>
                  <a:gd name="T112" fmla="*/ 7 w 93"/>
                  <a:gd name="T113" fmla="*/ 17 h 21"/>
                  <a:gd name="T114" fmla="*/ 7 w 93"/>
                  <a:gd name="T115" fmla="*/ 21 h 21"/>
                  <a:gd name="T116" fmla="*/ 14 w 93"/>
                  <a:gd name="T117" fmla="*/ 20 h 21"/>
                  <a:gd name="T118" fmla="*/ 15 w 93"/>
                  <a:gd name="T119" fmla="*/ 16 h 21"/>
                  <a:gd name="T120" fmla="*/ 12 w 93"/>
                  <a:gd name="T121" fmla="*/ 17 h 21"/>
                  <a:gd name="T122" fmla="*/ 7 w 93"/>
                  <a:gd name="T123"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3" h="21">
                    <a:moveTo>
                      <a:pt x="11" y="2"/>
                    </a:moveTo>
                    <a:cubicBezTo>
                      <a:pt x="11" y="2"/>
                      <a:pt x="11" y="2"/>
                      <a:pt x="11" y="3"/>
                    </a:cubicBezTo>
                    <a:cubicBezTo>
                      <a:pt x="11" y="3"/>
                      <a:pt x="11" y="3"/>
                      <a:pt x="11" y="3"/>
                    </a:cubicBezTo>
                    <a:cubicBezTo>
                      <a:pt x="11" y="3"/>
                      <a:pt x="11" y="4"/>
                      <a:pt x="11" y="4"/>
                    </a:cubicBezTo>
                    <a:cubicBezTo>
                      <a:pt x="10" y="4"/>
                      <a:pt x="10" y="5"/>
                      <a:pt x="10" y="5"/>
                    </a:cubicBezTo>
                    <a:cubicBezTo>
                      <a:pt x="9" y="5"/>
                      <a:pt x="9" y="5"/>
                      <a:pt x="9" y="5"/>
                    </a:cubicBezTo>
                    <a:cubicBezTo>
                      <a:pt x="9" y="5"/>
                      <a:pt x="10" y="5"/>
                      <a:pt x="10" y="5"/>
                    </a:cubicBezTo>
                    <a:cubicBezTo>
                      <a:pt x="10" y="5"/>
                      <a:pt x="11" y="5"/>
                      <a:pt x="11" y="4"/>
                    </a:cubicBezTo>
                    <a:cubicBezTo>
                      <a:pt x="12" y="4"/>
                      <a:pt x="12" y="4"/>
                      <a:pt x="12" y="4"/>
                    </a:cubicBezTo>
                    <a:cubicBezTo>
                      <a:pt x="12" y="4"/>
                      <a:pt x="13" y="4"/>
                      <a:pt x="13" y="3"/>
                    </a:cubicBezTo>
                    <a:cubicBezTo>
                      <a:pt x="13" y="3"/>
                      <a:pt x="14" y="3"/>
                      <a:pt x="13" y="3"/>
                    </a:cubicBezTo>
                    <a:cubicBezTo>
                      <a:pt x="13" y="2"/>
                      <a:pt x="12" y="2"/>
                      <a:pt x="11" y="2"/>
                    </a:cubicBezTo>
                    <a:close/>
                    <a:moveTo>
                      <a:pt x="38" y="1"/>
                    </a:moveTo>
                    <a:cubicBezTo>
                      <a:pt x="38" y="1"/>
                      <a:pt x="38" y="1"/>
                      <a:pt x="37" y="1"/>
                    </a:cubicBezTo>
                    <a:cubicBezTo>
                      <a:pt x="36" y="1"/>
                      <a:pt x="33" y="2"/>
                      <a:pt x="29" y="2"/>
                    </a:cubicBezTo>
                    <a:cubicBezTo>
                      <a:pt x="28" y="2"/>
                      <a:pt x="28" y="3"/>
                      <a:pt x="29" y="3"/>
                    </a:cubicBezTo>
                    <a:cubicBezTo>
                      <a:pt x="30" y="3"/>
                      <a:pt x="31" y="3"/>
                      <a:pt x="32" y="3"/>
                    </a:cubicBezTo>
                    <a:cubicBezTo>
                      <a:pt x="32" y="3"/>
                      <a:pt x="32" y="4"/>
                      <a:pt x="32" y="5"/>
                    </a:cubicBezTo>
                    <a:cubicBezTo>
                      <a:pt x="31" y="6"/>
                      <a:pt x="30" y="7"/>
                      <a:pt x="29" y="8"/>
                    </a:cubicBezTo>
                    <a:cubicBezTo>
                      <a:pt x="29" y="8"/>
                      <a:pt x="29" y="8"/>
                      <a:pt x="28" y="8"/>
                    </a:cubicBezTo>
                    <a:cubicBezTo>
                      <a:pt x="28" y="8"/>
                      <a:pt x="28" y="9"/>
                      <a:pt x="28" y="9"/>
                    </a:cubicBezTo>
                    <a:cubicBezTo>
                      <a:pt x="28" y="9"/>
                      <a:pt x="29" y="10"/>
                      <a:pt x="29" y="10"/>
                    </a:cubicBezTo>
                    <a:cubicBezTo>
                      <a:pt x="29" y="10"/>
                      <a:pt x="29" y="10"/>
                      <a:pt x="30" y="9"/>
                    </a:cubicBezTo>
                    <a:cubicBezTo>
                      <a:pt x="30" y="9"/>
                      <a:pt x="33" y="8"/>
                      <a:pt x="38" y="7"/>
                    </a:cubicBezTo>
                    <a:cubicBezTo>
                      <a:pt x="38" y="7"/>
                      <a:pt x="38" y="7"/>
                      <a:pt x="38" y="7"/>
                    </a:cubicBezTo>
                    <a:cubicBezTo>
                      <a:pt x="38" y="8"/>
                      <a:pt x="39" y="8"/>
                      <a:pt x="39" y="8"/>
                    </a:cubicBezTo>
                    <a:cubicBezTo>
                      <a:pt x="40" y="8"/>
                      <a:pt x="40" y="7"/>
                      <a:pt x="39" y="6"/>
                    </a:cubicBezTo>
                    <a:cubicBezTo>
                      <a:pt x="39" y="5"/>
                      <a:pt x="38" y="5"/>
                      <a:pt x="37" y="5"/>
                    </a:cubicBezTo>
                    <a:cubicBezTo>
                      <a:pt x="35" y="4"/>
                      <a:pt x="35" y="4"/>
                      <a:pt x="36" y="5"/>
                    </a:cubicBezTo>
                    <a:cubicBezTo>
                      <a:pt x="36" y="5"/>
                      <a:pt x="36" y="6"/>
                      <a:pt x="37" y="7"/>
                    </a:cubicBezTo>
                    <a:cubicBezTo>
                      <a:pt x="34" y="7"/>
                      <a:pt x="32" y="8"/>
                      <a:pt x="30" y="8"/>
                    </a:cubicBezTo>
                    <a:cubicBezTo>
                      <a:pt x="31" y="7"/>
                      <a:pt x="32" y="6"/>
                      <a:pt x="33" y="4"/>
                    </a:cubicBezTo>
                    <a:cubicBezTo>
                      <a:pt x="34" y="4"/>
                      <a:pt x="34" y="4"/>
                      <a:pt x="34" y="4"/>
                    </a:cubicBezTo>
                    <a:cubicBezTo>
                      <a:pt x="35" y="4"/>
                      <a:pt x="35" y="3"/>
                      <a:pt x="33" y="3"/>
                    </a:cubicBezTo>
                    <a:cubicBezTo>
                      <a:pt x="36" y="2"/>
                      <a:pt x="38" y="2"/>
                      <a:pt x="39" y="2"/>
                    </a:cubicBezTo>
                    <a:cubicBezTo>
                      <a:pt x="39" y="2"/>
                      <a:pt x="39" y="1"/>
                      <a:pt x="39" y="1"/>
                    </a:cubicBezTo>
                    <a:cubicBezTo>
                      <a:pt x="39" y="1"/>
                      <a:pt x="38" y="1"/>
                      <a:pt x="38" y="1"/>
                    </a:cubicBezTo>
                    <a:close/>
                    <a:moveTo>
                      <a:pt x="63" y="0"/>
                    </a:moveTo>
                    <a:cubicBezTo>
                      <a:pt x="63" y="0"/>
                      <a:pt x="63" y="1"/>
                      <a:pt x="63" y="1"/>
                    </a:cubicBezTo>
                    <a:cubicBezTo>
                      <a:pt x="63" y="1"/>
                      <a:pt x="63" y="2"/>
                      <a:pt x="63" y="3"/>
                    </a:cubicBezTo>
                    <a:cubicBezTo>
                      <a:pt x="62" y="7"/>
                      <a:pt x="61" y="9"/>
                      <a:pt x="59" y="11"/>
                    </a:cubicBezTo>
                    <a:cubicBezTo>
                      <a:pt x="59" y="11"/>
                      <a:pt x="59" y="11"/>
                      <a:pt x="59" y="11"/>
                    </a:cubicBezTo>
                    <a:cubicBezTo>
                      <a:pt x="61" y="10"/>
                      <a:pt x="62" y="8"/>
                      <a:pt x="63" y="5"/>
                    </a:cubicBezTo>
                    <a:cubicBezTo>
                      <a:pt x="64" y="5"/>
                      <a:pt x="64" y="6"/>
                      <a:pt x="65" y="8"/>
                    </a:cubicBezTo>
                    <a:cubicBezTo>
                      <a:pt x="66" y="9"/>
                      <a:pt x="66" y="9"/>
                      <a:pt x="66" y="10"/>
                    </a:cubicBezTo>
                    <a:cubicBezTo>
                      <a:pt x="66" y="10"/>
                      <a:pt x="67" y="11"/>
                      <a:pt x="69" y="11"/>
                    </a:cubicBezTo>
                    <a:cubicBezTo>
                      <a:pt x="69" y="11"/>
                      <a:pt x="69" y="11"/>
                      <a:pt x="70" y="11"/>
                    </a:cubicBezTo>
                    <a:cubicBezTo>
                      <a:pt x="70" y="11"/>
                      <a:pt x="71" y="11"/>
                      <a:pt x="71" y="10"/>
                    </a:cubicBezTo>
                    <a:cubicBezTo>
                      <a:pt x="71" y="10"/>
                      <a:pt x="71" y="10"/>
                      <a:pt x="71" y="10"/>
                    </a:cubicBezTo>
                    <a:cubicBezTo>
                      <a:pt x="68" y="8"/>
                      <a:pt x="66" y="7"/>
                      <a:pt x="65" y="5"/>
                    </a:cubicBezTo>
                    <a:cubicBezTo>
                      <a:pt x="64" y="5"/>
                      <a:pt x="64" y="4"/>
                      <a:pt x="64" y="4"/>
                    </a:cubicBezTo>
                    <a:cubicBezTo>
                      <a:pt x="64" y="3"/>
                      <a:pt x="64" y="2"/>
                      <a:pt x="65" y="2"/>
                    </a:cubicBezTo>
                    <a:cubicBezTo>
                      <a:pt x="65" y="2"/>
                      <a:pt x="65" y="2"/>
                      <a:pt x="65" y="1"/>
                    </a:cubicBezTo>
                    <a:cubicBezTo>
                      <a:pt x="64" y="1"/>
                      <a:pt x="64" y="1"/>
                      <a:pt x="63" y="0"/>
                    </a:cubicBezTo>
                    <a:close/>
                    <a:moveTo>
                      <a:pt x="85" y="12"/>
                    </a:moveTo>
                    <a:cubicBezTo>
                      <a:pt x="86" y="12"/>
                      <a:pt x="87" y="12"/>
                      <a:pt x="88" y="12"/>
                    </a:cubicBezTo>
                    <a:cubicBezTo>
                      <a:pt x="89" y="12"/>
                      <a:pt x="89" y="12"/>
                      <a:pt x="89" y="12"/>
                    </a:cubicBezTo>
                    <a:cubicBezTo>
                      <a:pt x="90" y="12"/>
                      <a:pt x="90" y="12"/>
                      <a:pt x="91" y="11"/>
                    </a:cubicBezTo>
                    <a:cubicBezTo>
                      <a:pt x="91" y="11"/>
                      <a:pt x="90" y="11"/>
                      <a:pt x="90" y="11"/>
                    </a:cubicBezTo>
                    <a:cubicBezTo>
                      <a:pt x="89" y="10"/>
                      <a:pt x="88" y="11"/>
                      <a:pt x="87" y="11"/>
                    </a:cubicBezTo>
                    <a:cubicBezTo>
                      <a:pt x="86" y="11"/>
                      <a:pt x="86" y="11"/>
                      <a:pt x="85" y="11"/>
                    </a:cubicBezTo>
                    <a:cubicBezTo>
                      <a:pt x="86" y="9"/>
                      <a:pt x="86" y="7"/>
                      <a:pt x="86" y="7"/>
                    </a:cubicBezTo>
                    <a:cubicBezTo>
                      <a:pt x="86" y="6"/>
                      <a:pt x="86" y="6"/>
                      <a:pt x="86" y="6"/>
                    </a:cubicBezTo>
                    <a:cubicBezTo>
                      <a:pt x="86" y="5"/>
                      <a:pt x="87" y="5"/>
                      <a:pt x="87" y="5"/>
                    </a:cubicBezTo>
                    <a:cubicBezTo>
                      <a:pt x="86" y="5"/>
                      <a:pt x="85" y="4"/>
                      <a:pt x="84" y="4"/>
                    </a:cubicBezTo>
                    <a:cubicBezTo>
                      <a:pt x="84" y="4"/>
                      <a:pt x="84" y="4"/>
                      <a:pt x="84" y="5"/>
                    </a:cubicBezTo>
                    <a:cubicBezTo>
                      <a:pt x="84" y="5"/>
                      <a:pt x="84" y="6"/>
                      <a:pt x="84" y="6"/>
                    </a:cubicBezTo>
                    <a:cubicBezTo>
                      <a:pt x="84" y="8"/>
                      <a:pt x="84" y="12"/>
                      <a:pt x="83" y="18"/>
                    </a:cubicBezTo>
                    <a:cubicBezTo>
                      <a:pt x="80" y="18"/>
                      <a:pt x="80" y="18"/>
                      <a:pt x="80" y="18"/>
                    </a:cubicBezTo>
                    <a:cubicBezTo>
                      <a:pt x="80" y="18"/>
                      <a:pt x="80" y="17"/>
                      <a:pt x="80" y="16"/>
                    </a:cubicBezTo>
                    <a:cubicBezTo>
                      <a:pt x="80" y="14"/>
                      <a:pt x="80" y="12"/>
                      <a:pt x="80" y="12"/>
                    </a:cubicBezTo>
                    <a:cubicBezTo>
                      <a:pt x="80" y="12"/>
                      <a:pt x="80" y="11"/>
                      <a:pt x="80" y="11"/>
                    </a:cubicBezTo>
                    <a:cubicBezTo>
                      <a:pt x="80" y="11"/>
                      <a:pt x="80" y="11"/>
                      <a:pt x="80" y="11"/>
                    </a:cubicBezTo>
                    <a:cubicBezTo>
                      <a:pt x="80" y="10"/>
                      <a:pt x="79" y="10"/>
                      <a:pt x="78" y="9"/>
                    </a:cubicBezTo>
                    <a:cubicBezTo>
                      <a:pt x="78" y="9"/>
                      <a:pt x="78" y="10"/>
                      <a:pt x="78" y="10"/>
                    </a:cubicBezTo>
                    <a:cubicBezTo>
                      <a:pt x="78" y="11"/>
                      <a:pt x="78" y="11"/>
                      <a:pt x="78" y="11"/>
                    </a:cubicBezTo>
                    <a:cubicBezTo>
                      <a:pt x="79" y="12"/>
                      <a:pt x="79" y="15"/>
                      <a:pt x="78" y="18"/>
                    </a:cubicBezTo>
                    <a:cubicBezTo>
                      <a:pt x="77" y="18"/>
                      <a:pt x="76" y="18"/>
                      <a:pt x="74" y="18"/>
                    </a:cubicBezTo>
                    <a:cubicBezTo>
                      <a:pt x="74" y="18"/>
                      <a:pt x="73" y="18"/>
                      <a:pt x="74" y="18"/>
                    </a:cubicBezTo>
                    <a:cubicBezTo>
                      <a:pt x="74" y="19"/>
                      <a:pt x="74" y="19"/>
                      <a:pt x="75" y="19"/>
                    </a:cubicBezTo>
                    <a:cubicBezTo>
                      <a:pt x="78" y="19"/>
                      <a:pt x="81" y="19"/>
                      <a:pt x="84" y="19"/>
                    </a:cubicBezTo>
                    <a:cubicBezTo>
                      <a:pt x="85" y="19"/>
                      <a:pt x="87" y="19"/>
                      <a:pt x="88" y="20"/>
                    </a:cubicBezTo>
                    <a:cubicBezTo>
                      <a:pt x="89" y="20"/>
                      <a:pt x="91" y="20"/>
                      <a:pt x="92" y="20"/>
                    </a:cubicBezTo>
                    <a:cubicBezTo>
                      <a:pt x="93" y="20"/>
                      <a:pt x="93" y="20"/>
                      <a:pt x="93" y="20"/>
                    </a:cubicBezTo>
                    <a:cubicBezTo>
                      <a:pt x="93" y="19"/>
                      <a:pt x="92" y="18"/>
                      <a:pt x="91" y="18"/>
                    </a:cubicBezTo>
                    <a:cubicBezTo>
                      <a:pt x="91" y="18"/>
                      <a:pt x="90" y="18"/>
                      <a:pt x="89" y="18"/>
                    </a:cubicBezTo>
                    <a:cubicBezTo>
                      <a:pt x="87" y="18"/>
                      <a:pt x="85" y="18"/>
                      <a:pt x="84" y="18"/>
                    </a:cubicBezTo>
                    <a:cubicBezTo>
                      <a:pt x="85" y="12"/>
                      <a:pt x="85" y="12"/>
                      <a:pt x="85" y="12"/>
                    </a:cubicBezTo>
                    <a:close/>
                    <a:moveTo>
                      <a:pt x="55" y="2"/>
                    </a:moveTo>
                    <a:cubicBezTo>
                      <a:pt x="56" y="3"/>
                      <a:pt x="57" y="4"/>
                      <a:pt x="58" y="4"/>
                    </a:cubicBezTo>
                    <a:cubicBezTo>
                      <a:pt x="59" y="3"/>
                      <a:pt x="59" y="3"/>
                      <a:pt x="58" y="2"/>
                    </a:cubicBezTo>
                    <a:cubicBezTo>
                      <a:pt x="56" y="1"/>
                      <a:pt x="55" y="1"/>
                      <a:pt x="55" y="2"/>
                    </a:cubicBezTo>
                    <a:close/>
                    <a:moveTo>
                      <a:pt x="59" y="5"/>
                    </a:moveTo>
                    <a:cubicBezTo>
                      <a:pt x="59" y="5"/>
                      <a:pt x="58" y="5"/>
                      <a:pt x="57" y="5"/>
                    </a:cubicBezTo>
                    <a:cubicBezTo>
                      <a:pt x="55" y="6"/>
                      <a:pt x="52" y="6"/>
                      <a:pt x="50" y="6"/>
                    </a:cubicBezTo>
                    <a:cubicBezTo>
                      <a:pt x="50" y="6"/>
                      <a:pt x="50" y="6"/>
                      <a:pt x="50" y="7"/>
                    </a:cubicBezTo>
                    <a:cubicBezTo>
                      <a:pt x="51" y="7"/>
                      <a:pt x="51" y="7"/>
                      <a:pt x="52" y="8"/>
                    </a:cubicBezTo>
                    <a:cubicBezTo>
                      <a:pt x="52" y="8"/>
                      <a:pt x="53" y="7"/>
                      <a:pt x="55" y="7"/>
                    </a:cubicBezTo>
                    <a:cubicBezTo>
                      <a:pt x="55" y="9"/>
                      <a:pt x="53" y="12"/>
                      <a:pt x="50" y="15"/>
                    </a:cubicBezTo>
                    <a:cubicBezTo>
                      <a:pt x="49" y="15"/>
                      <a:pt x="49" y="15"/>
                      <a:pt x="50" y="15"/>
                    </a:cubicBezTo>
                    <a:cubicBezTo>
                      <a:pt x="50" y="15"/>
                      <a:pt x="51" y="15"/>
                      <a:pt x="51" y="15"/>
                    </a:cubicBezTo>
                    <a:cubicBezTo>
                      <a:pt x="53" y="13"/>
                      <a:pt x="55" y="12"/>
                      <a:pt x="55" y="10"/>
                    </a:cubicBezTo>
                    <a:cubicBezTo>
                      <a:pt x="55" y="10"/>
                      <a:pt x="55" y="10"/>
                      <a:pt x="56" y="10"/>
                    </a:cubicBezTo>
                    <a:cubicBezTo>
                      <a:pt x="56" y="10"/>
                      <a:pt x="57" y="10"/>
                      <a:pt x="57" y="10"/>
                    </a:cubicBezTo>
                    <a:cubicBezTo>
                      <a:pt x="57" y="11"/>
                      <a:pt x="57" y="12"/>
                      <a:pt x="56" y="13"/>
                    </a:cubicBezTo>
                    <a:cubicBezTo>
                      <a:pt x="56" y="14"/>
                      <a:pt x="55" y="15"/>
                      <a:pt x="55" y="15"/>
                    </a:cubicBezTo>
                    <a:cubicBezTo>
                      <a:pt x="55" y="15"/>
                      <a:pt x="55" y="15"/>
                      <a:pt x="54" y="15"/>
                    </a:cubicBezTo>
                    <a:cubicBezTo>
                      <a:pt x="54" y="14"/>
                      <a:pt x="53" y="14"/>
                      <a:pt x="53" y="14"/>
                    </a:cubicBezTo>
                    <a:cubicBezTo>
                      <a:pt x="54" y="15"/>
                      <a:pt x="54" y="16"/>
                      <a:pt x="54" y="16"/>
                    </a:cubicBezTo>
                    <a:cubicBezTo>
                      <a:pt x="54" y="16"/>
                      <a:pt x="54" y="17"/>
                      <a:pt x="54" y="17"/>
                    </a:cubicBezTo>
                    <a:cubicBezTo>
                      <a:pt x="55" y="17"/>
                      <a:pt x="55" y="17"/>
                      <a:pt x="56" y="16"/>
                    </a:cubicBezTo>
                    <a:cubicBezTo>
                      <a:pt x="57" y="15"/>
                      <a:pt x="57" y="15"/>
                      <a:pt x="57" y="14"/>
                    </a:cubicBezTo>
                    <a:cubicBezTo>
                      <a:pt x="58" y="12"/>
                      <a:pt x="58" y="11"/>
                      <a:pt x="58" y="11"/>
                    </a:cubicBezTo>
                    <a:cubicBezTo>
                      <a:pt x="59" y="10"/>
                      <a:pt x="59" y="10"/>
                      <a:pt x="59" y="10"/>
                    </a:cubicBezTo>
                    <a:cubicBezTo>
                      <a:pt x="58" y="10"/>
                      <a:pt x="58" y="9"/>
                      <a:pt x="58" y="9"/>
                    </a:cubicBezTo>
                    <a:cubicBezTo>
                      <a:pt x="57" y="9"/>
                      <a:pt x="57" y="9"/>
                      <a:pt x="57" y="9"/>
                    </a:cubicBezTo>
                    <a:cubicBezTo>
                      <a:pt x="57" y="9"/>
                      <a:pt x="56" y="9"/>
                      <a:pt x="56" y="9"/>
                    </a:cubicBezTo>
                    <a:cubicBezTo>
                      <a:pt x="56" y="9"/>
                      <a:pt x="56" y="8"/>
                      <a:pt x="56" y="8"/>
                    </a:cubicBezTo>
                    <a:cubicBezTo>
                      <a:pt x="56" y="8"/>
                      <a:pt x="56" y="8"/>
                      <a:pt x="56" y="8"/>
                    </a:cubicBezTo>
                    <a:cubicBezTo>
                      <a:pt x="56" y="8"/>
                      <a:pt x="56" y="7"/>
                      <a:pt x="55" y="7"/>
                    </a:cubicBezTo>
                    <a:cubicBezTo>
                      <a:pt x="57" y="6"/>
                      <a:pt x="58" y="6"/>
                      <a:pt x="59" y="6"/>
                    </a:cubicBezTo>
                    <a:cubicBezTo>
                      <a:pt x="60" y="6"/>
                      <a:pt x="60" y="6"/>
                      <a:pt x="60" y="6"/>
                    </a:cubicBezTo>
                    <a:cubicBezTo>
                      <a:pt x="60" y="5"/>
                      <a:pt x="59" y="5"/>
                      <a:pt x="59" y="5"/>
                    </a:cubicBezTo>
                    <a:close/>
                    <a:moveTo>
                      <a:pt x="62" y="11"/>
                    </a:moveTo>
                    <a:cubicBezTo>
                      <a:pt x="62" y="11"/>
                      <a:pt x="62" y="11"/>
                      <a:pt x="62" y="11"/>
                    </a:cubicBezTo>
                    <a:cubicBezTo>
                      <a:pt x="63" y="12"/>
                      <a:pt x="64" y="13"/>
                      <a:pt x="64" y="13"/>
                    </a:cubicBezTo>
                    <a:cubicBezTo>
                      <a:pt x="65" y="13"/>
                      <a:pt x="65" y="12"/>
                      <a:pt x="64" y="11"/>
                    </a:cubicBezTo>
                    <a:cubicBezTo>
                      <a:pt x="63" y="11"/>
                      <a:pt x="62" y="10"/>
                      <a:pt x="62" y="11"/>
                    </a:cubicBezTo>
                    <a:close/>
                    <a:moveTo>
                      <a:pt x="61" y="15"/>
                    </a:moveTo>
                    <a:cubicBezTo>
                      <a:pt x="62" y="16"/>
                      <a:pt x="63" y="17"/>
                      <a:pt x="64" y="18"/>
                    </a:cubicBezTo>
                    <a:cubicBezTo>
                      <a:pt x="65" y="17"/>
                      <a:pt x="65" y="17"/>
                      <a:pt x="65" y="16"/>
                    </a:cubicBezTo>
                    <a:cubicBezTo>
                      <a:pt x="64" y="15"/>
                      <a:pt x="63" y="15"/>
                      <a:pt x="62" y="14"/>
                    </a:cubicBezTo>
                    <a:cubicBezTo>
                      <a:pt x="61" y="14"/>
                      <a:pt x="61" y="14"/>
                      <a:pt x="61" y="15"/>
                    </a:cubicBezTo>
                    <a:close/>
                    <a:moveTo>
                      <a:pt x="35" y="12"/>
                    </a:moveTo>
                    <a:cubicBezTo>
                      <a:pt x="36" y="12"/>
                      <a:pt x="37" y="12"/>
                      <a:pt x="38" y="12"/>
                    </a:cubicBezTo>
                    <a:cubicBezTo>
                      <a:pt x="39" y="12"/>
                      <a:pt x="39" y="12"/>
                      <a:pt x="39" y="11"/>
                    </a:cubicBezTo>
                    <a:cubicBezTo>
                      <a:pt x="39" y="11"/>
                      <a:pt x="39" y="11"/>
                      <a:pt x="38" y="11"/>
                    </a:cubicBezTo>
                    <a:cubicBezTo>
                      <a:pt x="38" y="11"/>
                      <a:pt x="38" y="11"/>
                      <a:pt x="37" y="11"/>
                    </a:cubicBezTo>
                    <a:cubicBezTo>
                      <a:pt x="37" y="11"/>
                      <a:pt x="36" y="11"/>
                      <a:pt x="35" y="11"/>
                    </a:cubicBezTo>
                    <a:cubicBezTo>
                      <a:pt x="35" y="11"/>
                      <a:pt x="35" y="10"/>
                      <a:pt x="36" y="10"/>
                    </a:cubicBezTo>
                    <a:cubicBezTo>
                      <a:pt x="36" y="10"/>
                      <a:pt x="36" y="10"/>
                      <a:pt x="35" y="10"/>
                    </a:cubicBezTo>
                    <a:cubicBezTo>
                      <a:pt x="34" y="9"/>
                      <a:pt x="34" y="9"/>
                      <a:pt x="33" y="9"/>
                    </a:cubicBezTo>
                    <a:cubicBezTo>
                      <a:pt x="33" y="9"/>
                      <a:pt x="33" y="9"/>
                      <a:pt x="33" y="9"/>
                    </a:cubicBezTo>
                    <a:cubicBezTo>
                      <a:pt x="34" y="10"/>
                      <a:pt x="34" y="11"/>
                      <a:pt x="34" y="12"/>
                    </a:cubicBezTo>
                    <a:cubicBezTo>
                      <a:pt x="33" y="12"/>
                      <a:pt x="33" y="12"/>
                      <a:pt x="32" y="12"/>
                    </a:cubicBezTo>
                    <a:cubicBezTo>
                      <a:pt x="31" y="12"/>
                      <a:pt x="30" y="12"/>
                      <a:pt x="30" y="12"/>
                    </a:cubicBezTo>
                    <a:cubicBezTo>
                      <a:pt x="29" y="13"/>
                      <a:pt x="30" y="13"/>
                      <a:pt x="31" y="13"/>
                    </a:cubicBezTo>
                    <a:cubicBezTo>
                      <a:pt x="32" y="13"/>
                      <a:pt x="33" y="13"/>
                      <a:pt x="34" y="13"/>
                    </a:cubicBezTo>
                    <a:cubicBezTo>
                      <a:pt x="34" y="16"/>
                      <a:pt x="34" y="16"/>
                      <a:pt x="34" y="16"/>
                    </a:cubicBezTo>
                    <a:cubicBezTo>
                      <a:pt x="32" y="16"/>
                      <a:pt x="30" y="16"/>
                      <a:pt x="27" y="16"/>
                    </a:cubicBezTo>
                    <a:cubicBezTo>
                      <a:pt x="27" y="17"/>
                      <a:pt x="27" y="17"/>
                      <a:pt x="27" y="17"/>
                    </a:cubicBezTo>
                    <a:cubicBezTo>
                      <a:pt x="26" y="17"/>
                      <a:pt x="26" y="17"/>
                      <a:pt x="26" y="17"/>
                    </a:cubicBezTo>
                    <a:cubicBezTo>
                      <a:pt x="26" y="17"/>
                      <a:pt x="27" y="17"/>
                      <a:pt x="28" y="17"/>
                    </a:cubicBezTo>
                    <a:cubicBezTo>
                      <a:pt x="28" y="17"/>
                      <a:pt x="28" y="17"/>
                      <a:pt x="28" y="17"/>
                    </a:cubicBezTo>
                    <a:cubicBezTo>
                      <a:pt x="33" y="16"/>
                      <a:pt x="38" y="16"/>
                      <a:pt x="43" y="16"/>
                    </a:cubicBezTo>
                    <a:cubicBezTo>
                      <a:pt x="44" y="16"/>
                      <a:pt x="44" y="16"/>
                      <a:pt x="44" y="15"/>
                    </a:cubicBezTo>
                    <a:cubicBezTo>
                      <a:pt x="44" y="15"/>
                      <a:pt x="43" y="14"/>
                      <a:pt x="42" y="14"/>
                    </a:cubicBezTo>
                    <a:cubicBezTo>
                      <a:pt x="42" y="14"/>
                      <a:pt x="41" y="14"/>
                      <a:pt x="41" y="14"/>
                    </a:cubicBezTo>
                    <a:cubicBezTo>
                      <a:pt x="39" y="15"/>
                      <a:pt x="38" y="15"/>
                      <a:pt x="35" y="15"/>
                    </a:cubicBezTo>
                    <a:cubicBezTo>
                      <a:pt x="35" y="12"/>
                      <a:pt x="35" y="12"/>
                      <a:pt x="35" y="12"/>
                    </a:cubicBezTo>
                    <a:close/>
                    <a:moveTo>
                      <a:pt x="5" y="4"/>
                    </a:moveTo>
                    <a:cubicBezTo>
                      <a:pt x="5" y="4"/>
                      <a:pt x="5" y="4"/>
                      <a:pt x="5" y="4"/>
                    </a:cubicBezTo>
                    <a:cubicBezTo>
                      <a:pt x="5" y="4"/>
                      <a:pt x="5" y="5"/>
                      <a:pt x="6" y="5"/>
                    </a:cubicBezTo>
                    <a:cubicBezTo>
                      <a:pt x="6" y="6"/>
                      <a:pt x="6" y="6"/>
                      <a:pt x="7" y="6"/>
                    </a:cubicBezTo>
                    <a:cubicBezTo>
                      <a:pt x="7" y="5"/>
                      <a:pt x="7" y="5"/>
                      <a:pt x="7" y="5"/>
                    </a:cubicBezTo>
                    <a:cubicBezTo>
                      <a:pt x="7" y="4"/>
                      <a:pt x="6" y="4"/>
                      <a:pt x="5" y="4"/>
                    </a:cubicBezTo>
                    <a:close/>
                    <a:moveTo>
                      <a:pt x="10" y="9"/>
                    </a:moveTo>
                    <a:cubicBezTo>
                      <a:pt x="11" y="9"/>
                      <a:pt x="12" y="9"/>
                      <a:pt x="12" y="8"/>
                    </a:cubicBezTo>
                    <a:cubicBezTo>
                      <a:pt x="13" y="8"/>
                      <a:pt x="13" y="8"/>
                      <a:pt x="12" y="8"/>
                    </a:cubicBezTo>
                    <a:cubicBezTo>
                      <a:pt x="11" y="8"/>
                      <a:pt x="11" y="8"/>
                      <a:pt x="11" y="8"/>
                    </a:cubicBezTo>
                    <a:cubicBezTo>
                      <a:pt x="10" y="8"/>
                      <a:pt x="10" y="8"/>
                      <a:pt x="10" y="8"/>
                    </a:cubicBezTo>
                    <a:cubicBezTo>
                      <a:pt x="10" y="8"/>
                      <a:pt x="10" y="8"/>
                      <a:pt x="10" y="8"/>
                    </a:cubicBezTo>
                    <a:cubicBezTo>
                      <a:pt x="10" y="8"/>
                      <a:pt x="10" y="7"/>
                      <a:pt x="10" y="7"/>
                    </a:cubicBezTo>
                    <a:cubicBezTo>
                      <a:pt x="10" y="7"/>
                      <a:pt x="10" y="7"/>
                      <a:pt x="9" y="7"/>
                    </a:cubicBezTo>
                    <a:cubicBezTo>
                      <a:pt x="11" y="6"/>
                      <a:pt x="13" y="6"/>
                      <a:pt x="13" y="6"/>
                    </a:cubicBezTo>
                    <a:cubicBezTo>
                      <a:pt x="14" y="6"/>
                      <a:pt x="14" y="6"/>
                      <a:pt x="13" y="5"/>
                    </a:cubicBezTo>
                    <a:cubicBezTo>
                      <a:pt x="13" y="5"/>
                      <a:pt x="13" y="5"/>
                      <a:pt x="12" y="5"/>
                    </a:cubicBezTo>
                    <a:cubicBezTo>
                      <a:pt x="12" y="5"/>
                      <a:pt x="12" y="5"/>
                      <a:pt x="12" y="5"/>
                    </a:cubicBezTo>
                    <a:cubicBezTo>
                      <a:pt x="10" y="6"/>
                      <a:pt x="7" y="6"/>
                      <a:pt x="5" y="7"/>
                    </a:cubicBezTo>
                    <a:cubicBezTo>
                      <a:pt x="4" y="7"/>
                      <a:pt x="4" y="7"/>
                      <a:pt x="5" y="7"/>
                    </a:cubicBezTo>
                    <a:cubicBezTo>
                      <a:pt x="5" y="7"/>
                      <a:pt x="5" y="7"/>
                      <a:pt x="6" y="7"/>
                    </a:cubicBezTo>
                    <a:cubicBezTo>
                      <a:pt x="6" y="7"/>
                      <a:pt x="7" y="7"/>
                      <a:pt x="7" y="7"/>
                    </a:cubicBezTo>
                    <a:cubicBezTo>
                      <a:pt x="8" y="7"/>
                      <a:pt x="8" y="8"/>
                      <a:pt x="8" y="9"/>
                    </a:cubicBezTo>
                    <a:cubicBezTo>
                      <a:pt x="7" y="9"/>
                      <a:pt x="7" y="9"/>
                      <a:pt x="6" y="9"/>
                    </a:cubicBezTo>
                    <a:cubicBezTo>
                      <a:pt x="5" y="9"/>
                      <a:pt x="6" y="9"/>
                      <a:pt x="6" y="9"/>
                    </a:cubicBezTo>
                    <a:cubicBezTo>
                      <a:pt x="7" y="9"/>
                      <a:pt x="7" y="9"/>
                      <a:pt x="8" y="9"/>
                    </a:cubicBezTo>
                    <a:cubicBezTo>
                      <a:pt x="8" y="11"/>
                      <a:pt x="8" y="11"/>
                      <a:pt x="8" y="11"/>
                    </a:cubicBezTo>
                    <a:cubicBezTo>
                      <a:pt x="7" y="11"/>
                      <a:pt x="5" y="11"/>
                      <a:pt x="4" y="11"/>
                    </a:cubicBezTo>
                    <a:cubicBezTo>
                      <a:pt x="4" y="11"/>
                      <a:pt x="4" y="12"/>
                      <a:pt x="4" y="12"/>
                    </a:cubicBezTo>
                    <a:cubicBezTo>
                      <a:pt x="5" y="12"/>
                      <a:pt x="5" y="12"/>
                      <a:pt x="6" y="12"/>
                    </a:cubicBezTo>
                    <a:cubicBezTo>
                      <a:pt x="7" y="12"/>
                      <a:pt x="7" y="12"/>
                      <a:pt x="8" y="12"/>
                    </a:cubicBezTo>
                    <a:cubicBezTo>
                      <a:pt x="8" y="11"/>
                      <a:pt x="8" y="11"/>
                      <a:pt x="8" y="11"/>
                    </a:cubicBezTo>
                    <a:cubicBezTo>
                      <a:pt x="9" y="14"/>
                      <a:pt x="9" y="14"/>
                      <a:pt x="9" y="14"/>
                    </a:cubicBezTo>
                    <a:cubicBezTo>
                      <a:pt x="8" y="14"/>
                      <a:pt x="8" y="15"/>
                      <a:pt x="8" y="15"/>
                    </a:cubicBezTo>
                    <a:cubicBezTo>
                      <a:pt x="4" y="15"/>
                      <a:pt x="1" y="15"/>
                      <a:pt x="0" y="15"/>
                    </a:cubicBezTo>
                    <a:cubicBezTo>
                      <a:pt x="0" y="16"/>
                      <a:pt x="0" y="16"/>
                      <a:pt x="0" y="16"/>
                    </a:cubicBezTo>
                    <a:cubicBezTo>
                      <a:pt x="1" y="16"/>
                      <a:pt x="1" y="16"/>
                      <a:pt x="2" y="17"/>
                    </a:cubicBezTo>
                    <a:cubicBezTo>
                      <a:pt x="2" y="17"/>
                      <a:pt x="2" y="16"/>
                      <a:pt x="2" y="16"/>
                    </a:cubicBezTo>
                    <a:cubicBezTo>
                      <a:pt x="4" y="16"/>
                      <a:pt x="7" y="15"/>
                      <a:pt x="13" y="14"/>
                    </a:cubicBezTo>
                    <a:cubicBezTo>
                      <a:pt x="14" y="14"/>
                      <a:pt x="16" y="14"/>
                      <a:pt x="18" y="14"/>
                    </a:cubicBezTo>
                    <a:cubicBezTo>
                      <a:pt x="18" y="14"/>
                      <a:pt x="18" y="14"/>
                      <a:pt x="18" y="14"/>
                    </a:cubicBezTo>
                    <a:cubicBezTo>
                      <a:pt x="19" y="14"/>
                      <a:pt x="19" y="14"/>
                      <a:pt x="19" y="13"/>
                    </a:cubicBezTo>
                    <a:cubicBezTo>
                      <a:pt x="18" y="13"/>
                      <a:pt x="17" y="13"/>
                      <a:pt x="17" y="13"/>
                    </a:cubicBezTo>
                    <a:cubicBezTo>
                      <a:pt x="16" y="13"/>
                      <a:pt x="16" y="13"/>
                      <a:pt x="14" y="13"/>
                    </a:cubicBezTo>
                    <a:cubicBezTo>
                      <a:pt x="13" y="14"/>
                      <a:pt x="13" y="14"/>
                      <a:pt x="13" y="14"/>
                    </a:cubicBezTo>
                    <a:cubicBezTo>
                      <a:pt x="13" y="13"/>
                      <a:pt x="14" y="12"/>
                      <a:pt x="14" y="12"/>
                    </a:cubicBezTo>
                    <a:cubicBezTo>
                      <a:pt x="14" y="12"/>
                      <a:pt x="14" y="12"/>
                      <a:pt x="14" y="11"/>
                    </a:cubicBezTo>
                    <a:cubicBezTo>
                      <a:pt x="13" y="11"/>
                      <a:pt x="13" y="11"/>
                      <a:pt x="12" y="11"/>
                    </a:cubicBezTo>
                    <a:cubicBezTo>
                      <a:pt x="12" y="11"/>
                      <a:pt x="12" y="11"/>
                      <a:pt x="12" y="12"/>
                    </a:cubicBezTo>
                    <a:cubicBezTo>
                      <a:pt x="12" y="12"/>
                      <a:pt x="12" y="12"/>
                      <a:pt x="12" y="12"/>
                    </a:cubicBezTo>
                    <a:cubicBezTo>
                      <a:pt x="12" y="13"/>
                      <a:pt x="12" y="14"/>
                      <a:pt x="12" y="14"/>
                    </a:cubicBezTo>
                    <a:cubicBezTo>
                      <a:pt x="10" y="14"/>
                      <a:pt x="10" y="14"/>
                      <a:pt x="10" y="14"/>
                    </a:cubicBezTo>
                    <a:cubicBezTo>
                      <a:pt x="10" y="11"/>
                      <a:pt x="10" y="11"/>
                      <a:pt x="10" y="11"/>
                    </a:cubicBezTo>
                    <a:cubicBezTo>
                      <a:pt x="10" y="11"/>
                      <a:pt x="11" y="11"/>
                      <a:pt x="12" y="11"/>
                    </a:cubicBezTo>
                    <a:cubicBezTo>
                      <a:pt x="13" y="11"/>
                      <a:pt x="14" y="11"/>
                      <a:pt x="14" y="10"/>
                    </a:cubicBezTo>
                    <a:cubicBezTo>
                      <a:pt x="15" y="10"/>
                      <a:pt x="15" y="10"/>
                      <a:pt x="14" y="10"/>
                    </a:cubicBezTo>
                    <a:cubicBezTo>
                      <a:pt x="14" y="10"/>
                      <a:pt x="14" y="10"/>
                      <a:pt x="13" y="10"/>
                    </a:cubicBezTo>
                    <a:cubicBezTo>
                      <a:pt x="13" y="10"/>
                      <a:pt x="13" y="10"/>
                      <a:pt x="12" y="10"/>
                    </a:cubicBezTo>
                    <a:cubicBezTo>
                      <a:pt x="11" y="10"/>
                      <a:pt x="10" y="10"/>
                      <a:pt x="10" y="10"/>
                    </a:cubicBezTo>
                    <a:cubicBezTo>
                      <a:pt x="10" y="9"/>
                      <a:pt x="10" y="9"/>
                      <a:pt x="10" y="9"/>
                    </a:cubicBezTo>
                    <a:close/>
                    <a:moveTo>
                      <a:pt x="7" y="13"/>
                    </a:moveTo>
                    <a:cubicBezTo>
                      <a:pt x="7" y="13"/>
                      <a:pt x="6" y="12"/>
                      <a:pt x="5" y="12"/>
                    </a:cubicBezTo>
                    <a:cubicBezTo>
                      <a:pt x="5" y="12"/>
                      <a:pt x="5" y="13"/>
                      <a:pt x="5" y="13"/>
                    </a:cubicBezTo>
                    <a:cubicBezTo>
                      <a:pt x="6" y="14"/>
                      <a:pt x="6" y="14"/>
                      <a:pt x="6" y="14"/>
                    </a:cubicBezTo>
                    <a:cubicBezTo>
                      <a:pt x="7" y="14"/>
                      <a:pt x="7" y="14"/>
                      <a:pt x="7" y="13"/>
                    </a:cubicBezTo>
                    <a:close/>
                    <a:moveTo>
                      <a:pt x="13" y="16"/>
                    </a:moveTo>
                    <a:cubicBezTo>
                      <a:pt x="13" y="16"/>
                      <a:pt x="12" y="16"/>
                      <a:pt x="11" y="16"/>
                    </a:cubicBezTo>
                    <a:cubicBezTo>
                      <a:pt x="9" y="17"/>
                      <a:pt x="8" y="17"/>
                      <a:pt x="7" y="17"/>
                    </a:cubicBezTo>
                    <a:cubicBezTo>
                      <a:pt x="6" y="17"/>
                      <a:pt x="6" y="17"/>
                      <a:pt x="5" y="17"/>
                    </a:cubicBezTo>
                    <a:cubicBezTo>
                      <a:pt x="5" y="17"/>
                      <a:pt x="5" y="17"/>
                      <a:pt x="5" y="17"/>
                    </a:cubicBezTo>
                    <a:cubicBezTo>
                      <a:pt x="6" y="18"/>
                      <a:pt x="6" y="18"/>
                      <a:pt x="6" y="19"/>
                    </a:cubicBezTo>
                    <a:cubicBezTo>
                      <a:pt x="6" y="20"/>
                      <a:pt x="6" y="20"/>
                      <a:pt x="7" y="21"/>
                    </a:cubicBezTo>
                    <a:cubicBezTo>
                      <a:pt x="7" y="21"/>
                      <a:pt x="7" y="21"/>
                      <a:pt x="7" y="21"/>
                    </a:cubicBezTo>
                    <a:cubicBezTo>
                      <a:pt x="7" y="21"/>
                      <a:pt x="8" y="21"/>
                      <a:pt x="7" y="21"/>
                    </a:cubicBezTo>
                    <a:cubicBezTo>
                      <a:pt x="8" y="21"/>
                      <a:pt x="8" y="21"/>
                      <a:pt x="9" y="20"/>
                    </a:cubicBezTo>
                    <a:cubicBezTo>
                      <a:pt x="12" y="20"/>
                      <a:pt x="14" y="20"/>
                      <a:pt x="14" y="20"/>
                    </a:cubicBezTo>
                    <a:cubicBezTo>
                      <a:pt x="14" y="20"/>
                      <a:pt x="15" y="20"/>
                      <a:pt x="14" y="19"/>
                    </a:cubicBezTo>
                    <a:cubicBezTo>
                      <a:pt x="14" y="19"/>
                      <a:pt x="14" y="19"/>
                      <a:pt x="14" y="19"/>
                    </a:cubicBezTo>
                    <a:cubicBezTo>
                      <a:pt x="14" y="18"/>
                      <a:pt x="14" y="17"/>
                      <a:pt x="15" y="17"/>
                    </a:cubicBezTo>
                    <a:cubicBezTo>
                      <a:pt x="15" y="17"/>
                      <a:pt x="15" y="17"/>
                      <a:pt x="15" y="16"/>
                    </a:cubicBezTo>
                    <a:cubicBezTo>
                      <a:pt x="14" y="16"/>
                      <a:pt x="13" y="16"/>
                      <a:pt x="13" y="16"/>
                    </a:cubicBezTo>
                    <a:close/>
                    <a:moveTo>
                      <a:pt x="7" y="18"/>
                    </a:moveTo>
                    <a:cubicBezTo>
                      <a:pt x="7" y="18"/>
                      <a:pt x="7" y="18"/>
                      <a:pt x="8" y="18"/>
                    </a:cubicBezTo>
                    <a:cubicBezTo>
                      <a:pt x="9" y="17"/>
                      <a:pt x="11" y="17"/>
                      <a:pt x="12" y="17"/>
                    </a:cubicBezTo>
                    <a:cubicBezTo>
                      <a:pt x="12" y="17"/>
                      <a:pt x="13" y="17"/>
                      <a:pt x="13" y="18"/>
                    </a:cubicBezTo>
                    <a:cubicBezTo>
                      <a:pt x="13" y="18"/>
                      <a:pt x="12" y="19"/>
                      <a:pt x="12" y="19"/>
                    </a:cubicBezTo>
                    <a:cubicBezTo>
                      <a:pt x="7" y="20"/>
                      <a:pt x="7" y="20"/>
                      <a:pt x="7" y="20"/>
                    </a:cubicBezTo>
                    <a:cubicBezTo>
                      <a:pt x="7" y="18"/>
                      <a:pt x="7" y="18"/>
                      <a:pt x="7"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4" name="Freeform 24">
                <a:extLst>
                  <a:ext uri="{FF2B5EF4-FFF2-40B4-BE49-F238E27FC236}">
                    <a16:creationId xmlns:a16="http://schemas.microsoft.com/office/drawing/2014/main" id="{7FCA9354-22D2-4BFB-AA29-558B0084ED44}"/>
                  </a:ext>
                </a:extLst>
              </p:cNvPr>
              <p:cNvSpPr>
                <a:spLocks noEditPoints="1"/>
              </p:cNvSpPr>
              <p:nvPr/>
            </p:nvSpPr>
            <p:spPr bwMode="auto">
              <a:xfrm>
                <a:off x="4200526" y="1946275"/>
                <a:ext cx="735013" cy="388938"/>
              </a:xfrm>
              <a:custGeom>
                <a:avLst/>
                <a:gdLst>
                  <a:gd name="T0" fmla="*/ 152 w 195"/>
                  <a:gd name="T1" fmla="*/ 59 h 103"/>
                  <a:gd name="T2" fmla="*/ 160 w 195"/>
                  <a:gd name="T3" fmla="*/ 39 h 103"/>
                  <a:gd name="T4" fmla="*/ 168 w 195"/>
                  <a:gd name="T5" fmla="*/ 23 h 103"/>
                  <a:gd name="T6" fmla="*/ 167 w 195"/>
                  <a:gd name="T7" fmla="*/ 0 h 103"/>
                  <a:gd name="T8" fmla="*/ 193 w 195"/>
                  <a:gd name="T9" fmla="*/ 9 h 103"/>
                  <a:gd name="T10" fmla="*/ 189 w 195"/>
                  <a:gd name="T11" fmla="*/ 30 h 103"/>
                  <a:gd name="T12" fmla="*/ 178 w 195"/>
                  <a:gd name="T13" fmla="*/ 69 h 103"/>
                  <a:gd name="T14" fmla="*/ 174 w 195"/>
                  <a:gd name="T15" fmla="*/ 83 h 103"/>
                  <a:gd name="T16" fmla="*/ 158 w 195"/>
                  <a:gd name="T17" fmla="*/ 94 h 103"/>
                  <a:gd name="T18" fmla="*/ 147 w 195"/>
                  <a:gd name="T19" fmla="*/ 103 h 103"/>
                  <a:gd name="T20" fmla="*/ 42 w 195"/>
                  <a:gd name="T21" fmla="*/ 101 h 103"/>
                  <a:gd name="T22" fmla="*/ 31 w 195"/>
                  <a:gd name="T23" fmla="*/ 79 h 103"/>
                  <a:gd name="T24" fmla="*/ 17 w 195"/>
                  <a:gd name="T25" fmla="*/ 78 h 103"/>
                  <a:gd name="T26" fmla="*/ 3 w 195"/>
                  <a:gd name="T27" fmla="*/ 34 h 103"/>
                  <a:gd name="T28" fmla="*/ 6 w 195"/>
                  <a:gd name="T29" fmla="*/ 15 h 103"/>
                  <a:gd name="T30" fmla="*/ 24 w 195"/>
                  <a:gd name="T31" fmla="*/ 7 h 103"/>
                  <a:gd name="T32" fmla="*/ 28 w 195"/>
                  <a:gd name="T33" fmla="*/ 15 h 103"/>
                  <a:gd name="T34" fmla="*/ 24 w 195"/>
                  <a:gd name="T35" fmla="*/ 39 h 103"/>
                  <a:gd name="T36" fmla="*/ 47 w 195"/>
                  <a:gd name="T37" fmla="*/ 54 h 103"/>
                  <a:gd name="T38" fmla="*/ 44 w 195"/>
                  <a:gd name="T39" fmla="*/ 72 h 103"/>
                  <a:gd name="T40" fmla="*/ 149 w 195"/>
                  <a:gd name="T41" fmla="*/ 99 h 103"/>
                  <a:gd name="T42" fmla="*/ 45 w 195"/>
                  <a:gd name="T43" fmla="*/ 74 h 103"/>
                  <a:gd name="T44" fmla="*/ 49 w 195"/>
                  <a:gd name="T45" fmla="*/ 100 h 103"/>
                  <a:gd name="T46" fmla="*/ 43 w 195"/>
                  <a:gd name="T47" fmla="*/ 89 h 103"/>
                  <a:gd name="T48" fmla="*/ 40 w 195"/>
                  <a:gd name="T49" fmla="*/ 60 h 103"/>
                  <a:gd name="T50" fmla="*/ 23 w 195"/>
                  <a:gd name="T51" fmla="*/ 41 h 103"/>
                  <a:gd name="T52" fmla="*/ 28 w 195"/>
                  <a:gd name="T53" fmla="*/ 77 h 103"/>
                  <a:gd name="T54" fmla="*/ 37 w 195"/>
                  <a:gd name="T55" fmla="*/ 89 h 103"/>
                  <a:gd name="T56" fmla="*/ 21 w 195"/>
                  <a:gd name="T57" fmla="*/ 41 h 103"/>
                  <a:gd name="T58" fmla="*/ 26 w 195"/>
                  <a:gd name="T59" fmla="*/ 16 h 103"/>
                  <a:gd name="T60" fmla="*/ 5 w 195"/>
                  <a:gd name="T61" fmla="*/ 34 h 103"/>
                  <a:gd name="T62" fmla="*/ 6 w 195"/>
                  <a:gd name="T63" fmla="*/ 49 h 103"/>
                  <a:gd name="T64" fmla="*/ 20 w 195"/>
                  <a:gd name="T65" fmla="*/ 69 h 103"/>
                  <a:gd name="T66" fmla="*/ 26 w 195"/>
                  <a:gd name="T67" fmla="*/ 78 h 103"/>
                  <a:gd name="T68" fmla="*/ 20 w 195"/>
                  <a:gd name="T69" fmla="*/ 46 h 103"/>
                  <a:gd name="T70" fmla="*/ 15 w 195"/>
                  <a:gd name="T71" fmla="*/ 19 h 103"/>
                  <a:gd name="T72" fmla="*/ 8 w 195"/>
                  <a:gd name="T73" fmla="*/ 27 h 103"/>
                  <a:gd name="T74" fmla="*/ 13 w 195"/>
                  <a:gd name="T75" fmla="*/ 4 h 103"/>
                  <a:gd name="T76" fmla="*/ 8 w 195"/>
                  <a:gd name="T77" fmla="*/ 13 h 103"/>
                  <a:gd name="T78" fmla="*/ 151 w 195"/>
                  <a:gd name="T79" fmla="*/ 100 h 103"/>
                  <a:gd name="T80" fmla="*/ 154 w 195"/>
                  <a:gd name="T81" fmla="*/ 73 h 103"/>
                  <a:gd name="T82" fmla="*/ 158 w 195"/>
                  <a:gd name="T83" fmla="*/ 41 h 103"/>
                  <a:gd name="T84" fmla="*/ 167 w 195"/>
                  <a:gd name="T85" fmla="*/ 67 h 103"/>
                  <a:gd name="T86" fmla="*/ 160 w 195"/>
                  <a:gd name="T87" fmla="*/ 80 h 103"/>
                  <a:gd name="T88" fmla="*/ 151 w 195"/>
                  <a:gd name="T89" fmla="*/ 100 h 103"/>
                  <a:gd name="T90" fmla="*/ 171 w 195"/>
                  <a:gd name="T91" fmla="*/ 23 h 103"/>
                  <a:gd name="T92" fmla="*/ 179 w 195"/>
                  <a:gd name="T93" fmla="*/ 22 h 103"/>
                  <a:gd name="T94" fmla="*/ 189 w 195"/>
                  <a:gd name="T95" fmla="*/ 49 h 103"/>
                  <a:gd name="T96" fmla="*/ 187 w 195"/>
                  <a:gd name="T97" fmla="*/ 51 h 103"/>
                  <a:gd name="T98" fmla="*/ 173 w 195"/>
                  <a:gd name="T99" fmla="*/ 80 h 103"/>
                  <a:gd name="T100" fmla="*/ 173 w 195"/>
                  <a:gd name="T101" fmla="*/ 56 h 103"/>
                  <a:gd name="T102" fmla="*/ 187 w 195"/>
                  <a:gd name="T103" fmla="*/ 27 h 103"/>
                  <a:gd name="T104" fmla="*/ 187 w 195"/>
                  <a:gd name="T105" fmla="*/ 15 h 103"/>
                  <a:gd name="T106" fmla="*/ 172 w 195"/>
                  <a:gd name="T107" fmla="*/ 9 h 103"/>
                  <a:gd name="T108" fmla="*/ 189 w 195"/>
                  <a:gd name="T109" fmla="*/ 13 h 103"/>
                  <a:gd name="T110" fmla="*/ 175 w 195"/>
                  <a:gd name="T111"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5" h="103">
                    <a:moveTo>
                      <a:pt x="151" y="72"/>
                    </a:moveTo>
                    <a:cubicBezTo>
                      <a:pt x="154" y="69"/>
                      <a:pt x="154" y="67"/>
                      <a:pt x="154" y="65"/>
                    </a:cubicBezTo>
                    <a:cubicBezTo>
                      <a:pt x="154" y="62"/>
                      <a:pt x="153" y="61"/>
                      <a:pt x="152" y="59"/>
                    </a:cubicBezTo>
                    <a:cubicBezTo>
                      <a:pt x="150" y="57"/>
                      <a:pt x="149" y="56"/>
                      <a:pt x="148" y="54"/>
                    </a:cubicBezTo>
                    <a:cubicBezTo>
                      <a:pt x="148" y="52"/>
                      <a:pt x="148" y="50"/>
                      <a:pt x="149" y="47"/>
                    </a:cubicBezTo>
                    <a:cubicBezTo>
                      <a:pt x="150" y="42"/>
                      <a:pt x="155" y="39"/>
                      <a:pt x="160" y="39"/>
                    </a:cubicBezTo>
                    <a:cubicBezTo>
                      <a:pt x="171" y="39"/>
                      <a:pt x="171" y="39"/>
                      <a:pt x="171" y="39"/>
                    </a:cubicBezTo>
                    <a:cubicBezTo>
                      <a:pt x="172" y="33"/>
                      <a:pt x="172" y="33"/>
                      <a:pt x="172" y="33"/>
                    </a:cubicBezTo>
                    <a:cubicBezTo>
                      <a:pt x="172" y="29"/>
                      <a:pt x="170" y="26"/>
                      <a:pt x="168" y="23"/>
                    </a:cubicBezTo>
                    <a:cubicBezTo>
                      <a:pt x="167" y="20"/>
                      <a:pt x="167" y="18"/>
                      <a:pt x="167" y="15"/>
                    </a:cubicBezTo>
                    <a:cubicBezTo>
                      <a:pt x="167" y="0"/>
                      <a:pt x="167" y="0"/>
                      <a:pt x="167" y="0"/>
                    </a:cubicBezTo>
                    <a:cubicBezTo>
                      <a:pt x="167" y="0"/>
                      <a:pt x="167" y="0"/>
                      <a:pt x="167" y="0"/>
                    </a:cubicBezTo>
                    <a:cubicBezTo>
                      <a:pt x="168" y="3"/>
                      <a:pt x="170" y="5"/>
                      <a:pt x="171" y="7"/>
                    </a:cubicBezTo>
                    <a:cubicBezTo>
                      <a:pt x="173" y="4"/>
                      <a:pt x="177" y="2"/>
                      <a:pt x="182" y="2"/>
                    </a:cubicBezTo>
                    <a:cubicBezTo>
                      <a:pt x="188" y="2"/>
                      <a:pt x="193" y="5"/>
                      <a:pt x="193" y="9"/>
                    </a:cubicBezTo>
                    <a:cubicBezTo>
                      <a:pt x="193" y="11"/>
                      <a:pt x="192" y="13"/>
                      <a:pt x="189" y="15"/>
                    </a:cubicBezTo>
                    <a:cubicBezTo>
                      <a:pt x="189" y="30"/>
                      <a:pt x="189" y="30"/>
                      <a:pt x="189" y="30"/>
                    </a:cubicBezTo>
                    <a:cubicBezTo>
                      <a:pt x="189" y="30"/>
                      <a:pt x="189" y="30"/>
                      <a:pt x="189" y="30"/>
                    </a:cubicBezTo>
                    <a:cubicBezTo>
                      <a:pt x="190" y="31"/>
                      <a:pt x="191" y="32"/>
                      <a:pt x="192" y="34"/>
                    </a:cubicBezTo>
                    <a:cubicBezTo>
                      <a:pt x="194" y="37"/>
                      <a:pt x="195" y="40"/>
                      <a:pt x="194" y="43"/>
                    </a:cubicBezTo>
                    <a:cubicBezTo>
                      <a:pt x="192" y="52"/>
                      <a:pt x="178" y="60"/>
                      <a:pt x="178" y="69"/>
                    </a:cubicBezTo>
                    <a:cubicBezTo>
                      <a:pt x="178" y="71"/>
                      <a:pt x="178" y="75"/>
                      <a:pt x="178" y="78"/>
                    </a:cubicBezTo>
                    <a:cubicBezTo>
                      <a:pt x="178" y="80"/>
                      <a:pt x="178" y="81"/>
                      <a:pt x="177" y="82"/>
                    </a:cubicBezTo>
                    <a:cubicBezTo>
                      <a:pt x="177" y="83"/>
                      <a:pt x="175" y="83"/>
                      <a:pt x="174" y="83"/>
                    </a:cubicBezTo>
                    <a:cubicBezTo>
                      <a:pt x="171" y="82"/>
                      <a:pt x="167" y="78"/>
                      <a:pt x="165" y="79"/>
                    </a:cubicBezTo>
                    <a:cubicBezTo>
                      <a:pt x="162" y="80"/>
                      <a:pt x="162" y="82"/>
                      <a:pt x="161" y="84"/>
                    </a:cubicBezTo>
                    <a:cubicBezTo>
                      <a:pt x="161" y="88"/>
                      <a:pt x="160" y="91"/>
                      <a:pt x="158" y="94"/>
                    </a:cubicBezTo>
                    <a:cubicBezTo>
                      <a:pt x="157" y="97"/>
                      <a:pt x="155" y="99"/>
                      <a:pt x="154" y="101"/>
                    </a:cubicBezTo>
                    <a:cubicBezTo>
                      <a:pt x="153" y="102"/>
                      <a:pt x="152" y="103"/>
                      <a:pt x="151" y="103"/>
                    </a:cubicBezTo>
                    <a:cubicBezTo>
                      <a:pt x="150" y="103"/>
                      <a:pt x="148" y="103"/>
                      <a:pt x="147" y="103"/>
                    </a:cubicBezTo>
                    <a:cubicBezTo>
                      <a:pt x="116" y="94"/>
                      <a:pt x="79" y="94"/>
                      <a:pt x="48" y="103"/>
                    </a:cubicBezTo>
                    <a:cubicBezTo>
                      <a:pt x="47" y="103"/>
                      <a:pt x="46" y="103"/>
                      <a:pt x="45" y="103"/>
                    </a:cubicBezTo>
                    <a:cubicBezTo>
                      <a:pt x="44" y="103"/>
                      <a:pt x="43" y="102"/>
                      <a:pt x="42" y="101"/>
                    </a:cubicBezTo>
                    <a:cubicBezTo>
                      <a:pt x="40" y="99"/>
                      <a:pt x="39" y="97"/>
                      <a:pt x="37" y="94"/>
                    </a:cubicBezTo>
                    <a:cubicBezTo>
                      <a:pt x="36" y="91"/>
                      <a:pt x="35" y="88"/>
                      <a:pt x="34" y="84"/>
                    </a:cubicBezTo>
                    <a:cubicBezTo>
                      <a:pt x="34" y="82"/>
                      <a:pt x="33" y="80"/>
                      <a:pt x="31" y="79"/>
                    </a:cubicBezTo>
                    <a:cubicBezTo>
                      <a:pt x="28" y="78"/>
                      <a:pt x="24" y="82"/>
                      <a:pt x="21" y="83"/>
                    </a:cubicBezTo>
                    <a:cubicBezTo>
                      <a:pt x="20" y="83"/>
                      <a:pt x="19" y="83"/>
                      <a:pt x="18" y="82"/>
                    </a:cubicBezTo>
                    <a:cubicBezTo>
                      <a:pt x="18" y="81"/>
                      <a:pt x="18" y="80"/>
                      <a:pt x="17" y="78"/>
                    </a:cubicBezTo>
                    <a:cubicBezTo>
                      <a:pt x="17" y="75"/>
                      <a:pt x="17" y="71"/>
                      <a:pt x="17" y="69"/>
                    </a:cubicBezTo>
                    <a:cubicBezTo>
                      <a:pt x="17" y="60"/>
                      <a:pt x="3" y="52"/>
                      <a:pt x="1" y="43"/>
                    </a:cubicBezTo>
                    <a:cubicBezTo>
                      <a:pt x="0" y="40"/>
                      <a:pt x="1" y="37"/>
                      <a:pt x="3" y="34"/>
                    </a:cubicBezTo>
                    <a:cubicBezTo>
                      <a:pt x="4" y="32"/>
                      <a:pt x="5" y="31"/>
                      <a:pt x="6" y="30"/>
                    </a:cubicBezTo>
                    <a:cubicBezTo>
                      <a:pt x="6" y="30"/>
                      <a:pt x="6" y="30"/>
                      <a:pt x="6" y="30"/>
                    </a:cubicBezTo>
                    <a:cubicBezTo>
                      <a:pt x="6" y="15"/>
                      <a:pt x="6" y="15"/>
                      <a:pt x="6" y="15"/>
                    </a:cubicBezTo>
                    <a:cubicBezTo>
                      <a:pt x="3" y="13"/>
                      <a:pt x="2" y="11"/>
                      <a:pt x="2" y="9"/>
                    </a:cubicBezTo>
                    <a:cubicBezTo>
                      <a:pt x="2" y="5"/>
                      <a:pt x="7" y="2"/>
                      <a:pt x="13" y="2"/>
                    </a:cubicBezTo>
                    <a:cubicBezTo>
                      <a:pt x="18" y="2"/>
                      <a:pt x="22" y="4"/>
                      <a:pt x="24" y="7"/>
                    </a:cubicBezTo>
                    <a:cubicBezTo>
                      <a:pt x="25" y="5"/>
                      <a:pt x="27" y="3"/>
                      <a:pt x="28" y="0"/>
                    </a:cubicBezTo>
                    <a:cubicBezTo>
                      <a:pt x="28" y="0"/>
                      <a:pt x="28" y="0"/>
                      <a:pt x="28" y="0"/>
                    </a:cubicBezTo>
                    <a:cubicBezTo>
                      <a:pt x="28" y="15"/>
                      <a:pt x="28" y="15"/>
                      <a:pt x="28" y="15"/>
                    </a:cubicBezTo>
                    <a:cubicBezTo>
                      <a:pt x="28" y="18"/>
                      <a:pt x="28" y="20"/>
                      <a:pt x="27" y="23"/>
                    </a:cubicBezTo>
                    <a:cubicBezTo>
                      <a:pt x="25" y="26"/>
                      <a:pt x="24" y="29"/>
                      <a:pt x="24" y="33"/>
                    </a:cubicBezTo>
                    <a:cubicBezTo>
                      <a:pt x="24" y="39"/>
                      <a:pt x="24" y="39"/>
                      <a:pt x="24" y="39"/>
                    </a:cubicBezTo>
                    <a:cubicBezTo>
                      <a:pt x="35" y="39"/>
                      <a:pt x="35" y="39"/>
                      <a:pt x="35" y="39"/>
                    </a:cubicBezTo>
                    <a:cubicBezTo>
                      <a:pt x="40" y="39"/>
                      <a:pt x="45" y="42"/>
                      <a:pt x="46" y="47"/>
                    </a:cubicBezTo>
                    <a:cubicBezTo>
                      <a:pt x="47" y="50"/>
                      <a:pt x="47" y="52"/>
                      <a:pt x="47" y="54"/>
                    </a:cubicBezTo>
                    <a:cubicBezTo>
                      <a:pt x="46" y="56"/>
                      <a:pt x="45" y="57"/>
                      <a:pt x="43" y="59"/>
                    </a:cubicBezTo>
                    <a:cubicBezTo>
                      <a:pt x="42" y="61"/>
                      <a:pt x="41" y="62"/>
                      <a:pt x="41" y="65"/>
                    </a:cubicBezTo>
                    <a:cubicBezTo>
                      <a:pt x="41" y="67"/>
                      <a:pt x="41" y="69"/>
                      <a:pt x="44" y="72"/>
                    </a:cubicBezTo>
                    <a:cubicBezTo>
                      <a:pt x="82" y="64"/>
                      <a:pt x="112" y="64"/>
                      <a:pt x="151" y="72"/>
                    </a:cubicBezTo>
                    <a:close/>
                    <a:moveTo>
                      <a:pt x="146" y="100"/>
                    </a:moveTo>
                    <a:cubicBezTo>
                      <a:pt x="148" y="101"/>
                      <a:pt x="149" y="101"/>
                      <a:pt x="149" y="99"/>
                    </a:cubicBezTo>
                    <a:cubicBezTo>
                      <a:pt x="151" y="93"/>
                      <a:pt x="149" y="85"/>
                      <a:pt x="149" y="79"/>
                    </a:cubicBezTo>
                    <a:cubicBezTo>
                      <a:pt x="149" y="77"/>
                      <a:pt x="149" y="76"/>
                      <a:pt x="150" y="74"/>
                    </a:cubicBezTo>
                    <a:cubicBezTo>
                      <a:pt x="114" y="66"/>
                      <a:pt x="81" y="66"/>
                      <a:pt x="45" y="74"/>
                    </a:cubicBezTo>
                    <a:cubicBezTo>
                      <a:pt x="46" y="76"/>
                      <a:pt x="46" y="77"/>
                      <a:pt x="46" y="79"/>
                    </a:cubicBezTo>
                    <a:cubicBezTo>
                      <a:pt x="46" y="85"/>
                      <a:pt x="44" y="93"/>
                      <a:pt x="46" y="99"/>
                    </a:cubicBezTo>
                    <a:cubicBezTo>
                      <a:pt x="46" y="101"/>
                      <a:pt x="48" y="101"/>
                      <a:pt x="49" y="100"/>
                    </a:cubicBezTo>
                    <a:cubicBezTo>
                      <a:pt x="80" y="92"/>
                      <a:pt x="115" y="92"/>
                      <a:pt x="146" y="100"/>
                    </a:cubicBezTo>
                    <a:close/>
                    <a:moveTo>
                      <a:pt x="44" y="100"/>
                    </a:moveTo>
                    <a:cubicBezTo>
                      <a:pt x="43" y="97"/>
                      <a:pt x="43" y="93"/>
                      <a:pt x="43" y="89"/>
                    </a:cubicBezTo>
                    <a:cubicBezTo>
                      <a:pt x="43" y="84"/>
                      <a:pt x="44" y="80"/>
                      <a:pt x="44" y="77"/>
                    </a:cubicBezTo>
                    <a:cubicBezTo>
                      <a:pt x="43" y="75"/>
                      <a:pt x="42" y="74"/>
                      <a:pt x="41" y="73"/>
                    </a:cubicBezTo>
                    <a:cubicBezTo>
                      <a:pt x="38" y="69"/>
                      <a:pt x="37" y="64"/>
                      <a:pt x="40" y="60"/>
                    </a:cubicBezTo>
                    <a:cubicBezTo>
                      <a:pt x="42" y="57"/>
                      <a:pt x="45" y="55"/>
                      <a:pt x="45" y="52"/>
                    </a:cubicBezTo>
                    <a:cubicBezTo>
                      <a:pt x="45" y="49"/>
                      <a:pt x="44" y="43"/>
                      <a:pt x="37" y="41"/>
                    </a:cubicBezTo>
                    <a:cubicBezTo>
                      <a:pt x="23" y="41"/>
                      <a:pt x="23" y="41"/>
                      <a:pt x="23" y="41"/>
                    </a:cubicBezTo>
                    <a:cubicBezTo>
                      <a:pt x="22" y="44"/>
                      <a:pt x="22" y="50"/>
                      <a:pt x="23" y="53"/>
                    </a:cubicBezTo>
                    <a:cubicBezTo>
                      <a:pt x="25" y="57"/>
                      <a:pt x="28" y="61"/>
                      <a:pt x="28" y="67"/>
                    </a:cubicBezTo>
                    <a:cubicBezTo>
                      <a:pt x="28" y="77"/>
                      <a:pt x="28" y="77"/>
                      <a:pt x="28" y="77"/>
                    </a:cubicBezTo>
                    <a:cubicBezTo>
                      <a:pt x="29" y="77"/>
                      <a:pt x="29" y="77"/>
                      <a:pt x="29" y="77"/>
                    </a:cubicBezTo>
                    <a:cubicBezTo>
                      <a:pt x="29" y="77"/>
                      <a:pt x="33" y="75"/>
                      <a:pt x="35" y="80"/>
                    </a:cubicBezTo>
                    <a:cubicBezTo>
                      <a:pt x="36" y="82"/>
                      <a:pt x="36" y="86"/>
                      <a:pt x="37" y="89"/>
                    </a:cubicBezTo>
                    <a:cubicBezTo>
                      <a:pt x="38" y="92"/>
                      <a:pt x="40" y="95"/>
                      <a:pt x="41" y="97"/>
                    </a:cubicBezTo>
                    <a:cubicBezTo>
                      <a:pt x="42" y="98"/>
                      <a:pt x="43" y="100"/>
                      <a:pt x="44" y="100"/>
                    </a:cubicBezTo>
                    <a:close/>
                    <a:moveTo>
                      <a:pt x="21" y="41"/>
                    </a:moveTo>
                    <a:cubicBezTo>
                      <a:pt x="21" y="40"/>
                      <a:pt x="21" y="34"/>
                      <a:pt x="21" y="31"/>
                    </a:cubicBezTo>
                    <a:cubicBezTo>
                      <a:pt x="22" y="28"/>
                      <a:pt x="23" y="25"/>
                      <a:pt x="25" y="23"/>
                    </a:cubicBezTo>
                    <a:cubicBezTo>
                      <a:pt x="26" y="20"/>
                      <a:pt x="26" y="18"/>
                      <a:pt x="26" y="16"/>
                    </a:cubicBezTo>
                    <a:cubicBezTo>
                      <a:pt x="26" y="13"/>
                      <a:pt x="26" y="10"/>
                      <a:pt x="26" y="7"/>
                    </a:cubicBezTo>
                    <a:cubicBezTo>
                      <a:pt x="26" y="7"/>
                      <a:pt x="22" y="14"/>
                      <a:pt x="16" y="22"/>
                    </a:cubicBezTo>
                    <a:cubicBezTo>
                      <a:pt x="13" y="26"/>
                      <a:pt x="8" y="30"/>
                      <a:pt x="5" y="34"/>
                    </a:cubicBezTo>
                    <a:cubicBezTo>
                      <a:pt x="4" y="37"/>
                      <a:pt x="2" y="41"/>
                      <a:pt x="4" y="45"/>
                    </a:cubicBezTo>
                    <a:cubicBezTo>
                      <a:pt x="5" y="46"/>
                      <a:pt x="5" y="48"/>
                      <a:pt x="6" y="49"/>
                    </a:cubicBezTo>
                    <a:cubicBezTo>
                      <a:pt x="6" y="49"/>
                      <a:pt x="6" y="49"/>
                      <a:pt x="6" y="49"/>
                    </a:cubicBezTo>
                    <a:cubicBezTo>
                      <a:pt x="6" y="49"/>
                      <a:pt x="15" y="49"/>
                      <a:pt x="21" y="41"/>
                    </a:cubicBezTo>
                    <a:close/>
                    <a:moveTo>
                      <a:pt x="8" y="51"/>
                    </a:moveTo>
                    <a:cubicBezTo>
                      <a:pt x="13" y="56"/>
                      <a:pt x="19" y="62"/>
                      <a:pt x="20" y="69"/>
                    </a:cubicBezTo>
                    <a:cubicBezTo>
                      <a:pt x="20" y="71"/>
                      <a:pt x="19" y="80"/>
                      <a:pt x="20" y="80"/>
                    </a:cubicBezTo>
                    <a:cubicBezTo>
                      <a:pt x="20" y="81"/>
                      <a:pt x="21" y="81"/>
                      <a:pt x="22" y="80"/>
                    </a:cubicBezTo>
                    <a:cubicBezTo>
                      <a:pt x="22" y="80"/>
                      <a:pt x="24" y="79"/>
                      <a:pt x="26" y="78"/>
                    </a:cubicBezTo>
                    <a:cubicBezTo>
                      <a:pt x="26" y="76"/>
                      <a:pt x="26" y="72"/>
                      <a:pt x="26" y="67"/>
                    </a:cubicBezTo>
                    <a:cubicBezTo>
                      <a:pt x="26" y="64"/>
                      <a:pt x="24" y="59"/>
                      <a:pt x="22" y="56"/>
                    </a:cubicBezTo>
                    <a:cubicBezTo>
                      <a:pt x="20" y="53"/>
                      <a:pt x="20" y="49"/>
                      <a:pt x="20" y="46"/>
                    </a:cubicBezTo>
                    <a:cubicBezTo>
                      <a:pt x="20" y="46"/>
                      <a:pt x="14" y="50"/>
                      <a:pt x="8" y="51"/>
                    </a:cubicBezTo>
                    <a:close/>
                    <a:moveTo>
                      <a:pt x="8" y="27"/>
                    </a:moveTo>
                    <a:cubicBezTo>
                      <a:pt x="11" y="24"/>
                      <a:pt x="13" y="22"/>
                      <a:pt x="15" y="19"/>
                    </a:cubicBezTo>
                    <a:cubicBezTo>
                      <a:pt x="16" y="18"/>
                      <a:pt x="17" y="17"/>
                      <a:pt x="18" y="15"/>
                    </a:cubicBezTo>
                    <a:cubicBezTo>
                      <a:pt x="8" y="15"/>
                      <a:pt x="8" y="15"/>
                      <a:pt x="8" y="15"/>
                    </a:cubicBezTo>
                    <a:cubicBezTo>
                      <a:pt x="8" y="27"/>
                      <a:pt x="8" y="27"/>
                      <a:pt x="8" y="27"/>
                    </a:cubicBezTo>
                    <a:close/>
                    <a:moveTo>
                      <a:pt x="20" y="13"/>
                    </a:moveTo>
                    <a:cubicBezTo>
                      <a:pt x="21" y="12"/>
                      <a:pt x="22" y="10"/>
                      <a:pt x="23" y="9"/>
                    </a:cubicBezTo>
                    <a:cubicBezTo>
                      <a:pt x="22" y="6"/>
                      <a:pt x="18" y="4"/>
                      <a:pt x="13" y="4"/>
                    </a:cubicBezTo>
                    <a:cubicBezTo>
                      <a:pt x="8" y="4"/>
                      <a:pt x="4" y="6"/>
                      <a:pt x="4" y="9"/>
                    </a:cubicBezTo>
                    <a:cubicBezTo>
                      <a:pt x="4" y="11"/>
                      <a:pt x="5" y="12"/>
                      <a:pt x="7" y="13"/>
                    </a:cubicBezTo>
                    <a:cubicBezTo>
                      <a:pt x="7" y="13"/>
                      <a:pt x="8" y="13"/>
                      <a:pt x="8" y="13"/>
                    </a:cubicBezTo>
                    <a:cubicBezTo>
                      <a:pt x="19" y="13"/>
                      <a:pt x="19" y="13"/>
                      <a:pt x="19" y="13"/>
                    </a:cubicBezTo>
                    <a:cubicBezTo>
                      <a:pt x="20" y="13"/>
                      <a:pt x="20" y="13"/>
                      <a:pt x="20" y="13"/>
                    </a:cubicBezTo>
                    <a:close/>
                    <a:moveTo>
                      <a:pt x="151" y="100"/>
                    </a:moveTo>
                    <a:cubicBezTo>
                      <a:pt x="153" y="97"/>
                      <a:pt x="152" y="93"/>
                      <a:pt x="152" y="89"/>
                    </a:cubicBezTo>
                    <a:cubicBezTo>
                      <a:pt x="152" y="84"/>
                      <a:pt x="151" y="80"/>
                      <a:pt x="152" y="77"/>
                    </a:cubicBezTo>
                    <a:cubicBezTo>
                      <a:pt x="152" y="75"/>
                      <a:pt x="153" y="74"/>
                      <a:pt x="154" y="73"/>
                    </a:cubicBezTo>
                    <a:cubicBezTo>
                      <a:pt x="157" y="69"/>
                      <a:pt x="158" y="64"/>
                      <a:pt x="155" y="60"/>
                    </a:cubicBezTo>
                    <a:cubicBezTo>
                      <a:pt x="153" y="57"/>
                      <a:pt x="150" y="55"/>
                      <a:pt x="150" y="52"/>
                    </a:cubicBezTo>
                    <a:cubicBezTo>
                      <a:pt x="150" y="49"/>
                      <a:pt x="151" y="43"/>
                      <a:pt x="158" y="41"/>
                    </a:cubicBezTo>
                    <a:cubicBezTo>
                      <a:pt x="172" y="41"/>
                      <a:pt x="172" y="41"/>
                      <a:pt x="172" y="41"/>
                    </a:cubicBezTo>
                    <a:cubicBezTo>
                      <a:pt x="173" y="44"/>
                      <a:pt x="174" y="50"/>
                      <a:pt x="172" y="53"/>
                    </a:cubicBezTo>
                    <a:cubicBezTo>
                      <a:pt x="170" y="57"/>
                      <a:pt x="167" y="61"/>
                      <a:pt x="167" y="67"/>
                    </a:cubicBezTo>
                    <a:cubicBezTo>
                      <a:pt x="167" y="77"/>
                      <a:pt x="167" y="77"/>
                      <a:pt x="167" y="77"/>
                    </a:cubicBezTo>
                    <a:cubicBezTo>
                      <a:pt x="167" y="77"/>
                      <a:pt x="166" y="77"/>
                      <a:pt x="166" y="77"/>
                    </a:cubicBezTo>
                    <a:cubicBezTo>
                      <a:pt x="166" y="77"/>
                      <a:pt x="162" y="75"/>
                      <a:pt x="160" y="80"/>
                    </a:cubicBezTo>
                    <a:cubicBezTo>
                      <a:pt x="159" y="82"/>
                      <a:pt x="159" y="86"/>
                      <a:pt x="158" y="89"/>
                    </a:cubicBezTo>
                    <a:cubicBezTo>
                      <a:pt x="157" y="92"/>
                      <a:pt x="155" y="95"/>
                      <a:pt x="154" y="97"/>
                    </a:cubicBezTo>
                    <a:cubicBezTo>
                      <a:pt x="153" y="98"/>
                      <a:pt x="152" y="100"/>
                      <a:pt x="151" y="100"/>
                    </a:cubicBezTo>
                    <a:close/>
                    <a:moveTo>
                      <a:pt x="174" y="41"/>
                    </a:moveTo>
                    <a:cubicBezTo>
                      <a:pt x="174" y="40"/>
                      <a:pt x="174" y="34"/>
                      <a:pt x="174" y="31"/>
                    </a:cubicBezTo>
                    <a:cubicBezTo>
                      <a:pt x="174" y="28"/>
                      <a:pt x="172" y="25"/>
                      <a:pt x="171" y="23"/>
                    </a:cubicBezTo>
                    <a:cubicBezTo>
                      <a:pt x="170" y="20"/>
                      <a:pt x="169" y="18"/>
                      <a:pt x="169" y="16"/>
                    </a:cubicBezTo>
                    <a:cubicBezTo>
                      <a:pt x="169" y="13"/>
                      <a:pt x="169" y="10"/>
                      <a:pt x="169" y="7"/>
                    </a:cubicBezTo>
                    <a:cubicBezTo>
                      <a:pt x="169" y="7"/>
                      <a:pt x="173" y="14"/>
                      <a:pt x="179" y="22"/>
                    </a:cubicBezTo>
                    <a:cubicBezTo>
                      <a:pt x="183" y="26"/>
                      <a:pt x="187" y="30"/>
                      <a:pt x="190" y="34"/>
                    </a:cubicBezTo>
                    <a:cubicBezTo>
                      <a:pt x="192" y="37"/>
                      <a:pt x="193" y="41"/>
                      <a:pt x="191" y="45"/>
                    </a:cubicBezTo>
                    <a:cubicBezTo>
                      <a:pt x="191" y="46"/>
                      <a:pt x="190" y="48"/>
                      <a:pt x="189" y="49"/>
                    </a:cubicBezTo>
                    <a:cubicBezTo>
                      <a:pt x="189" y="49"/>
                      <a:pt x="189" y="49"/>
                      <a:pt x="189" y="49"/>
                    </a:cubicBezTo>
                    <a:cubicBezTo>
                      <a:pt x="189" y="49"/>
                      <a:pt x="180" y="49"/>
                      <a:pt x="174" y="41"/>
                    </a:cubicBezTo>
                    <a:close/>
                    <a:moveTo>
                      <a:pt x="187" y="51"/>
                    </a:moveTo>
                    <a:cubicBezTo>
                      <a:pt x="182" y="56"/>
                      <a:pt x="176" y="62"/>
                      <a:pt x="176" y="69"/>
                    </a:cubicBezTo>
                    <a:cubicBezTo>
                      <a:pt x="176" y="71"/>
                      <a:pt x="176" y="80"/>
                      <a:pt x="175" y="80"/>
                    </a:cubicBezTo>
                    <a:cubicBezTo>
                      <a:pt x="175" y="81"/>
                      <a:pt x="174" y="81"/>
                      <a:pt x="173" y="80"/>
                    </a:cubicBezTo>
                    <a:cubicBezTo>
                      <a:pt x="173" y="80"/>
                      <a:pt x="171" y="79"/>
                      <a:pt x="169" y="78"/>
                    </a:cubicBezTo>
                    <a:cubicBezTo>
                      <a:pt x="169" y="76"/>
                      <a:pt x="169" y="72"/>
                      <a:pt x="169" y="67"/>
                    </a:cubicBezTo>
                    <a:cubicBezTo>
                      <a:pt x="169" y="64"/>
                      <a:pt x="171" y="59"/>
                      <a:pt x="173" y="56"/>
                    </a:cubicBezTo>
                    <a:cubicBezTo>
                      <a:pt x="175" y="53"/>
                      <a:pt x="176" y="49"/>
                      <a:pt x="175" y="46"/>
                    </a:cubicBezTo>
                    <a:cubicBezTo>
                      <a:pt x="175" y="46"/>
                      <a:pt x="181" y="50"/>
                      <a:pt x="187" y="51"/>
                    </a:cubicBezTo>
                    <a:close/>
                    <a:moveTo>
                      <a:pt x="187" y="27"/>
                    </a:moveTo>
                    <a:cubicBezTo>
                      <a:pt x="184" y="24"/>
                      <a:pt x="182" y="22"/>
                      <a:pt x="180" y="19"/>
                    </a:cubicBezTo>
                    <a:cubicBezTo>
                      <a:pt x="179" y="18"/>
                      <a:pt x="178" y="17"/>
                      <a:pt x="177" y="15"/>
                    </a:cubicBezTo>
                    <a:cubicBezTo>
                      <a:pt x="187" y="15"/>
                      <a:pt x="187" y="15"/>
                      <a:pt x="187" y="15"/>
                    </a:cubicBezTo>
                    <a:cubicBezTo>
                      <a:pt x="187" y="27"/>
                      <a:pt x="187" y="27"/>
                      <a:pt x="187" y="27"/>
                    </a:cubicBezTo>
                    <a:close/>
                    <a:moveTo>
                      <a:pt x="175" y="13"/>
                    </a:moveTo>
                    <a:cubicBezTo>
                      <a:pt x="174" y="12"/>
                      <a:pt x="173" y="10"/>
                      <a:pt x="172" y="9"/>
                    </a:cubicBezTo>
                    <a:cubicBezTo>
                      <a:pt x="173" y="6"/>
                      <a:pt x="177" y="4"/>
                      <a:pt x="182" y="4"/>
                    </a:cubicBezTo>
                    <a:cubicBezTo>
                      <a:pt x="187" y="4"/>
                      <a:pt x="191" y="6"/>
                      <a:pt x="191" y="9"/>
                    </a:cubicBezTo>
                    <a:cubicBezTo>
                      <a:pt x="191" y="11"/>
                      <a:pt x="190" y="12"/>
                      <a:pt x="189" y="13"/>
                    </a:cubicBezTo>
                    <a:cubicBezTo>
                      <a:pt x="188" y="13"/>
                      <a:pt x="187" y="13"/>
                      <a:pt x="187" y="13"/>
                    </a:cubicBezTo>
                    <a:cubicBezTo>
                      <a:pt x="176" y="13"/>
                      <a:pt x="176" y="13"/>
                      <a:pt x="176" y="13"/>
                    </a:cubicBezTo>
                    <a:cubicBezTo>
                      <a:pt x="176" y="13"/>
                      <a:pt x="175" y="13"/>
                      <a:pt x="175"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grpSp>
      </p:grpSp>
      <p:sp>
        <p:nvSpPr>
          <p:cNvPr id="45" name="矩形 44">
            <a:extLst>
              <a:ext uri="{FF2B5EF4-FFF2-40B4-BE49-F238E27FC236}">
                <a16:creationId xmlns:a16="http://schemas.microsoft.com/office/drawing/2014/main" id="{5E8B9CC7-7DE6-41EC-957A-3C9CC4F70307}"/>
              </a:ext>
            </a:extLst>
          </p:cNvPr>
          <p:cNvSpPr/>
          <p:nvPr/>
        </p:nvSpPr>
        <p:spPr bwMode="auto">
          <a:xfrm>
            <a:off x="2171342" y="2545743"/>
            <a:ext cx="4801314" cy="646331"/>
          </a:xfrm>
          <a:prstGeom prst="rect">
            <a:avLst/>
          </a:prstGeom>
        </p:spPr>
        <p:txBody>
          <a:bodyPr wrap="none">
            <a:spAutoFit/>
          </a:bodyPr>
          <a:lstStyle/>
          <a:p>
            <a:pPr algn="ctr">
              <a:defRPr/>
            </a:pPr>
            <a:r>
              <a:rPr lang="zh-CN" altLang="en-US" sz="3600" b="1"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严谨学术毕业答辩模板</a:t>
            </a:r>
          </a:p>
        </p:txBody>
      </p:sp>
      <p:sp>
        <p:nvSpPr>
          <p:cNvPr id="46" name="矩形 45">
            <a:extLst>
              <a:ext uri="{FF2B5EF4-FFF2-40B4-BE49-F238E27FC236}">
                <a16:creationId xmlns:a16="http://schemas.microsoft.com/office/drawing/2014/main" id="{586FC654-F32C-4253-A90E-17C3BCAF512E}"/>
              </a:ext>
            </a:extLst>
          </p:cNvPr>
          <p:cNvSpPr/>
          <p:nvPr/>
        </p:nvSpPr>
        <p:spPr>
          <a:xfrm>
            <a:off x="2253218" y="3171000"/>
            <a:ext cx="4637562" cy="276999"/>
          </a:xfrm>
          <a:prstGeom prst="rect">
            <a:avLst/>
          </a:prstGeom>
        </p:spPr>
        <p:txBody>
          <a:bodyPr wrap="square">
            <a:spAutoFit/>
          </a:bodyPr>
          <a:lstStyle/>
          <a:p>
            <a:pPr algn="ctr"/>
            <a:r>
              <a:rPr lang="en-US" altLang="zh-CN" sz="1200">
                <a:solidFill>
                  <a:schemeClr val="accent2"/>
                </a:solidFill>
                <a:latin typeface="Arial"/>
              </a:rPr>
              <a:t>RIGOROUS ACADEMIC GRADUATION DEFENSE TEMPLATE</a:t>
            </a:r>
            <a:endParaRPr lang="zh-CN" altLang="en-US" sz="1200">
              <a:solidFill>
                <a:schemeClr val="accent2"/>
              </a:solidFill>
              <a:latin typeface="Arial"/>
            </a:endParaRPr>
          </a:p>
        </p:txBody>
      </p:sp>
      <p:sp>
        <p:nvSpPr>
          <p:cNvPr id="52" name="矩形 51">
            <a:extLst>
              <a:ext uri="{FF2B5EF4-FFF2-40B4-BE49-F238E27FC236}">
                <a16:creationId xmlns:a16="http://schemas.microsoft.com/office/drawing/2014/main" id="{AC9A0686-7B29-4038-9658-1C51DF2E9691}"/>
              </a:ext>
            </a:extLst>
          </p:cNvPr>
          <p:cNvSpPr/>
          <p:nvPr/>
        </p:nvSpPr>
        <p:spPr>
          <a:xfrm>
            <a:off x="2827749" y="3758592"/>
            <a:ext cx="1647818" cy="276999"/>
          </a:xfrm>
          <a:prstGeom prst="rect">
            <a:avLst/>
          </a:prstGeom>
        </p:spPr>
        <p:txBody>
          <a:bodyPr wrap="square">
            <a:spAutoFit/>
          </a:bodyPr>
          <a:lstStyle/>
          <a:p>
            <a:pPr lvl="0" algn="ctr"/>
            <a:r>
              <a:rPr lang="zh-CN" altLang="en-US" sz="1200" dirty="0">
                <a:solidFill>
                  <a:schemeClr val="accent2"/>
                </a:solidFill>
              </a:rPr>
              <a:t>答辩学生：熊猫</a:t>
            </a:r>
            <a:endParaRPr lang="en-US" altLang="zh-CN" sz="1200" dirty="0">
              <a:solidFill>
                <a:schemeClr val="accent2"/>
              </a:solidFill>
            </a:endParaRPr>
          </a:p>
        </p:txBody>
      </p:sp>
      <p:sp>
        <p:nvSpPr>
          <p:cNvPr id="54" name="矩形 53">
            <a:extLst>
              <a:ext uri="{FF2B5EF4-FFF2-40B4-BE49-F238E27FC236}">
                <a16:creationId xmlns:a16="http://schemas.microsoft.com/office/drawing/2014/main" id="{E02D32DF-45A8-48B1-AA2B-0259A6ADC413}"/>
              </a:ext>
            </a:extLst>
          </p:cNvPr>
          <p:cNvSpPr/>
          <p:nvPr/>
        </p:nvSpPr>
        <p:spPr>
          <a:xfrm>
            <a:off x="4572000" y="3758592"/>
            <a:ext cx="1647818" cy="276999"/>
          </a:xfrm>
          <a:prstGeom prst="rect">
            <a:avLst/>
          </a:prstGeom>
        </p:spPr>
        <p:txBody>
          <a:bodyPr wrap="square">
            <a:spAutoFit/>
          </a:bodyPr>
          <a:lstStyle/>
          <a:p>
            <a:pPr lvl="0" algn="ctr"/>
            <a:r>
              <a:rPr lang="zh-CN" altLang="en-US" sz="1200" dirty="0">
                <a:solidFill>
                  <a:schemeClr val="accent2"/>
                </a:solidFill>
              </a:rPr>
              <a:t>指导老师：熊猫</a:t>
            </a:r>
            <a:endParaRPr lang="en-US" altLang="zh-CN" sz="1200" dirty="0">
              <a:solidFill>
                <a:schemeClr val="accent2"/>
              </a:solidFill>
            </a:endParaRPr>
          </a:p>
        </p:txBody>
      </p:sp>
      <p:grpSp>
        <p:nvGrpSpPr>
          <p:cNvPr id="36" name="组合 35">
            <a:extLst>
              <a:ext uri="{FF2B5EF4-FFF2-40B4-BE49-F238E27FC236}">
                <a16:creationId xmlns:a16="http://schemas.microsoft.com/office/drawing/2014/main" id="{3B50FF0E-A1DD-41ED-8001-98A09625EDEF}"/>
              </a:ext>
            </a:extLst>
          </p:cNvPr>
          <p:cNvGrpSpPr/>
          <p:nvPr/>
        </p:nvGrpSpPr>
        <p:grpSpPr>
          <a:xfrm>
            <a:off x="3849129" y="998807"/>
            <a:ext cx="1281672" cy="1281672"/>
            <a:chOff x="3963053" y="796069"/>
            <a:chExt cx="1445741" cy="1445741"/>
          </a:xfrm>
        </p:grpSpPr>
        <p:sp>
          <p:nvSpPr>
            <p:cNvPr id="37" name="椭圆 36">
              <a:extLst>
                <a:ext uri="{FF2B5EF4-FFF2-40B4-BE49-F238E27FC236}">
                  <a16:creationId xmlns:a16="http://schemas.microsoft.com/office/drawing/2014/main" id="{18D12958-F885-4688-B5CD-ECDEC576A2E3}"/>
                </a:ext>
              </a:extLst>
            </p:cNvPr>
            <p:cNvSpPr/>
            <p:nvPr/>
          </p:nvSpPr>
          <p:spPr>
            <a:xfrm>
              <a:off x="3963053" y="796069"/>
              <a:ext cx="1445741" cy="144574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38" name="组合 37">
              <a:extLst>
                <a:ext uri="{FF2B5EF4-FFF2-40B4-BE49-F238E27FC236}">
                  <a16:creationId xmlns:a16="http://schemas.microsoft.com/office/drawing/2014/main" id="{4630B254-C2A3-4D01-906A-76BCFCA3EAD4}"/>
                </a:ext>
              </a:extLst>
            </p:cNvPr>
            <p:cNvGrpSpPr/>
            <p:nvPr/>
          </p:nvGrpSpPr>
          <p:grpSpPr>
            <a:xfrm>
              <a:off x="4188168" y="1149945"/>
              <a:ext cx="995510" cy="868332"/>
              <a:chOff x="4675188" y="2882900"/>
              <a:chExt cx="360362" cy="314325"/>
            </a:xfrm>
            <a:solidFill>
              <a:schemeClr val="bg1"/>
            </a:solidFill>
          </p:grpSpPr>
          <p:sp>
            <p:nvSpPr>
              <p:cNvPr id="39" name="AutoShape 43">
                <a:extLst>
                  <a:ext uri="{FF2B5EF4-FFF2-40B4-BE49-F238E27FC236}">
                    <a16:creationId xmlns:a16="http://schemas.microsoft.com/office/drawing/2014/main" id="{15893D69-28BD-43FD-9EAB-05ED647630D1}"/>
                  </a:ext>
                </a:extLst>
              </p:cNvPr>
              <p:cNvSpPr>
                <a:spLocks/>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0" name="AutoShape 44">
                <a:extLst>
                  <a:ext uri="{FF2B5EF4-FFF2-40B4-BE49-F238E27FC236}">
                    <a16:creationId xmlns:a16="http://schemas.microsoft.com/office/drawing/2014/main" id="{566D0FA5-025B-4825-AE4C-790C1FFF282B}"/>
                  </a:ext>
                </a:extLst>
              </p:cNvPr>
              <p:cNvSpPr>
                <a:spLocks/>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1" name="AutoShape 45">
                <a:extLst>
                  <a:ext uri="{FF2B5EF4-FFF2-40B4-BE49-F238E27FC236}">
                    <a16:creationId xmlns:a16="http://schemas.microsoft.com/office/drawing/2014/main" id="{118B33A3-5526-4347-BD3F-A4CE49A6ABE5}"/>
                  </a:ext>
                </a:extLst>
              </p:cNvPr>
              <p:cNvSpPr>
                <a:spLocks/>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cxnSp>
        <p:nvCxnSpPr>
          <p:cNvPr id="3" name="直接连接符 2">
            <a:extLst>
              <a:ext uri="{FF2B5EF4-FFF2-40B4-BE49-F238E27FC236}">
                <a16:creationId xmlns:a16="http://schemas.microsoft.com/office/drawing/2014/main" id="{F66E4AA8-C04F-40E4-9807-0D138F3FF26F}"/>
              </a:ext>
            </a:extLst>
          </p:cNvPr>
          <p:cNvCxnSpPr/>
          <p:nvPr/>
        </p:nvCxnSpPr>
        <p:spPr>
          <a:xfrm>
            <a:off x="2344057" y="2451400"/>
            <a:ext cx="445588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521B4AD6-5E95-451B-8589-9948EBE8AA84}"/>
              </a:ext>
            </a:extLst>
          </p:cNvPr>
          <p:cNvCxnSpPr/>
          <p:nvPr/>
        </p:nvCxnSpPr>
        <p:spPr>
          <a:xfrm>
            <a:off x="2344057" y="3547229"/>
            <a:ext cx="445588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8222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a:extLst>
              <a:ext uri="{FF2B5EF4-FFF2-40B4-BE49-F238E27FC236}">
                <a16:creationId xmlns:a16="http://schemas.microsoft.com/office/drawing/2014/main" id="{4F7BA175-987D-480F-8280-1E00330A4DF9}"/>
              </a:ext>
            </a:extLst>
          </p:cNvPr>
          <p:cNvSpPr/>
          <p:nvPr/>
        </p:nvSpPr>
        <p:spPr bwMode="auto">
          <a:xfrm>
            <a:off x="2318300" y="2579047"/>
            <a:ext cx="4801314" cy="646331"/>
          </a:xfrm>
          <a:prstGeom prst="rect">
            <a:avLst/>
          </a:prstGeom>
          <a:noFill/>
        </p:spPr>
        <p:txBody>
          <a:bodyPr wrap="none">
            <a:spAutoFit/>
          </a:bodyPr>
          <a:lstStyle/>
          <a:p>
            <a:pPr algn="ctr">
              <a:defRPr/>
            </a:pPr>
            <a:r>
              <a:rPr lang="zh-CN" altLang="en-US" sz="3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研究成果展示及其应用</a:t>
            </a:r>
          </a:p>
        </p:txBody>
      </p:sp>
      <p:sp>
        <p:nvSpPr>
          <p:cNvPr id="39" name="矩形 38">
            <a:extLst>
              <a:ext uri="{FF2B5EF4-FFF2-40B4-BE49-F238E27FC236}">
                <a16:creationId xmlns:a16="http://schemas.microsoft.com/office/drawing/2014/main" id="{1AF67FD4-79D8-405C-98C7-9CE616A9EBE1}"/>
              </a:ext>
            </a:extLst>
          </p:cNvPr>
          <p:cNvSpPr/>
          <p:nvPr/>
        </p:nvSpPr>
        <p:spPr>
          <a:xfrm>
            <a:off x="2691380" y="3203154"/>
            <a:ext cx="4135748" cy="276999"/>
          </a:xfrm>
          <a:prstGeom prst="rect">
            <a:avLst/>
          </a:prstGeom>
        </p:spPr>
        <p:txBody>
          <a:bodyPr wrap="none">
            <a:spAutoFit/>
          </a:bodyPr>
          <a:lstStyle/>
          <a:p>
            <a:pPr lvl="0" algn="ctr" fontAlgn="base">
              <a:spcBef>
                <a:spcPct val="0"/>
              </a:spcBef>
              <a:spcAft>
                <a:spcPct val="0"/>
              </a:spcAft>
              <a:defRPr/>
            </a:pPr>
            <a:r>
              <a:rPr lang="en-US" altLang="zh-CN" sz="1200" spc="300">
                <a:solidFill>
                  <a:schemeClr val="accent1"/>
                </a:solidFill>
                <a:ea typeface="方正兰亭黑_GBK"/>
              </a:rPr>
              <a:t>RESEARCH RESULTS AND ITS APPLICATION</a:t>
            </a:r>
          </a:p>
        </p:txBody>
      </p:sp>
      <p:sp>
        <p:nvSpPr>
          <p:cNvPr id="18" name="椭圆 17">
            <a:extLst>
              <a:ext uri="{FF2B5EF4-FFF2-40B4-BE49-F238E27FC236}">
                <a16:creationId xmlns:a16="http://schemas.microsoft.com/office/drawing/2014/main" id="{4E5E3EEB-AF72-44E0-98A2-470179336697}"/>
              </a:ext>
            </a:extLst>
          </p:cNvPr>
          <p:cNvSpPr/>
          <p:nvPr/>
        </p:nvSpPr>
        <p:spPr>
          <a:xfrm>
            <a:off x="3996085" y="1087316"/>
            <a:ext cx="1281672" cy="1281672"/>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4800" b="1">
                <a:latin typeface="+mj-lt"/>
              </a:rPr>
              <a:t>03</a:t>
            </a:r>
            <a:endParaRPr lang="zh-CN" altLang="en-US" sz="4800" b="1">
              <a:latin typeface="+mj-lt"/>
            </a:endParaRPr>
          </a:p>
        </p:txBody>
      </p:sp>
      <p:cxnSp>
        <p:nvCxnSpPr>
          <p:cNvPr id="17" name="直接连接符 16">
            <a:extLst>
              <a:ext uri="{FF2B5EF4-FFF2-40B4-BE49-F238E27FC236}">
                <a16:creationId xmlns:a16="http://schemas.microsoft.com/office/drawing/2014/main" id="{8E7ADB38-36E5-4AB9-BD2C-5E927899E6B0}"/>
              </a:ext>
            </a:extLst>
          </p:cNvPr>
          <p:cNvCxnSpPr/>
          <p:nvPr/>
        </p:nvCxnSpPr>
        <p:spPr>
          <a:xfrm>
            <a:off x="2490686" y="3581040"/>
            <a:ext cx="462892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321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2748424" y="108306"/>
            <a:ext cx="3647153" cy="369332"/>
          </a:xfrm>
          <a:prstGeom prst="rect">
            <a:avLst/>
          </a:prstGeom>
          <a:noFill/>
        </p:spPr>
        <p:txBody>
          <a:bodyPr wrap="none">
            <a:spAutoFit/>
          </a:bodyPr>
          <a:lstStyle/>
          <a:p>
            <a:pPr algn="ctr">
              <a:defRPr/>
            </a:pPr>
            <a:r>
              <a:rPr lang="zh-CN" altLang="en-US" sz="1800" b="1" kern="10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rPr>
              <a:t>第三部分：研究成果展示及其应用</a:t>
            </a:r>
          </a:p>
        </p:txBody>
      </p:sp>
      <p:sp>
        <p:nvSpPr>
          <p:cNvPr id="5" name="矩形 4"/>
          <p:cNvSpPr/>
          <p:nvPr/>
        </p:nvSpPr>
        <p:spPr>
          <a:xfrm>
            <a:off x="2677891" y="477638"/>
            <a:ext cx="3788218" cy="215444"/>
          </a:xfrm>
          <a:prstGeom prst="rect">
            <a:avLst/>
          </a:prstGeom>
        </p:spPr>
        <p:txBody>
          <a:bodyPr wrap="none">
            <a:spAutoFit/>
          </a:bodyPr>
          <a:lstStyle/>
          <a:p>
            <a:pPr lvl="0" algn="ctr" fontAlgn="base">
              <a:spcBef>
                <a:spcPct val="0"/>
              </a:spcBef>
              <a:spcAft>
                <a:spcPct val="0"/>
              </a:spcAft>
              <a:defRPr/>
            </a:pPr>
            <a:r>
              <a:rPr lang="en-US" altLang="zh-CN" sz="800" spc="300">
                <a:solidFill>
                  <a:schemeClr val="accent2"/>
                </a:solidFill>
                <a:latin typeface="+mj-lt"/>
                <a:ea typeface="方正兰亭黑_GBK"/>
              </a:rPr>
              <a:t>RESEARCH RESULTS AND ITS APPLICATION</a:t>
            </a:r>
          </a:p>
        </p:txBody>
      </p:sp>
      <p:pic>
        <p:nvPicPr>
          <p:cNvPr id="9" name="图片占位符 8">
            <a:extLst>
              <a:ext uri="{FF2B5EF4-FFF2-40B4-BE49-F238E27FC236}">
                <a16:creationId xmlns:a16="http://schemas.microsoft.com/office/drawing/2014/main" id="{8DF4B6FF-BF92-48EC-A961-A2A7E5460EB2}"/>
              </a:ext>
            </a:extLst>
          </p:cNvPr>
          <p:cNvPicPr>
            <a:picLocks noGrp="1" noChangeAspect="1"/>
          </p:cNvPicPr>
          <p:nvPr>
            <p:ph type="pic" sz="quarter" idx="14"/>
          </p:nvPr>
        </p:nvPicPr>
        <p:blipFill>
          <a:blip r:embed="rId2" cstate="screen">
            <a:extLst>
              <a:ext uri="{28A0092B-C50C-407E-A947-70E740481C1C}">
                <a14:useLocalDpi xmlns:a14="http://schemas.microsoft.com/office/drawing/2010/main"/>
              </a:ext>
            </a:extLst>
          </a:blip>
          <a:srcRect/>
          <a:stretch>
            <a:fillRect/>
          </a:stretch>
        </p:blipFill>
        <p:spPr>
          <a:xfrm>
            <a:off x="0" y="1209755"/>
            <a:ext cx="2244615" cy="1515391"/>
          </a:xfrm>
        </p:spPr>
      </p:pic>
      <p:pic>
        <p:nvPicPr>
          <p:cNvPr id="14" name="图片占位符 13">
            <a:extLst>
              <a:ext uri="{FF2B5EF4-FFF2-40B4-BE49-F238E27FC236}">
                <a16:creationId xmlns:a16="http://schemas.microsoft.com/office/drawing/2014/main" id="{690741AF-65C7-4F54-AC2E-748E519F995B}"/>
              </a:ext>
            </a:extLst>
          </p:cNvPr>
          <p:cNvPicPr>
            <a:picLocks noGrp="1" noChangeAspect="1"/>
          </p:cNvPicPr>
          <p:nvPr>
            <p:ph type="pic" sz="quarter" idx="16"/>
          </p:nvPr>
        </p:nvPicPr>
        <p:blipFill>
          <a:blip r:embed="rId3" cstate="screen">
            <a:extLst>
              <a:ext uri="{28A0092B-C50C-407E-A947-70E740481C1C}">
                <a14:useLocalDpi xmlns:a14="http://schemas.microsoft.com/office/drawing/2010/main"/>
              </a:ext>
            </a:extLst>
          </a:blip>
          <a:srcRect/>
          <a:stretch>
            <a:fillRect/>
          </a:stretch>
        </p:blipFill>
        <p:spPr>
          <a:xfrm>
            <a:off x="4598066" y="1209755"/>
            <a:ext cx="2244615" cy="1515391"/>
          </a:xfrm>
        </p:spPr>
      </p:pic>
      <p:pic>
        <p:nvPicPr>
          <p:cNvPr id="16" name="图片占位符 15">
            <a:extLst>
              <a:ext uri="{FF2B5EF4-FFF2-40B4-BE49-F238E27FC236}">
                <a16:creationId xmlns:a16="http://schemas.microsoft.com/office/drawing/2014/main" id="{5FD218C9-F079-48B3-B1A3-E9F4153452FC}"/>
              </a:ext>
            </a:extLst>
          </p:cNvPr>
          <p:cNvPicPr>
            <a:picLocks noGrp="1" noChangeAspect="1"/>
          </p:cNvPicPr>
          <p:nvPr>
            <p:ph type="pic" sz="quarter" idx="18"/>
          </p:nvPr>
        </p:nvPicPr>
        <p:blipFill>
          <a:blip r:embed="rId4" cstate="screen">
            <a:extLst>
              <a:ext uri="{28A0092B-C50C-407E-A947-70E740481C1C}">
                <a14:useLocalDpi xmlns:a14="http://schemas.microsoft.com/office/drawing/2010/main"/>
              </a:ext>
            </a:extLst>
          </a:blip>
          <a:srcRect/>
          <a:stretch>
            <a:fillRect/>
          </a:stretch>
        </p:blipFill>
        <p:spPr>
          <a:xfrm>
            <a:off x="2299033" y="1209755"/>
            <a:ext cx="2244615" cy="1515391"/>
          </a:xfrm>
        </p:spPr>
      </p:pic>
      <p:pic>
        <p:nvPicPr>
          <p:cNvPr id="18" name="图片占位符 17">
            <a:extLst>
              <a:ext uri="{FF2B5EF4-FFF2-40B4-BE49-F238E27FC236}">
                <a16:creationId xmlns:a16="http://schemas.microsoft.com/office/drawing/2014/main" id="{ED91DD03-1D70-4748-B456-490C8EFA1D59}"/>
              </a:ext>
            </a:extLst>
          </p:cNvPr>
          <p:cNvPicPr>
            <a:picLocks noGrp="1" noChangeAspect="1"/>
          </p:cNvPicPr>
          <p:nvPr>
            <p:ph type="pic" sz="quarter" idx="19"/>
          </p:nvPr>
        </p:nvPicPr>
        <p:blipFill>
          <a:blip r:embed="rId5" cstate="screen">
            <a:extLst>
              <a:ext uri="{28A0092B-C50C-407E-A947-70E740481C1C}">
                <a14:useLocalDpi xmlns:a14="http://schemas.microsoft.com/office/drawing/2010/main"/>
              </a:ext>
            </a:extLst>
          </a:blip>
          <a:srcRect/>
          <a:stretch>
            <a:fillRect/>
          </a:stretch>
        </p:blipFill>
        <p:spPr>
          <a:xfrm>
            <a:off x="6897098" y="1219440"/>
            <a:ext cx="2244615" cy="1515391"/>
          </a:xfrm>
        </p:spPr>
      </p:pic>
      <p:sp>
        <p:nvSpPr>
          <p:cNvPr id="29" name="矩形 28">
            <a:extLst>
              <a:ext uri="{FF2B5EF4-FFF2-40B4-BE49-F238E27FC236}">
                <a16:creationId xmlns:a16="http://schemas.microsoft.com/office/drawing/2014/main" id="{9E5C0170-BEB0-47D1-BC5B-D0DF15F72882}"/>
              </a:ext>
            </a:extLst>
          </p:cNvPr>
          <p:cNvSpPr/>
          <p:nvPr/>
        </p:nvSpPr>
        <p:spPr>
          <a:xfrm>
            <a:off x="0" y="3329237"/>
            <a:ext cx="2087867" cy="819455"/>
          </a:xfrm>
          <a:prstGeom prst="rect">
            <a:avLst/>
          </a:prstGeom>
        </p:spPr>
        <p:txBody>
          <a:bodyPr wrap="square">
            <a:spAutoFit/>
          </a:bodyPr>
          <a:lstStyle/>
          <a:p>
            <a:pPr algn="ctr">
              <a:lnSpc>
                <a:spcPct val="150000"/>
              </a:lnSpc>
            </a:pPr>
            <a:r>
              <a:rPr lang="en-US" altLang="zh-CN" sz="1050">
                <a:solidFill>
                  <a:schemeClr val="tx1">
                    <a:lumMod val="85000"/>
                    <a:lumOff val="15000"/>
                  </a:schemeClr>
                </a:solidFill>
              </a:rPr>
              <a:t>Lorem ipsum dolor sit amet, consectetur adipiscing elit. Donec luctus nibh sit amet sem.</a:t>
            </a:r>
            <a:endParaRPr lang="zh-CN" altLang="en-US" sz="1050">
              <a:solidFill>
                <a:schemeClr val="tx1">
                  <a:lumMod val="85000"/>
                  <a:lumOff val="15000"/>
                </a:schemeClr>
              </a:solidFill>
            </a:endParaRPr>
          </a:p>
        </p:txBody>
      </p:sp>
      <p:sp>
        <p:nvSpPr>
          <p:cNvPr id="30" name="文本框 29">
            <a:extLst>
              <a:ext uri="{FF2B5EF4-FFF2-40B4-BE49-F238E27FC236}">
                <a16:creationId xmlns:a16="http://schemas.microsoft.com/office/drawing/2014/main" id="{38F17ECF-7444-491A-9AFC-F97BBDC5838E}"/>
              </a:ext>
            </a:extLst>
          </p:cNvPr>
          <p:cNvSpPr txBox="1">
            <a:spLocks noChangeArrowheads="1"/>
          </p:cNvSpPr>
          <p:nvPr/>
        </p:nvSpPr>
        <p:spPr bwMode="auto">
          <a:xfrm>
            <a:off x="163347" y="2983177"/>
            <a:ext cx="1761172" cy="369332"/>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fontAlgn="base">
              <a:spcBef>
                <a:spcPct val="0"/>
              </a:spcBef>
              <a:spcAft>
                <a:spcPct val="0"/>
              </a:spcAft>
            </a:pPr>
            <a:r>
              <a:rPr lang="zh-CN" altLang="en-US" sz="1800">
                <a:solidFill>
                  <a:schemeClr val="accent1"/>
                </a:solidFill>
                <a:latin typeface="+mj-ea"/>
                <a:ea typeface="+mj-ea"/>
              </a:rPr>
              <a:t>研究成果展示</a:t>
            </a:r>
          </a:p>
        </p:txBody>
      </p:sp>
      <p:cxnSp>
        <p:nvCxnSpPr>
          <p:cNvPr id="31" name="直接连接符 30">
            <a:extLst>
              <a:ext uri="{FF2B5EF4-FFF2-40B4-BE49-F238E27FC236}">
                <a16:creationId xmlns:a16="http://schemas.microsoft.com/office/drawing/2014/main" id="{B444CED0-7DA7-4287-9A20-D0974B64D22F}"/>
              </a:ext>
            </a:extLst>
          </p:cNvPr>
          <p:cNvCxnSpPr/>
          <p:nvPr/>
        </p:nvCxnSpPr>
        <p:spPr>
          <a:xfrm>
            <a:off x="917659" y="3375781"/>
            <a:ext cx="25254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29B52A91-063A-4124-8609-53D98B639EBD}"/>
              </a:ext>
            </a:extLst>
          </p:cNvPr>
          <p:cNvSpPr/>
          <p:nvPr/>
        </p:nvSpPr>
        <p:spPr>
          <a:xfrm>
            <a:off x="2299033" y="3329237"/>
            <a:ext cx="2087867" cy="819455"/>
          </a:xfrm>
          <a:prstGeom prst="rect">
            <a:avLst/>
          </a:prstGeom>
        </p:spPr>
        <p:txBody>
          <a:bodyPr wrap="square">
            <a:spAutoFit/>
          </a:bodyPr>
          <a:lstStyle/>
          <a:p>
            <a:pPr algn="ctr">
              <a:lnSpc>
                <a:spcPct val="150000"/>
              </a:lnSpc>
            </a:pPr>
            <a:r>
              <a:rPr lang="en-US" altLang="zh-CN" sz="1050">
                <a:solidFill>
                  <a:schemeClr val="tx1">
                    <a:lumMod val="85000"/>
                    <a:lumOff val="15000"/>
                  </a:schemeClr>
                </a:solidFill>
              </a:rPr>
              <a:t>Lorem ipsum dolor sit amet, consectetur adipiscing elit. Donec luctus nibh sit amet sem.</a:t>
            </a:r>
            <a:endParaRPr lang="zh-CN" altLang="en-US" sz="1050">
              <a:solidFill>
                <a:schemeClr val="tx1">
                  <a:lumMod val="85000"/>
                  <a:lumOff val="15000"/>
                </a:schemeClr>
              </a:solidFill>
            </a:endParaRPr>
          </a:p>
        </p:txBody>
      </p:sp>
      <p:sp>
        <p:nvSpPr>
          <p:cNvPr id="33" name="文本框 32">
            <a:extLst>
              <a:ext uri="{FF2B5EF4-FFF2-40B4-BE49-F238E27FC236}">
                <a16:creationId xmlns:a16="http://schemas.microsoft.com/office/drawing/2014/main" id="{39689BF9-CD22-46F2-8CC0-6F50EC49022C}"/>
              </a:ext>
            </a:extLst>
          </p:cNvPr>
          <p:cNvSpPr txBox="1">
            <a:spLocks noChangeArrowheads="1"/>
          </p:cNvSpPr>
          <p:nvPr/>
        </p:nvSpPr>
        <p:spPr bwMode="auto">
          <a:xfrm>
            <a:off x="2462380" y="2983177"/>
            <a:ext cx="1761172" cy="369332"/>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fontAlgn="base">
              <a:spcBef>
                <a:spcPct val="0"/>
              </a:spcBef>
              <a:spcAft>
                <a:spcPct val="0"/>
              </a:spcAft>
            </a:pPr>
            <a:r>
              <a:rPr lang="zh-CN" altLang="en-US" sz="1800">
                <a:solidFill>
                  <a:schemeClr val="accent1"/>
                </a:solidFill>
                <a:latin typeface="+mj-ea"/>
                <a:ea typeface="+mj-ea"/>
              </a:rPr>
              <a:t>研究成果展示</a:t>
            </a:r>
          </a:p>
        </p:txBody>
      </p:sp>
      <p:cxnSp>
        <p:nvCxnSpPr>
          <p:cNvPr id="34" name="直接连接符 33">
            <a:extLst>
              <a:ext uri="{FF2B5EF4-FFF2-40B4-BE49-F238E27FC236}">
                <a16:creationId xmlns:a16="http://schemas.microsoft.com/office/drawing/2014/main" id="{24B90B4E-4855-4143-8DFC-B4438CBE0DD6}"/>
              </a:ext>
            </a:extLst>
          </p:cNvPr>
          <p:cNvCxnSpPr/>
          <p:nvPr/>
        </p:nvCxnSpPr>
        <p:spPr>
          <a:xfrm>
            <a:off x="3216692" y="3375781"/>
            <a:ext cx="25254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5" name="矩形 34">
            <a:extLst>
              <a:ext uri="{FF2B5EF4-FFF2-40B4-BE49-F238E27FC236}">
                <a16:creationId xmlns:a16="http://schemas.microsoft.com/office/drawing/2014/main" id="{15B607BD-17A7-4F01-85EB-899335D57A5D}"/>
              </a:ext>
            </a:extLst>
          </p:cNvPr>
          <p:cNvSpPr/>
          <p:nvPr/>
        </p:nvSpPr>
        <p:spPr>
          <a:xfrm>
            <a:off x="4607566" y="3329237"/>
            <a:ext cx="2087867" cy="819455"/>
          </a:xfrm>
          <a:prstGeom prst="rect">
            <a:avLst/>
          </a:prstGeom>
        </p:spPr>
        <p:txBody>
          <a:bodyPr wrap="square">
            <a:spAutoFit/>
          </a:bodyPr>
          <a:lstStyle/>
          <a:p>
            <a:pPr algn="ctr">
              <a:lnSpc>
                <a:spcPct val="150000"/>
              </a:lnSpc>
            </a:pPr>
            <a:r>
              <a:rPr lang="en-US" altLang="zh-CN" sz="1050">
                <a:solidFill>
                  <a:schemeClr val="tx1">
                    <a:lumMod val="85000"/>
                    <a:lumOff val="15000"/>
                  </a:schemeClr>
                </a:solidFill>
              </a:rPr>
              <a:t>Lorem ipsum dolor sit amet, consectetur adipiscing elit. Donec luctus nibh sit amet sem.</a:t>
            </a:r>
            <a:endParaRPr lang="zh-CN" altLang="en-US" sz="1050">
              <a:solidFill>
                <a:schemeClr val="tx1">
                  <a:lumMod val="85000"/>
                  <a:lumOff val="15000"/>
                </a:schemeClr>
              </a:solidFill>
            </a:endParaRPr>
          </a:p>
        </p:txBody>
      </p:sp>
      <p:sp>
        <p:nvSpPr>
          <p:cNvPr id="36" name="文本框 35">
            <a:extLst>
              <a:ext uri="{FF2B5EF4-FFF2-40B4-BE49-F238E27FC236}">
                <a16:creationId xmlns:a16="http://schemas.microsoft.com/office/drawing/2014/main" id="{AED9ACF7-2B20-455E-830D-DA5530C274B9}"/>
              </a:ext>
            </a:extLst>
          </p:cNvPr>
          <p:cNvSpPr txBox="1">
            <a:spLocks noChangeArrowheads="1"/>
          </p:cNvSpPr>
          <p:nvPr/>
        </p:nvSpPr>
        <p:spPr bwMode="auto">
          <a:xfrm>
            <a:off x="4770913" y="2983177"/>
            <a:ext cx="1761172" cy="369332"/>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fontAlgn="base">
              <a:spcBef>
                <a:spcPct val="0"/>
              </a:spcBef>
              <a:spcAft>
                <a:spcPct val="0"/>
              </a:spcAft>
            </a:pPr>
            <a:r>
              <a:rPr lang="zh-CN" altLang="en-US" sz="1800">
                <a:solidFill>
                  <a:schemeClr val="accent1"/>
                </a:solidFill>
                <a:latin typeface="+mj-ea"/>
                <a:ea typeface="+mj-ea"/>
              </a:rPr>
              <a:t>研究成果展示</a:t>
            </a:r>
          </a:p>
        </p:txBody>
      </p:sp>
      <p:cxnSp>
        <p:nvCxnSpPr>
          <p:cNvPr id="37" name="直接连接符 36">
            <a:extLst>
              <a:ext uri="{FF2B5EF4-FFF2-40B4-BE49-F238E27FC236}">
                <a16:creationId xmlns:a16="http://schemas.microsoft.com/office/drawing/2014/main" id="{0EAA3C41-8650-4E8E-9274-3172989D084D}"/>
              </a:ext>
            </a:extLst>
          </p:cNvPr>
          <p:cNvCxnSpPr/>
          <p:nvPr/>
        </p:nvCxnSpPr>
        <p:spPr>
          <a:xfrm>
            <a:off x="5525225" y="3375781"/>
            <a:ext cx="25254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8" name="矩形 37">
            <a:extLst>
              <a:ext uri="{FF2B5EF4-FFF2-40B4-BE49-F238E27FC236}">
                <a16:creationId xmlns:a16="http://schemas.microsoft.com/office/drawing/2014/main" id="{13166CC7-E34C-4CC9-9795-A82A006258B2}"/>
              </a:ext>
            </a:extLst>
          </p:cNvPr>
          <p:cNvSpPr/>
          <p:nvPr/>
        </p:nvSpPr>
        <p:spPr>
          <a:xfrm>
            <a:off x="6916098" y="3329237"/>
            <a:ext cx="2087867" cy="819455"/>
          </a:xfrm>
          <a:prstGeom prst="rect">
            <a:avLst/>
          </a:prstGeom>
        </p:spPr>
        <p:txBody>
          <a:bodyPr wrap="square">
            <a:spAutoFit/>
          </a:bodyPr>
          <a:lstStyle/>
          <a:p>
            <a:pPr algn="ctr">
              <a:lnSpc>
                <a:spcPct val="150000"/>
              </a:lnSpc>
            </a:pPr>
            <a:r>
              <a:rPr lang="en-US" altLang="zh-CN" sz="1050">
                <a:solidFill>
                  <a:schemeClr val="tx1">
                    <a:lumMod val="85000"/>
                    <a:lumOff val="15000"/>
                  </a:schemeClr>
                </a:solidFill>
              </a:rPr>
              <a:t>Lorem ipsum dolor sit amet, consectetur adipiscing elit. Donec luctus nibh sit amet sem.</a:t>
            </a:r>
            <a:endParaRPr lang="zh-CN" altLang="en-US" sz="1050">
              <a:solidFill>
                <a:schemeClr val="tx1">
                  <a:lumMod val="85000"/>
                  <a:lumOff val="15000"/>
                </a:schemeClr>
              </a:solidFill>
            </a:endParaRPr>
          </a:p>
        </p:txBody>
      </p:sp>
      <p:sp>
        <p:nvSpPr>
          <p:cNvPr id="39" name="文本框 38">
            <a:extLst>
              <a:ext uri="{FF2B5EF4-FFF2-40B4-BE49-F238E27FC236}">
                <a16:creationId xmlns:a16="http://schemas.microsoft.com/office/drawing/2014/main" id="{B8F9FD61-7490-4675-91F4-1AFD979637CE}"/>
              </a:ext>
            </a:extLst>
          </p:cNvPr>
          <p:cNvSpPr txBox="1">
            <a:spLocks noChangeArrowheads="1"/>
          </p:cNvSpPr>
          <p:nvPr/>
        </p:nvSpPr>
        <p:spPr bwMode="auto">
          <a:xfrm>
            <a:off x="7079445" y="2983177"/>
            <a:ext cx="1761172" cy="369332"/>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fontAlgn="base">
              <a:spcBef>
                <a:spcPct val="0"/>
              </a:spcBef>
              <a:spcAft>
                <a:spcPct val="0"/>
              </a:spcAft>
            </a:pPr>
            <a:r>
              <a:rPr lang="zh-CN" altLang="en-US" sz="1800">
                <a:solidFill>
                  <a:schemeClr val="accent1"/>
                </a:solidFill>
                <a:latin typeface="+mj-ea"/>
                <a:ea typeface="+mj-ea"/>
              </a:rPr>
              <a:t>研究成果展示</a:t>
            </a:r>
          </a:p>
        </p:txBody>
      </p:sp>
      <p:cxnSp>
        <p:nvCxnSpPr>
          <p:cNvPr id="40" name="直接连接符 39">
            <a:extLst>
              <a:ext uri="{FF2B5EF4-FFF2-40B4-BE49-F238E27FC236}">
                <a16:creationId xmlns:a16="http://schemas.microsoft.com/office/drawing/2014/main" id="{ED9C8526-12CD-4DA6-88FC-527B1311CE1F}"/>
              </a:ext>
            </a:extLst>
          </p:cNvPr>
          <p:cNvCxnSpPr/>
          <p:nvPr/>
        </p:nvCxnSpPr>
        <p:spPr>
          <a:xfrm>
            <a:off x="7833757" y="3375781"/>
            <a:ext cx="25254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9923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2748424" y="108306"/>
            <a:ext cx="3647153" cy="369332"/>
          </a:xfrm>
          <a:prstGeom prst="rect">
            <a:avLst/>
          </a:prstGeom>
          <a:noFill/>
        </p:spPr>
        <p:txBody>
          <a:bodyPr wrap="none">
            <a:spAutoFit/>
          </a:bodyPr>
          <a:lstStyle/>
          <a:p>
            <a:pPr algn="ctr">
              <a:defRPr/>
            </a:pPr>
            <a:r>
              <a:rPr lang="zh-CN" altLang="en-US" sz="1800" b="1" kern="10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rPr>
              <a:t>第三部分：研究成果展示及其应用</a:t>
            </a:r>
          </a:p>
        </p:txBody>
      </p:sp>
      <p:sp>
        <p:nvSpPr>
          <p:cNvPr id="5" name="矩形 4"/>
          <p:cNvSpPr/>
          <p:nvPr/>
        </p:nvSpPr>
        <p:spPr>
          <a:xfrm>
            <a:off x="2677891" y="477638"/>
            <a:ext cx="3788218" cy="215444"/>
          </a:xfrm>
          <a:prstGeom prst="rect">
            <a:avLst/>
          </a:prstGeom>
        </p:spPr>
        <p:txBody>
          <a:bodyPr wrap="none">
            <a:spAutoFit/>
          </a:bodyPr>
          <a:lstStyle/>
          <a:p>
            <a:pPr lvl="0" algn="ctr" fontAlgn="base">
              <a:spcBef>
                <a:spcPct val="0"/>
              </a:spcBef>
              <a:spcAft>
                <a:spcPct val="0"/>
              </a:spcAft>
              <a:defRPr/>
            </a:pPr>
            <a:r>
              <a:rPr lang="en-US" altLang="zh-CN" sz="800" spc="300">
                <a:solidFill>
                  <a:schemeClr val="accent2"/>
                </a:solidFill>
                <a:latin typeface="+mj-lt"/>
                <a:ea typeface="方正兰亭黑_GBK"/>
              </a:rPr>
              <a:t>RESEARCH RESULTS AND ITS APPLICATION</a:t>
            </a:r>
          </a:p>
        </p:txBody>
      </p:sp>
      <p:cxnSp>
        <p:nvCxnSpPr>
          <p:cNvPr id="15" name="直接连接符 14">
            <a:extLst>
              <a:ext uri="{FF2B5EF4-FFF2-40B4-BE49-F238E27FC236}">
                <a16:creationId xmlns:a16="http://schemas.microsoft.com/office/drawing/2014/main" id="{120CC1D1-DCDE-450C-81BA-9DF1B73BC138}"/>
              </a:ext>
            </a:extLst>
          </p:cNvPr>
          <p:cNvCxnSpPr>
            <a:cxnSpLocks/>
          </p:cNvCxnSpPr>
          <p:nvPr/>
        </p:nvCxnSpPr>
        <p:spPr>
          <a:xfrm>
            <a:off x="484623" y="1240403"/>
            <a:ext cx="8174755" cy="0"/>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6A95F570-75F7-4389-B04C-395F548A38FC}"/>
              </a:ext>
            </a:extLst>
          </p:cNvPr>
          <p:cNvCxnSpPr>
            <a:cxnSpLocks/>
          </p:cNvCxnSpPr>
          <p:nvPr/>
        </p:nvCxnSpPr>
        <p:spPr>
          <a:xfrm>
            <a:off x="484622" y="2335033"/>
            <a:ext cx="8174755" cy="0"/>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584F1ABE-2CDE-4F0A-B18F-389A307FDEE6}"/>
              </a:ext>
            </a:extLst>
          </p:cNvPr>
          <p:cNvCxnSpPr>
            <a:cxnSpLocks/>
          </p:cNvCxnSpPr>
          <p:nvPr/>
        </p:nvCxnSpPr>
        <p:spPr>
          <a:xfrm>
            <a:off x="484622" y="3429663"/>
            <a:ext cx="8174755" cy="0"/>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C274FEBE-1B7A-45FB-8CD6-1AA90D253F6E}"/>
              </a:ext>
            </a:extLst>
          </p:cNvPr>
          <p:cNvCxnSpPr>
            <a:cxnSpLocks/>
          </p:cNvCxnSpPr>
          <p:nvPr/>
        </p:nvCxnSpPr>
        <p:spPr>
          <a:xfrm>
            <a:off x="484622" y="4524292"/>
            <a:ext cx="8174755" cy="0"/>
          </a:xfrm>
          <a:prstGeom prst="line">
            <a:avLst/>
          </a:prstGeom>
          <a:ln w="9525"/>
        </p:spPr>
        <p:style>
          <a:lnRef idx="1">
            <a:schemeClr val="accent1"/>
          </a:lnRef>
          <a:fillRef idx="0">
            <a:schemeClr val="accent1"/>
          </a:fillRef>
          <a:effectRef idx="0">
            <a:schemeClr val="accent1"/>
          </a:effectRef>
          <a:fontRef idx="minor">
            <a:schemeClr val="tx1"/>
          </a:fontRef>
        </p:style>
      </p:cxnSp>
      <p:sp>
        <p:nvSpPr>
          <p:cNvPr id="44" name="矩形 43">
            <a:extLst>
              <a:ext uri="{FF2B5EF4-FFF2-40B4-BE49-F238E27FC236}">
                <a16:creationId xmlns:a16="http://schemas.microsoft.com/office/drawing/2014/main" id="{C97F6C1A-7B7C-4AB8-A60F-E3FB8F17431A}"/>
              </a:ext>
            </a:extLst>
          </p:cNvPr>
          <p:cNvSpPr/>
          <p:nvPr/>
        </p:nvSpPr>
        <p:spPr bwMode="auto">
          <a:xfrm>
            <a:off x="447474" y="1384203"/>
            <a:ext cx="1037463" cy="923330"/>
          </a:xfrm>
          <a:prstGeom prst="rect">
            <a:avLst/>
          </a:prstGeom>
          <a:noFill/>
        </p:spPr>
        <p:txBody>
          <a:bodyPr wrap="none">
            <a:spAutoFit/>
          </a:bodyPr>
          <a:lstStyle/>
          <a:p>
            <a:pPr algn="ctr">
              <a:defRPr/>
            </a:pPr>
            <a:r>
              <a:rPr lang="en-US" altLang="zh-CN" sz="5400" b="1" kern="10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rPr>
              <a:t>01</a:t>
            </a:r>
            <a:endParaRPr lang="zh-CN" altLang="en-US" sz="5400" b="1" kern="10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5" name="矩形 44">
            <a:extLst>
              <a:ext uri="{FF2B5EF4-FFF2-40B4-BE49-F238E27FC236}">
                <a16:creationId xmlns:a16="http://schemas.microsoft.com/office/drawing/2014/main" id="{1EB1FDE4-9C3D-4738-B951-7A17B496F81F}"/>
              </a:ext>
            </a:extLst>
          </p:cNvPr>
          <p:cNvSpPr/>
          <p:nvPr/>
        </p:nvSpPr>
        <p:spPr bwMode="auto">
          <a:xfrm>
            <a:off x="1464098" y="1393809"/>
            <a:ext cx="1569660" cy="369332"/>
          </a:xfrm>
          <a:prstGeom prst="rect">
            <a:avLst/>
          </a:prstGeom>
          <a:noFill/>
        </p:spPr>
        <p:txBody>
          <a:bodyPr wrap="none">
            <a:spAutoFit/>
          </a:bodyPr>
          <a:lstStyle/>
          <a:p>
            <a:pPr>
              <a:defRPr/>
            </a:pPr>
            <a:r>
              <a:rPr lang="zh-CN" altLang="en-US" sz="1800" b="1"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研究成果应用</a:t>
            </a:r>
          </a:p>
        </p:txBody>
      </p:sp>
      <p:sp>
        <p:nvSpPr>
          <p:cNvPr id="46" name="矩形 45">
            <a:extLst>
              <a:ext uri="{FF2B5EF4-FFF2-40B4-BE49-F238E27FC236}">
                <a16:creationId xmlns:a16="http://schemas.microsoft.com/office/drawing/2014/main" id="{497718DF-7F52-445E-B93D-2A1393031FB7}"/>
              </a:ext>
            </a:extLst>
          </p:cNvPr>
          <p:cNvSpPr/>
          <p:nvPr/>
        </p:nvSpPr>
        <p:spPr>
          <a:xfrm>
            <a:off x="1464098" y="1713159"/>
            <a:ext cx="5541001" cy="55201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 bibendum orci pulvinar. </a:t>
            </a:r>
          </a:p>
        </p:txBody>
      </p:sp>
      <p:cxnSp>
        <p:nvCxnSpPr>
          <p:cNvPr id="47" name="直接连接符 46">
            <a:extLst>
              <a:ext uri="{FF2B5EF4-FFF2-40B4-BE49-F238E27FC236}">
                <a16:creationId xmlns:a16="http://schemas.microsoft.com/office/drawing/2014/main" id="{F5C45890-D6E9-48F3-A84D-F0ACA9D715D9}"/>
              </a:ext>
            </a:extLst>
          </p:cNvPr>
          <p:cNvCxnSpPr/>
          <p:nvPr/>
        </p:nvCxnSpPr>
        <p:spPr>
          <a:xfrm>
            <a:off x="1569327" y="1755031"/>
            <a:ext cx="182332"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9" name="矩形 48">
            <a:extLst>
              <a:ext uri="{FF2B5EF4-FFF2-40B4-BE49-F238E27FC236}">
                <a16:creationId xmlns:a16="http://schemas.microsoft.com/office/drawing/2014/main" id="{DA25B647-680A-4C1A-A8B9-29BA1BA98DC8}"/>
              </a:ext>
            </a:extLst>
          </p:cNvPr>
          <p:cNvSpPr/>
          <p:nvPr/>
        </p:nvSpPr>
        <p:spPr bwMode="auto">
          <a:xfrm>
            <a:off x="447474" y="2433439"/>
            <a:ext cx="1037463" cy="923330"/>
          </a:xfrm>
          <a:prstGeom prst="rect">
            <a:avLst/>
          </a:prstGeom>
          <a:noFill/>
        </p:spPr>
        <p:txBody>
          <a:bodyPr wrap="none">
            <a:spAutoFit/>
          </a:bodyPr>
          <a:lstStyle/>
          <a:p>
            <a:pPr algn="ctr">
              <a:defRPr/>
            </a:pPr>
            <a:r>
              <a:rPr lang="en-US" altLang="zh-CN" sz="5400" b="1" kern="10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rPr>
              <a:t>02</a:t>
            </a:r>
            <a:endParaRPr lang="zh-CN" altLang="en-US" sz="5400" b="1" kern="10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0" name="矩形 49">
            <a:extLst>
              <a:ext uri="{FF2B5EF4-FFF2-40B4-BE49-F238E27FC236}">
                <a16:creationId xmlns:a16="http://schemas.microsoft.com/office/drawing/2014/main" id="{66DF4E9B-00CC-4326-B227-AD7403D894C2}"/>
              </a:ext>
            </a:extLst>
          </p:cNvPr>
          <p:cNvSpPr/>
          <p:nvPr/>
        </p:nvSpPr>
        <p:spPr bwMode="auto">
          <a:xfrm>
            <a:off x="1464098" y="2443045"/>
            <a:ext cx="1569660" cy="369332"/>
          </a:xfrm>
          <a:prstGeom prst="rect">
            <a:avLst/>
          </a:prstGeom>
          <a:noFill/>
        </p:spPr>
        <p:txBody>
          <a:bodyPr wrap="none">
            <a:spAutoFit/>
          </a:bodyPr>
          <a:lstStyle/>
          <a:p>
            <a:pPr>
              <a:defRPr/>
            </a:pPr>
            <a:r>
              <a:rPr lang="zh-CN" altLang="en-US" sz="1800" b="1"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研究成果应用</a:t>
            </a:r>
          </a:p>
        </p:txBody>
      </p:sp>
      <p:sp>
        <p:nvSpPr>
          <p:cNvPr id="51" name="矩形 50">
            <a:extLst>
              <a:ext uri="{FF2B5EF4-FFF2-40B4-BE49-F238E27FC236}">
                <a16:creationId xmlns:a16="http://schemas.microsoft.com/office/drawing/2014/main" id="{BFF43E12-AF4D-4318-B578-1A263F8778CE}"/>
              </a:ext>
            </a:extLst>
          </p:cNvPr>
          <p:cNvSpPr/>
          <p:nvPr/>
        </p:nvSpPr>
        <p:spPr>
          <a:xfrm>
            <a:off x="1464098" y="2762395"/>
            <a:ext cx="5541001" cy="55201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 bibendum orci pulvinar. </a:t>
            </a:r>
          </a:p>
        </p:txBody>
      </p:sp>
      <p:cxnSp>
        <p:nvCxnSpPr>
          <p:cNvPr id="52" name="直接连接符 51">
            <a:extLst>
              <a:ext uri="{FF2B5EF4-FFF2-40B4-BE49-F238E27FC236}">
                <a16:creationId xmlns:a16="http://schemas.microsoft.com/office/drawing/2014/main" id="{B062BCF9-A078-4BB1-B88E-579A03B5BADA}"/>
              </a:ext>
            </a:extLst>
          </p:cNvPr>
          <p:cNvCxnSpPr/>
          <p:nvPr/>
        </p:nvCxnSpPr>
        <p:spPr>
          <a:xfrm>
            <a:off x="1569327" y="2804267"/>
            <a:ext cx="182332"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3" name="矩形 52">
            <a:extLst>
              <a:ext uri="{FF2B5EF4-FFF2-40B4-BE49-F238E27FC236}">
                <a16:creationId xmlns:a16="http://schemas.microsoft.com/office/drawing/2014/main" id="{700FBD83-E0C3-4A37-86B3-485D3E7360EB}"/>
              </a:ext>
            </a:extLst>
          </p:cNvPr>
          <p:cNvSpPr/>
          <p:nvPr/>
        </p:nvSpPr>
        <p:spPr bwMode="auto">
          <a:xfrm>
            <a:off x="484622" y="3530062"/>
            <a:ext cx="1037463" cy="923330"/>
          </a:xfrm>
          <a:prstGeom prst="rect">
            <a:avLst/>
          </a:prstGeom>
          <a:noFill/>
        </p:spPr>
        <p:txBody>
          <a:bodyPr wrap="none">
            <a:spAutoFit/>
          </a:bodyPr>
          <a:lstStyle/>
          <a:p>
            <a:pPr algn="ctr">
              <a:defRPr/>
            </a:pPr>
            <a:r>
              <a:rPr lang="en-US" altLang="zh-CN" sz="5400" b="1" kern="10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rPr>
              <a:t>03</a:t>
            </a:r>
            <a:endParaRPr lang="zh-CN" altLang="en-US" sz="5400" b="1" kern="10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4" name="矩形 53">
            <a:extLst>
              <a:ext uri="{FF2B5EF4-FFF2-40B4-BE49-F238E27FC236}">
                <a16:creationId xmlns:a16="http://schemas.microsoft.com/office/drawing/2014/main" id="{7220D6E5-A0EC-4FC2-9EF4-5675B9CFE31C}"/>
              </a:ext>
            </a:extLst>
          </p:cNvPr>
          <p:cNvSpPr/>
          <p:nvPr/>
        </p:nvSpPr>
        <p:spPr bwMode="auto">
          <a:xfrm>
            <a:off x="1501246" y="3539668"/>
            <a:ext cx="1569660" cy="369332"/>
          </a:xfrm>
          <a:prstGeom prst="rect">
            <a:avLst/>
          </a:prstGeom>
          <a:noFill/>
        </p:spPr>
        <p:txBody>
          <a:bodyPr wrap="none">
            <a:spAutoFit/>
          </a:bodyPr>
          <a:lstStyle/>
          <a:p>
            <a:pPr>
              <a:defRPr/>
            </a:pPr>
            <a:r>
              <a:rPr lang="zh-CN" altLang="en-US" sz="1800" b="1"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研究成果应用</a:t>
            </a:r>
          </a:p>
        </p:txBody>
      </p:sp>
      <p:sp>
        <p:nvSpPr>
          <p:cNvPr id="55" name="矩形 54">
            <a:extLst>
              <a:ext uri="{FF2B5EF4-FFF2-40B4-BE49-F238E27FC236}">
                <a16:creationId xmlns:a16="http://schemas.microsoft.com/office/drawing/2014/main" id="{DBB30572-8A1D-4A4E-B72F-F049D9876E79}"/>
              </a:ext>
            </a:extLst>
          </p:cNvPr>
          <p:cNvSpPr/>
          <p:nvPr/>
        </p:nvSpPr>
        <p:spPr>
          <a:xfrm>
            <a:off x="1501246" y="3859018"/>
            <a:ext cx="5541001" cy="55201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 bibendum orci pulvinar. </a:t>
            </a:r>
          </a:p>
        </p:txBody>
      </p:sp>
      <p:cxnSp>
        <p:nvCxnSpPr>
          <p:cNvPr id="56" name="直接连接符 55">
            <a:extLst>
              <a:ext uri="{FF2B5EF4-FFF2-40B4-BE49-F238E27FC236}">
                <a16:creationId xmlns:a16="http://schemas.microsoft.com/office/drawing/2014/main" id="{041542F8-6912-4C30-BF66-A29318FA77F7}"/>
              </a:ext>
            </a:extLst>
          </p:cNvPr>
          <p:cNvCxnSpPr/>
          <p:nvPr/>
        </p:nvCxnSpPr>
        <p:spPr>
          <a:xfrm>
            <a:off x="1606475" y="3900890"/>
            <a:ext cx="182332"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3990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a:extLst>
              <a:ext uri="{FF2B5EF4-FFF2-40B4-BE49-F238E27FC236}">
                <a16:creationId xmlns:a16="http://schemas.microsoft.com/office/drawing/2014/main" id="{4F7BA175-987D-480F-8280-1E00330A4DF9}"/>
              </a:ext>
            </a:extLst>
          </p:cNvPr>
          <p:cNvSpPr/>
          <p:nvPr/>
        </p:nvSpPr>
        <p:spPr bwMode="auto">
          <a:xfrm>
            <a:off x="2969977" y="2685183"/>
            <a:ext cx="3416320" cy="646331"/>
          </a:xfrm>
          <a:prstGeom prst="rect">
            <a:avLst/>
          </a:prstGeom>
          <a:noFill/>
        </p:spPr>
        <p:txBody>
          <a:bodyPr wrap="none">
            <a:spAutoFit/>
          </a:bodyPr>
          <a:lstStyle/>
          <a:p>
            <a:pPr algn="ctr">
              <a:defRPr/>
            </a:pPr>
            <a:r>
              <a:rPr lang="zh-CN" altLang="en-US" sz="3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论文总结与致谢</a:t>
            </a:r>
          </a:p>
        </p:txBody>
      </p:sp>
      <p:sp>
        <p:nvSpPr>
          <p:cNvPr id="39" name="矩形 38">
            <a:extLst>
              <a:ext uri="{FF2B5EF4-FFF2-40B4-BE49-F238E27FC236}">
                <a16:creationId xmlns:a16="http://schemas.microsoft.com/office/drawing/2014/main" id="{1AF67FD4-79D8-405C-98C7-9CE616A9EBE1}"/>
              </a:ext>
            </a:extLst>
          </p:cNvPr>
          <p:cNvSpPr/>
          <p:nvPr/>
        </p:nvSpPr>
        <p:spPr>
          <a:xfrm>
            <a:off x="2761455" y="3309290"/>
            <a:ext cx="3913957" cy="276999"/>
          </a:xfrm>
          <a:prstGeom prst="rect">
            <a:avLst/>
          </a:prstGeom>
        </p:spPr>
        <p:txBody>
          <a:bodyPr wrap="none">
            <a:spAutoFit/>
          </a:bodyPr>
          <a:lstStyle/>
          <a:p>
            <a:pPr lvl="0" algn="ctr" fontAlgn="base">
              <a:spcBef>
                <a:spcPct val="0"/>
              </a:spcBef>
              <a:spcAft>
                <a:spcPct val="0"/>
              </a:spcAft>
              <a:defRPr/>
            </a:pPr>
            <a:r>
              <a:rPr lang="en-US" altLang="zh-CN" sz="1200" spc="300">
                <a:solidFill>
                  <a:schemeClr val="accent1"/>
                </a:solidFill>
                <a:ea typeface="方正兰亭黑_GBK"/>
              </a:rPr>
              <a:t>THE SUMMARY AND ACKNOWLEDGMENT</a:t>
            </a:r>
          </a:p>
        </p:txBody>
      </p:sp>
      <p:sp>
        <p:nvSpPr>
          <p:cNvPr id="18" name="椭圆 17">
            <a:extLst>
              <a:ext uri="{FF2B5EF4-FFF2-40B4-BE49-F238E27FC236}">
                <a16:creationId xmlns:a16="http://schemas.microsoft.com/office/drawing/2014/main" id="{4E5E3EEB-AF72-44E0-98A2-470179336697}"/>
              </a:ext>
            </a:extLst>
          </p:cNvPr>
          <p:cNvSpPr/>
          <p:nvPr/>
        </p:nvSpPr>
        <p:spPr>
          <a:xfrm>
            <a:off x="3955264" y="1193452"/>
            <a:ext cx="1281672" cy="1281672"/>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4800" b="1">
                <a:latin typeface="+mj-lt"/>
              </a:rPr>
              <a:t>04</a:t>
            </a:r>
            <a:endParaRPr lang="zh-CN" altLang="en-US" sz="4800" b="1">
              <a:latin typeface="+mj-lt"/>
            </a:endParaRPr>
          </a:p>
        </p:txBody>
      </p:sp>
      <p:cxnSp>
        <p:nvCxnSpPr>
          <p:cNvPr id="17" name="直接连接符 16">
            <a:extLst>
              <a:ext uri="{FF2B5EF4-FFF2-40B4-BE49-F238E27FC236}">
                <a16:creationId xmlns:a16="http://schemas.microsoft.com/office/drawing/2014/main" id="{8E7ADB38-36E5-4AB9-BD2C-5E927899E6B0}"/>
              </a:ext>
            </a:extLst>
          </p:cNvPr>
          <p:cNvCxnSpPr/>
          <p:nvPr/>
        </p:nvCxnSpPr>
        <p:spPr>
          <a:xfrm>
            <a:off x="2761456" y="3687176"/>
            <a:ext cx="391395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4719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3094672" y="108306"/>
            <a:ext cx="2954655" cy="369332"/>
          </a:xfrm>
          <a:prstGeom prst="rect">
            <a:avLst/>
          </a:prstGeom>
          <a:noFill/>
        </p:spPr>
        <p:txBody>
          <a:bodyPr wrap="none">
            <a:spAutoFit/>
          </a:bodyPr>
          <a:lstStyle/>
          <a:p>
            <a:pPr algn="ctr">
              <a:defRPr/>
            </a:pPr>
            <a:r>
              <a:rPr lang="zh-CN" altLang="en-US" sz="1800" b="1" kern="10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rPr>
              <a:t>第四部分：论文总结与致谢</a:t>
            </a:r>
          </a:p>
        </p:txBody>
      </p:sp>
      <p:sp>
        <p:nvSpPr>
          <p:cNvPr id="5" name="矩形 4"/>
          <p:cNvSpPr/>
          <p:nvPr/>
        </p:nvSpPr>
        <p:spPr>
          <a:xfrm>
            <a:off x="2870252" y="477638"/>
            <a:ext cx="3403497" cy="215444"/>
          </a:xfrm>
          <a:prstGeom prst="rect">
            <a:avLst/>
          </a:prstGeom>
        </p:spPr>
        <p:txBody>
          <a:bodyPr wrap="none">
            <a:spAutoFit/>
          </a:bodyPr>
          <a:lstStyle/>
          <a:p>
            <a:pPr lvl="0" algn="ctr" fontAlgn="base">
              <a:spcBef>
                <a:spcPct val="0"/>
              </a:spcBef>
              <a:spcAft>
                <a:spcPct val="0"/>
              </a:spcAft>
              <a:defRPr/>
            </a:pPr>
            <a:r>
              <a:rPr lang="en-US" altLang="zh-CN" sz="800" spc="300">
                <a:solidFill>
                  <a:schemeClr val="accent2"/>
                </a:solidFill>
                <a:latin typeface="+mj-lt"/>
                <a:ea typeface="方正兰亭黑_GBK"/>
              </a:rPr>
              <a:t>THE SUMMARY AND ACKNOWLEDGMENT</a:t>
            </a:r>
          </a:p>
        </p:txBody>
      </p:sp>
      <p:sp>
        <p:nvSpPr>
          <p:cNvPr id="20" name="矩形 19">
            <a:extLst>
              <a:ext uri="{FF2B5EF4-FFF2-40B4-BE49-F238E27FC236}">
                <a16:creationId xmlns:a16="http://schemas.microsoft.com/office/drawing/2014/main" id="{C0DFC717-34BC-4254-85AA-86FFF21DFDBF}"/>
              </a:ext>
            </a:extLst>
          </p:cNvPr>
          <p:cNvSpPr/>
          <p:nvPr/>
        </p:nvSpPr>
        <p:spPr bwMode="auto">
          <a:xfrm>
            <a:off x="1552247" y="1358572"/>
            <a:ext cx="1107997" cy="461665"/>
          </a:xfrm>
          <a:prstGeom prst="rect">
            <a:avLst/>
          </a:prstGeom>
          <a:noFill/>
        </p:spPr>
        <p:txBody>
          <a:bodyPr wrap="none">
            <a:spAutoFit/>
          </a:bodyPr>
          <a:lstStyle/>
          <a:p>
            <a:pPr>
              <a:defRPr/>
            </a:pPr>
            <a:r>
              <a:rPr lang="zh-CN" altLang="en-US" sz="2400" b="1"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创新点</a:t>
            </a:r>
          </a:p>
        </p:txBody>
      </p:sp>
      <p:grpSp>
        <p:nvGrpSpPr>
          <p:cNvPr id="21" name="Group 17">
            <a:extLst>
              <a:ext uri="{FF2B5EF4-FFF2-40B4-BE49-F238E27FC236}">
                <a16:creationId xmlns:a16="http://schemas.microsoft.com/office/drawing/2014/main" id="{93B081AF-6AD8-4E7F-B341-6B5D599D4BB4}"/>
              </a:ext>
            </a:extLst>
          </p:cNvPr>
          <p:cNvGrpSpPr>
            <a:grpSpLocks noChangeAspect="1"/>
          </p:cNvGrpSpPr>
          <p:nvPr/>
        </p:nvGrpSpPr>
        <p:grpSpPr bwMode="auto">
          <a:xfrm>
            <a:off x="853471" y="1081445"/>
            <a:ext cx="698776" cy="794385"/>
            <a:chOff x="1203" y="1066"/>
            <a:chExt cx="592" cy="673"/>
          </a:xfrm>
          <a:solidFill>
            <a:schemeClr val="accent1"/>
          </a:solidFill>
        </p:grpSpPr>
        <p:sp>
          <p:nvSpPr>
            <p:cNvPr id="22" name="Freeform 18">
              <a:extLst>
                <a:ext uri="{FF2B5EF4-FFF2-40B4-BE49-F238E27FC236}">
                  <a16:creationId xmlns:a16="http://schemas.microsoft.com/office/drawing/2014/main" id="{6F4BF964-4AF1-43D6-8DC0-E3016D1F2E60}"/>
                </a:ext>
              </a:extLst>
            </p:cNvPr>
            <p:cNvSpPr>
              <a:spLocks/>
            </p:cNvSpPr>
            <p:nvPr/>
          </p:nvSpPr>
          <p:spPr bwMode="auto">
            <a:xfrm>
              <a:off x="1273" y="1145"/>
              <a:ext cx="453" cy="594"/>
            </a:xfrm>
            <a:custGeom>
              <a:avLst/>
              <a:gdLst>
                <a:gd name="T0" fmla="*/ 180 w 300"/>
                <a:gd name="T1" fmla="*/ 394 h 394"/>
                <a:gd name="T2" fmla="*/ 121 w 300"/>
                <a:gd name="T3" fmla="*/ 394 h 394"/>
                <a:gd name="T4" fmla="*/ 61 w 300"/>
                <a:gd name="T5" fmla="*/ 335 h 394"/>
                <a:gd name="T6" fmla="*/ 61 w 300"/>
                <a:gd name="T7" fmla="*/ 308 h 394"/>
                <a:gd name="T8" fmla="*/ 34 w 300"/>
                <a:gd name="T9" fmla="*/ 241 h 394"/>
                <a:gd name="T10" fmla="*/ 1 w 300"/>
                <a:gd name="T11" fmla="*/ 152 h 394"/>
                <a:gd name="T12" fmla="*/ 149 w 300"/>
                <a:gd name="T13" fmla="*/ 1 h 394"/>
                <a:gd name="T14" fmla="*/ 300 w 300"/>
                <a:gd name="T15" fmla="*/ 149 h 394"/>
                <a:gd name="T16" fmla="*/ 300 w 300"/>
                <a:gd name="T17" fmla="*/ 152 h 394"/>
                <a:gd name="T18" fmla="*/ 267 w 300"/>
                <a:gd name="T19" fmla="*/ 241 h 394"/>
                <a:gd name="T20" fmla="*/ 240 w 300"/>
                <a:gd name="T21" fmla="*/ 308 h 394"/>
                <a:gd name="T22" fmla="*/ 240 w 300"/>
                <a:gd name="T23" fmla="*/ 335 h 394"/>
                <a:gd name="T24" fmla="*/ 180 w 300"/>
                <a:gd name="T25" fmla="*/ 394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0" h="394">
                  <a:moveTo>
                    <a:pt x="180" y="394"/>
                  </a:moveTo>
                  <a:cubicBezTo>
                    <a:pt x="121" y="394"/>
                    <a:pt x="121" y="394"/>
                    <a:pt x="121" y="394"/>
                  </a:cubicBezTo>
                  <a:cubicBezTo>
                    <a:pt x="88" y="394"/>
                    <a:pt x="61" y="368"/>
                    <a:pt x="61" y="335"/>
                  </a:cubicBezTo>
                  <a:cubicBezTo>
                    <a:pt x="61" y="308"/>
                    <a:pt x="61" y="308"/>
                    <a:pt x="61" y="308"/>
                  </a:cubicBezTo>
                  <a:cubicBezTo>
                    <a:pt x="59" y="284"/>
                    <a:pt x="50" y="260"/>
                    <a:pt x="34" y="241"/>
                  </a:cubicBezTo>
                  <a:cubicBezTo>
                    <a:pt x="13" y="216"/>
                    <a:pt x="1" y="184"/>
                    <a:pt x="1" y="152"/>
                  </a:cubicBezTo>
                  <a:cubicBezTo>
                    <a:pt x="0" y="69"/>
                    <a:pt x="67" y="2"/>
                    <a:pt x="149" y="1"/>
                  </a:cubicBezTo>
                  <a:cubicBezTo>
                    <a:pt x="232" y="0"/>
                    <a:pt x="299" y="67"/>
                    <a:pt x="300" y="149"/>
                  </a:cubicBezTo>
                  <a:cubicBezTo>
                    <a:pt x="300" y="150"/>
                    <a:pt x="300" y="151"/>
                    <a:pt x="300" y="152"/>
                  </a:cubicBezTo>
                  <a:cubicBezTo>
                    <a:pt x="299" y="184"/>
                    <a:pt x="288" y="216"/>
                    <a:pt x="267" y="241"/>
                  </a:cubicBezTo>
                  <a:cubicBezTo>
                    <a:pt x="251" y="260"/>
                    <a:pt x="242" y="284"/>
                    <a:pt x="240" y="308"/>
                  </a:cubicBezTo>
                  <a:cubicBezTo>
                    <a:pt x="240" y="335"/>
                    <a:pt x="240" y="335"/>
                    <a:pt x="240" y="335"/>
                  </a:cubicBezTo>
                  <a:cubicBezTo>
                    <a:pt x="240" y="368"/>
                    <a:pt x="213" y="394"/>
                    <a:pt x="180" y="3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19">
              <a:extLst>
                <a:ext uri="{FF2B5EF4-FFF2-40B4-BE49-F238E27FC236}">
                  <a16:creationId xmlns:a16="http://schemas.microsoft.com/office/drawing/2014/main" id="{D1B7FF45-2708-4E47-AAB8-00C30F082844}"/>
                </a:ext>
              </a:extLst>
            </p:cNvPr>
            <p:cNvSpPr>
              <a:spLocks/>
            </p:cNvSpPr>
            <p:nvPr/>
          </p:nvSpPr>
          <p:spPr bwMode="auto">
            <a:xfrm>
              <a:off x="1320" y="1194"/>
              <a:ext cx="360" cy="499"/>
            </a:xfrm>
            <a:custGeom>
              <a:avLst/>
              <a:gdLst>
                <a:gd name="T0" fmla="*/ 119 w 239"/>
                <a:gd name="T1" fmla="*/ 0 h 332"/>
                <a:gd name="T2" fmla="*/ 0 w 239"/>
                <a:gd name="T3" fmla="*/ 120 h 332"/>
                <a:gd name="T4" fmla="*/ 25 w 239"/>
                <a:gd name="T5" fmla="*/ 188 h 332"/>
                <a:gd name="T6" fmla="*/ 60 w 239"/>
                <a:gd name="T7" fmla="*/ 276 h 332"/>
                <a:gd name="T8" fmla="*/ 60 w 239"/>
                <a:gd name="T9" fmla="*/ 303 h 332"/>
                <a:gd name="T10" fmla="*/ 90 w 239"/>
                <a:gd name="T11" fmla="*/ 332 h 332"/>
                <a:gd name="T12" fmla="*/ 149 w 239"/>
                <a:gd name="T13" fmla="*/ 332 h 332"/>
                <a:gd name="T14" fmla="*/ 179 w 239"/>
                <a:gd name="T15" fmla="*/ 303 h 332"/>
                <a:gd name="T16" fmla="*/ 179 w 239"/>
                <a:gd name="T17" fmla="*/ 277 h 332"/>
                <a:gd name="T18" fmla="*/ 214 w 239"/>
                <a:gd name="T19" fmla="*/ 188 h 332"/>
                <a:gd name="T20" fmla="*/ 239 w 239"/>
                <a:gd name="T21" fmla="*/ 120 h 332"/>
                <a:gd name="T22" fmla="*/ 119 w 239"/>
                <a:gd name="T23"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9" h="332">
                  <a:moveTo>
                    <a:pt x="119" y="0"/>
                  </a:moveTo>
                  <a:cubicBezTo>
                    <a:pt x="53" y="0"/>
                    <a:pt x="0" y="54"/>
                    <a:pt x="0" y="120"/>
                  </a:cubicBezTo>
                  <a:cubicBezTo>
                    <a:pt x="0" y="145"/>
                    <a:pt x="9" y="169"/>
                    <a:pt x="25" y="188"/>
                  </a:cubicBezTo>
                  <a:cubicBezTo>
                    <a:pt x="46" y="213"/>
                    <a:pt x="58" y="244"/>
                    <a:pt x="60" y="276"/>
                  </a:cubicBezTo>
                  <a:cubicBezTo>
                    <a:pt x="60" y="303"/>
                    <a:pt x="60" y="303"/>
                    <a:pt x="60" y="303"/>
                  </a:cubicBezTo>
                  <a:cubicBezTo>
                    <a:pt x="60" y="319"/>
                    <a:pt x="73" y="332"/>
                    <a:pt x="90" y="332"/>
                  </a:cubicBezTo>
                  <a:cubicBezTo>
                    <a:pt x="149" y="332"/>
                    <a:pt x="149" y="332"/>
                    <a:pt x="149" y="332"/>
                  </a:cubicBezTo>
                  <a:cubicBezTo>
                    <a:pt x="166" y="332"/>
                    <a:pt x="179" y="319"/>
                    <a:pt x="179" y="303"/>
                  </a:cubicBezTo>
                  <a:cubicBezTo>
                    <a:pt x="179" y="277"/>
                    <a:pt x="179" y="277"/>
                    <a:pt x="179" y="277"/>
                  </a:cubicBezTo>
                  <a:cubicBezTo>
                    <a:pt x="181" y="244"/>
                    <a:pt x="193" y="213"/>
                    <a:pt x="214" y="188"/>
                  </a:cubicBezTo>
                  <a:cubicBezTo>
                    <a:pt x="230" y="169"/>
                    <a:pt x="239" y="145"/>
                    <a:pt x="239" y="120"/>
                  </a:cubicBezTo>
                  <a:cubicBezTo>
                    <a:pt x="239" y="54"/>
                    <a:pt x="186" y="0"/>
                    <a:pt x="119"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20">
              <a:extLst>
                <a:ext uri="{FF2B5EF4-FFF2-40B4-BE49-F238E27FC236}">
                  <a16:creationId xmlns:a16="http://schemas.microsoft.com/office/drawing/2014/main" id="{1163AC09-591F-4751-9E17-FF5E5CF76645}"/>
                </a:ext>
              </a:extLst>
            </p:cNvPr>
            <p:cNvSpPr>
              <a:spLocks noEditPoints="1"/>
            </p:cNvSpPr>
            <p:nvPr/>
          </p:nvSpPr>
          <p:spPr bwMode="auto">
            <a:xfrm>
              <a:off x="1203" y="1066"/>
              <a:ext cx="592" cy="585"/>
            </a:xfrm>
            <a:custGeom>
              <a:avLst/>
              <a:gdLst>
                <a:gd name="T0" fmla="*/ 257 w 393"/>
                <a:gd name="T1" fmla="*/ 254 h 389"/>
                <a:gd name="T2" fmla="*/ 243 w 393"/>
                <a:gd name="T3" fmla="*/ 244 h 389"/>
                <a:gd name="T4" fmla="*/ 236 w 393"/>
                <a:gd name="T5" fmla="*/ 222 h 389"/>
                <a:gd name="T6" fmla="*/ 208 w 393"/>
                <a:gd name="T7" fmla="*/ 250 h 389"/>
                <a:gd name="T8" fmla="*/ 187 w 393"/>
                <a:gd name="T9" fmla="*/ 250 h 389"/>
                <a:gd name="T10" fmla="*/ 187 w 393"/>
                <a:gd name="T11" fmla="*/ 250 h 389"/>
                <a:gd name="T12" fmla="*/ 159 w 393"/>
                <a:gd name="T13" fmla="*/ 222 h 389"/>
                <a:gd name="T14" fmla="*/ 152 w 393"/>
                <a:gd name="T15" fmla="*/ 244 h 389"/>
                <a:gd name="T16" fmla="*/ 133 w 393"/>
                <a:gd name="T17" fmla="*/ 254 h 389"/>
                <a:gd name="T18" fmla="*/ 123 w 393"/>
                <a:gd name="T19" fmla="*/ 235 h 389"/>
                <a:gd name="T20" fmla="*/ 123 w 393"/>
                <a:gd name="T21" fmla="*/ 235 h 389"/>
                <a:gd name="T22" fmla="*/ 138 w 393"/>
                <a:gd name="T23" fmla="*/ 190 h 389"/>
                <a:gd name="T24" fmla="*/ 157 w 393"/>
                <a:gd name="T25" fmla="*/ 180 h 389"/>
                <a:gd name="T26" fmla="*/ 163 w 393"/>
                <a:gd name="T27" fmla="*/ 184 h 389"/>
                <a:gd name="T28" fmla="*/ 197 w 393"/>
                <a:gd name="T29" fmla="*/ 218 h 389"/>
                <a:gd name="T30" fmla="*/ 232 w 393"/>
                <a:gd name="T31" fmla="*/ 184 h 389"/>
                <a:gd name="T32" fmla="*/ 253 w 393"/>
                <a:gd name="T33" fmla="*/ 184 h 389"/>
                <a:gd name="T34" fmla="*/ 257 w 393"/>
                <a:gd name="T35" fmla="*/ 190 h 389"/>
                <a:gd name="T36" fmla="*/ 271 w 393"/>
                <a:gd name="T37" fmla="*/ 235 h 389"/>
                <a:gd name="T38" fmla="*/ 262 w 393"/>
                <a:gd name="T39" fmla="*/ 254 h 389"/>
                <a:gd name="T40" fmla="*/ 262 w 393"/>
                <a:gd name="T41" fmla="*/ 254 h 389"/>
                <a:gd name="T42" fmla="*/ 257 w 393"/>
                <a:gd name="T43" fmla="*/ 254 h 389"/>
                <a:gd name="T44" fmla="*/ 362 w 393"/>
                <a:gd name="T45" fmla="*/ 105 h 389"/>
                <a:gd name="T46" fmla="*/ 347 w 393"/>
                <a:gd name="T47" fmla="*/ 90 h 389"/>
                <a:gd name="T48" fmla="*/ 352 w 393"/>
                <a:gd name="T49" fmla="*/ 79 h 389"/>
                <a:gd name="T50" fmla="*/ 367 w 393"/>
                <a:gd name="T51" fmla="*/ 65 h 389"/>
                <a:gd name="T52" fmla="*/ 388 w 393"/>
                <a:gd name="T53" fmla="*/ 67 h 389"/>
                <a:gd name="T54" fmla="*/ 387 w 393"/>
                <a:gd name="T55" fmla="*/ 87 h 389"/>
                <a:gd name="T56" fmla="*/ 372 w 393"/>
                <a:gd name="T57" fmla="*/ 101 h 389"/>
                <a:gd name="T58" fmla="*/ 362 w 393"/>
                <a:gd name="T59" fmla="*/ 105 h 389"/>
                <a:gd name="T60" fmla="*/ 33 w 393"/>
                <a:gd name="T61" fmla="*/ 105 h 389"/>
                <a:gd name="T62" fmla="*/ 23 w 393"/>
                <a:gd name="T63" fmla="*/ 101 h 389"/>
                <a:gd name="T64" fmla="*/ 8 w 393"/>
                <a:gd name="T65" fmla="*/ 87 h 389"/>
                <a:gd name="T66" fmla="*/ 6 w 393"/>
                <a:gd name="T67" fmla="*/ 66 h 389"/>
                <a:gd name="T68" fmla="*/ 27 w 393"/>
                <a:gd name="T69" fmla="*/ 64 h 389"/>
                <a:gd name="T70" fmla="*/ 28 w 393"/>
                <a:gd name="T71" fmla="*/ 65 h 389"/>
                <a:gd name="T72" fmla="*/ 43 w 393"/>
                <a:gd name="T73" fmla="*/ 79 h 389"/>
                <a:gd name="T74" fmla="*/ 44 w 393"/>
                <a:gd name="T75" fmla="*/ 100 h 389"/>
                <a:gd name="T76" fmla="*/ 33 w 393"/>
                <a:gd name="T77" fmla="*/ 105 h 389"/>
                <a:gd name="T78" fmla="*/ 197 w 393"/>
                <a:gd name="T79" fmla="*/ 45 h 389"/>
                <a:gd name="T80" fmla="*/ 183 w 393"/>
                <a:gd name="T81" fmla="*/ 30 h 389"/>
                <a:gd name="T82" fmla="*/ 183 w 393"/>
                <a:gd name="T83" fmla="*/ 15 h 389"/>
                <a:gd name="T84" fmla="*/ 197 w 393"/>
                <a:gd name="T85" fmla="*/ 0 h 389"/>
                <a:gd name="T86" fmla="*/ 212 w 393"/>
                <a:gd name="T87" fmla="*/ 15 h 389"/>
                <a:gd name="T88" fmla="*/ 212 w 393"/>
                <a:gd name="T89" fmla="*/ 15 h 389"/>
                <a:gd name="T90" fmla="*/ 212 w 393"/>
                <a:gd name="T91" fmla="*/ 30 h 389"/>
                <a:gd name="T92" fmla="*/ 197 w 393"/>
                <a:gd name="T93" fmla="*/ 45 h 389"/>
                <a:gd name="T94" fmla="*/ 197 w 393"/>
                <a:gd name="T95" fmla="*/ 45 h 389"/>
                <a:gd name="T96" fmla="*/ 227 w 393"/>
                <a:gd name="T97" fmla="*/ 389 h 389"/>
                <a:gd name="T98" fmla="*/ 168 w 393"/>
                <a:gd name="T99" fmla="*/ 389 h 389"/>
                <a:gd name="T100" fmla="*/ 153 w 393"/>
                <a:gd name="T101" fmla="*/ 374 h 389"/>
                <a:gd name="T102" fmla="*/ 168 w 393"/>
                <a:gd name="T103" fmla="*/ 359 h 389"/>
                <a:gd name="T104" fmla="*/ 227 w 393"/>
                <a:gd name="T105" fmla="*/ 359 h 389"/>
                <a:gd name="T106" fmla="*/ 242 w 393"/>
                <a:gd name="T107" fmla="*/ 374 h 389"/>
                <a:gd name="T108" fmla="*/ 227 w 393"/>
                <a:gd name="T109" fmla="*/ 389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93" h="389">
                  <a:moveTo>
                    <a:pt x="257" y="254"/>
                  </a:moveTo>
                  <a:cubicBezTo>
                    <a:pt x="251" y="254"/>
                    <a:pt x="245" y="250"/>
                    <a:pt x="243" y="244"/>
                  </a:cubicBezTo>
                  <a:cubicBezTo>
                    <a:pt x="236" y="222"/>
                    <a:pt x="236" y="222"/>
                    <a:pt x="236" y="222"/>
                  </a:cubicBezTo>
                  <a:cubicBezTo>
                    <a:pt x="208" y="250"/>
                    <a:pt x="208" y="250"/>
                    <a:pt x="208" y="250"/>
                  </a:cubicBezTo>
                  <a:cubicBezTo>
                    <a:pt x="202" y="256"/>
                    <a:pt x="193" y="256"/>
                    <a:pt x="187" y="250"/>
                  </a:cubicBezTo>
                  <a:cubicBezTo>
                    <a:pt x="187" y="250"/>
                    <a:pt x="187" y="250"/>
                    <a:pt x="187" y="250"/>
                  </a:cubicBezTo>
                  <a:cubicBezTo>
                    <a:pt x="159" y="222"/>
                    <a:pt x="159" y="222"/>
                    <a:pt x="159" y="222"/>
                  </a:cubicBezTo>
                  <a:cubicBezTo>
                    <a:pt x="152" y="244"/>
                    <a:pt x="152" y="244"/>
                    <a:pt x="152" y="244"/>
                  </a:cubicBezTo>
                  <a:cubicBezTo>
                    <a:pt x="149" y="252"/>
                    <a:pt x="141" y="256"/>
                    <a:pt x="133" y="254"/>
                  </a:cubicBezTo>
                  <a:cubicBezTo>
                    <a:pt x="125" y="252"/>
                    <a:pt x="121" y="243"/>
                    <a:pt x="123" y="235"/>
                  </a:cubicBezTo>
                  <a:cubicBezTo>
                    <a:pt x="123" y="235"/>
                    <a:pt x="123" y="235"/>
                    <a:pt x="123" y="235"/>
                  </a:cubicBezTo>
                  <a:cubicBezTo>
                    <a:pt x="138" y="190"/>
                    <a:pt x="138" y="190"/>
                    <a:pt x="138" y="190"/>
                  </a:cubicBezTo>
                  <a:cubicBezTo>
                    <a:pt x="141" y="182"/>
                    <a:pt x="150" y="178"/>
                    <a:pt x="157" y="180"/>
                  </a:cubicBezTo>
                  <a:cubicBezTo>
                    <a:pt x="160" y="181"/>
                    <a:pt x="162" y="182"/>
                    <a:pt x="163" y="184"/>
                  </a:cubicBezTo>
                  <a:cubicBezTo>
                    <a:pt x="197" y="218"/>
                    <a:pt x="197" y="218"/>
                    <a:pt x="197" y="218"/>
                  </a:cubicBezTo>
                  <a:cubicBezTo>
                    <a:pt x="232" y="184"/>
                    <a:pt x="232" y="184"/>
                    <a:pt x="232" y="184"/>
                  </a:cubicBezTo>
                  <a:cubicBezTo>
                    <a:pt x="238" y="178"/>
                    <a:pt x="247" y="178"/>
                    <a:pt x="253" y="184"/>
                  </a:cubicBezTo>
                  <a:cubicBezTo>
                    <a:pt x="255" y="186"/>
                    <a:pt x="256" y="188"/>
                    <a:pt x="257" y="190"/>
                  </a:cubicBezTo>
                  <a:cubicBezTo>
                    <a:pt x="271" y="235"/>
                    <a:pt x="271" y="235"/>
                    <a:pt x="271" y="235"/>
                  </a:cubicBezTo>
                  <a:cubicBezTo>
                    <a:pt x="274" y="243"/>
                    <a:pt x="270" y="251"/>
                    <a:pt x="262" y="254"/>
                  </a:cubicBezTo>
                  <a:cubicBezTo>
                    <a:pt x="262" y="254"/>
                    <a:pt x="262" y="254"/>
                    <a:pt x="262" y="254"/>
                  </a:cubicBezTo>
                  <a:cubicBezTo>
                    <a:pt x="260" y="254"/>
                    <a:pt x="259" y="254"/>
                    <a:pt x="257" y="254"/>
                  </a:cubicBezTo>
                  <a:moveTo>
                    <a:pt x="362" y="105"/>
                  </a:moveTo>
                  <a:cubicBezTo>
                    <a:pt x="354" y="105"/>
                    <a:pt x="347" y="98"/>
                    <a:pt x="347" y="90"/>
                  </a:cubicBezTo>
                  <a:cubicBezTo>
                    <a:pt x="347" y="86"/>
                    <a:pt x="349" y="82"/>
                    <a:pt x="352" y="79"/>
                  </a:cubicBezTo>
                  <a:cubicBezTo>
                    <a:pt x="367" y="65"/>
                    <a:pt x="367" y="65"/>
                    <a:pt x="367" y="65"/>
                  </a:cubicBezTo>
                  <a:cubicBezTo>
                    <a:pt x="373" y="60"/>
                    <a:pt x="383" y="61"/>
                    <a:pt x="388" y="67"/>
                  </a:cubicBezTo>
                  <a:cubicBezTo>
                    <a:pt x="393" y="73"/>
                    <a:pt x="393" y="82"/>
                    <a:pt x="387" y="87"/>
                  </a:cubicBezTo>
                  <a:cubicBezTo>
                    <a:pt x="372" y="101"/>
                    <a:pt x="372" y="101"/>
                    <a:pt x="372" y="101"/>
                  </a:cubicBezTo>
                  <a:cubicBezTo>
                    <a:pt x="369" y="104"/>
                    <a:pt x="366" y="105"/>
                    <a:pt x="362" y="105"/>
                  </a:cubicBezTo>
                  <a:moveTo>
                    <a:pt x="33" y="105"/>
                  </a:moveTo>
                  <a:cubicBezTo>
                    <a:pt x="29" y="105"/>
                    <a:pt x="26" y="104"/>
                    <a:pt x="23" y="101"/>
                  </a:cubicBezTo>
                  <a:cubicBezTo>
                    <a:pt x="8" y="87"/>
                    <a:pt x="8" y="87"/>
                    <a:pt x="8" y="87"/>
                  </a:cubicBezTo>
                  <a:cubicBezTo>
                    <a:pt x="1" y="82"/>
                    <a:pt x="0" y="73"/>
                    <a:pt x="6" y="66"/>
                  </a:cubicBezTo>
                  <a:cubicBezTo>
                    <a:pt x="11" y="60"/>
                    <a:pt x="20" y="59"/>
                    <a:pt x="27" y="64"/>
                  </a:cubicBezTo>
                  <a:cubicBezTo>
                    <a:pt x="27" y="64"/>
                    <a:pt x="27" y="65"/>
                    <a:pt x="28" y="65"/>
                  </a:cubicBezTo>
                  <a:cubicBezTo>
                    <a:pt x="43" y="79"/>
                    <a:pt x="43" y="79"/>
                    <a:pt x="43" y="79"/>
                  </a:cubicBezTo>
                  <a:cubicBezTo>
                    <a:pt x="49" y="84"/>
                    <a:pt x="50" y="94"/>
                    <a:pt x="44" y="100"/>
                  </a:cubicBezTo>
                  <a:cubicBezTo>
                    <a:pt x="41" y="103"/>
                    <a:pt x="37" y="105"/>
                    <a:pt x="33" y="105"/>
                  </a:cubicBezTo>
                  <a:moveTo>
                    <a:pt x="197" y="45"/>
                  </a:moveTo>
                  <a:cubicBezTo>
                    <a:pt x="189" y="45"/>
                    <a:pt x="183" y="38"/>
                    <a:pt x="183" y="30"/>
                  </a:cubicBezTo>
                  <a:cubicBezTo>
                    <a:pt x="183" y="15"/>
                    <a:pt x="183" y="15"/>
                    <a:pt x="183" y="15"/>
                  </a:cubicBezTo>
                  <a:cubicBezTo>
                    <a:pt x="183" y="7"/>
                    <a:pt x="189" y="0"/>
                    <a:pt x="197" y="0"/>
                  </a:cubicBezTo>
                  <a:cubicBezTo>
                    <a:pt x="206" y="0"/>
                    <a:pt x="212" y="7"/>
                    <a:pt x="212" y="15"/>
                  </a:cubicBezTo>
                  <a:cubicBezTo>
                    <a:pt x="212" y="15"/>
                    <a:pt x="212" y="15"/>
                    <a:pt x="212" y="15"/>
                  </a:cubicBezTo>
                  <a:cubicBezTo>
                    <a:pt x="212" y="30"/>
                    <a:pt x="212" y="30"/>
                    <a:pt x="212" y="30"/>
                  </a:cubicBezTo>
                  <a:cubicBezTo>
                    <a:pt x="212" y="38"/>
                    <a:pt x="206" y="45"/>
                    <a:pt x="197" y="45"/>
                  </a:cubicBezTo>
                  <a:cubicBezTo>
                    <a:pt x="197" y="45"/>
                    <a:pt x="197" y="45"/>
                    <a:pt x="197" y="45"/>
                  </a:cubicBezTo>
                  <a:moveTo>
                    <a:pt x="227" y="389"/>
                  </a:moveTo>
                  <a:cubicBezTo>
                    <a:pt x="168" y="389"/>
                    <a:pt x="168" y="389"/>
                    <a:pt x="168" y="389"/>
                  </a:cubicBezTo>
                  <a:cubicBezTo>
                    <a:pt x="159" y="389"/>
                    <a:pt x="153" y="382"/>
                    <a:pt x="153" y="374"/>
                  </a:cubicBezTo>
                  <a:cubicBezTo>
                    <a:pt x="153" y="366"/>
                    <a:pt x="159" y="359"/>
                    <a:pt x="168" y="359"/>
                  </a:cubicBezTo>
                  <a:cubicBezTo>
                    <a:pt x="227" y="359"/>
                    <a:pt x="227" y="359"/>
                    <a:pt x="227" y="359"/>
                  </a:cubicBezTo>
                  <a:cubicBezTo>
                    <a:pt x="236" y="359"/>
                    <a:pt x="242" y="366"/>
                    <a:pt x="242" y="374"/>
                  </a:cubicBezTo>
                  <a:cubicBezTo>
                    <a:pt x="242" y="382"/>
                    <a:pt x="236" y="389"/>
                    <a:pt x="227" y="38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cxnSp>
        <p:nvCxnSpPr>
          <p:cNvPr id="3" name="直接连接符 2">
            <a:extLst>
              <a:ext uri="{FF2B5EF4-FFF2-40B4-BE49-F238E27FC236}">
                <a16:creationId xmlns:a16="http://schemas.microsoft.com/office/drawing/2014/main" id="{DEF0B2AA-FE83-4058-868B-E0F120C6200C}"/>
              </a:ext>
            </a:extLst>
          </p:cNvPr>
          <p:cNvCxnSpPr>
            <a:cxnSpLocks/>
          </p:cNvCxnSpPr>
          <p:nvPr/>
        </p:nvCxnSpPr>
        <p:spPr>
          <a:xfrm>
            <a:off x="853471" y="2865948"/>
            <a:ext cx="7725986" cy="0"/>
          </a:xfrm>
          <a:prstGeom prst="line">
            <a:avLst/>
          </a:prstGeom>
        </p:spPr>
        <p:style>
          <a:lnRef idx="1">
            <a:schemeClr val="accent1"/>
          </a:lnRef>
          <a:fillRef idx="0">
            <a:schemeClr val="accent1"/>
          </a:fillRef>
          <a:effectRef idx="0">
            <a:schemeClr val="accent1"/>
          </a:effectRef>
          <a:fontRef idx="minor">
            <a:schemeClr val="tx1"/>
          </a:fontRef>
        </p:style>
      </p:cxnSp>
      <p:sp>
        <p:nvSpPr>
          <p:cNvPr id="28" name="矩形 27">
            <a:extLst>
              <a:ext uri="{FF2B5EF4-FFF2-40B4-BE49-F238E27FC236}">
                <a16:creationId xmlns:a16="http://schemas.microsoft.com/office/drawing/2014/main" id="{B7EE107C-D448-4D60-8535-195C527EDF7E}"/>
              </a:ext>
            </a:extLst>
          </p:cNvPr>
          <p:cNvSpPr/>
          <p:nvPr/>
        </p:nvSpPr>
        <p:spPr>
          <a:xfrm>
            <a:off x="1552247" y="1875830"/>
            <a:ext cx="3595441" cy="794385"/>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Donec luctus nibh sit amet sem vulputate venenatis bibendum orci pulvinar. </a:t>
            </a:r>
          </a:p>
        </p:txBody>
      </p:sp>
      <p:sp>
        <p:nvSpPr>
          <p:cNvPr id="29" name="矩形 28">
            <a:extLst>
              <a:ext uri="{FF2B5EF4-FFF2-40B4-BE49-F238E27FC236}">
                <a16:creationId xmlns:a16="http://schemas.microsoft.com/office/drawing/2014/main" id="{F4073BB0-8596-44FA-8E68-6DA0CAFE8359}"/>
              </a:ext>
            </a:extLst>
          </p:cNvPr>
          <p:cNvSpPr/>
          <p:nvPr/>
        </p:nvSpPr>
        <p:spPr>
          <a:xfrm>
            <a:off x="5229133" y="1875830"/>
            <a:ext cx="3595441" cy="794385"/>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Donec luctus nibh sit amet sem vulputate venenatis bibendum orci pulvinar. </a:t>
            </a:r>
          </a:p>
        </p:txBody>
      </p:sp>
      <p:sp>
        <p:nvSpPr>
          <p:cNvPr id="30" name="矩形 29">
            <a:extLst>
              <a:ext uri="{FF2B5EF4-FFF2-40B4-BE49-F238E27FC236}">
                <a16:creationId xmlns:a16="http://schemas.microsoft.com/office/drawing/2014/main" id="{178A055A-CA77-4CED-B07B-9ECBD6FF9F68}"/>
              </a:ext>
            </a:extLst>
          </p:cNvPr>
          <p:cNvSpPr/>
          <p:nvPr/>
        </p:nvSpPr>
        <p:spPr bwMode="auto">
          <a:xfrm>
            <a:off x="1578215" y="3283769"/>
            <a:ext cx="1415773" cy="461665"/>
          </a:xfrm>
          <a:prstGeom prst="rect">
            <a:avLst/>
          </a:prstGeom>
          <a:noFill/>
        </p:spPr>
        <p:txBody>
          <a:bodyPr wrap="none">
            <a:spAutoFit/>
          </a:bodyPr>
          <a:lstStyle/>
          <a:p>
            <a:pPr>
              <a:defRPr/>
            </a:pPr>
            <a:r>
              <a:rPr lang="zh-CN" altLang="en-US" sz="2400" b="1"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不足之处</a:t>
            </a:r>
          </a:p>
        </p:txBody>
      </p:sp>
      <p:sp>
        <p:nvSpPr>
          <p:cNvPr id="35" name="矩形 34">
            <a:extLst>
              <a:ext uri="{FF2B5EF4-FFF2-40B4-BE49-F238E27FC236}">
                <a16:creationId xmlns:a16="http://schemas.microsoft.com/office/drawing/2014/main" id="{08836EA6-199C-4A5C-A789-76F763ADDA4A}"/>
              </a:ext>
            </a:extLst>
          </p:cNvPr>
          <p:cNvSpPr/>
          <p:nvPr/>
        </p:nvSpPr>
        <p:spPr>
          <a:xfrm>
            <a:off x="1552247" y="3801027"/>
            <a:ext cx="3595441" cy="794385"/>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Donec luctus nibh sit amet sem vulputate venenatis bibendum orci pulvinar. </a:t>
            </a:r>
          </a:p>
        </p:txBody>
      </p:sp>
      <p:sp>
        <p:nvSpPr>
          <p:cNvPr id="36" name="矩形 35">
            <a:extLst>
              <a:ext uri="{FF2B5EF4-FFF2-40B4-BE49-F238E27FC236}">
                <a16:creationId xmlns:a16="http://schemas.microsoft.com/office/drawing/2014/main" id="{46908DFA-6ED4-424A-BC07-1F2F38E31907}"/>
              </a:ext>
            </a:extLst>
          </p:cNvPr>
          <p:cNvSpPr/>
          <p:nvPr/>
        </p:nvSpPr>
        <p:spPr>
          <a:xfrm>
            <a:off x="5229133" y="3801027"/>
            <a:ext cx="3595441" cy="794385"/>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Donec luctus nibh sit amet sem vulputate venenatis bibendum orci pulvinar. </a:t>
            </a:r>
          </a:p>
        </p:txBody>
      </p:sp>
      <p:sp>
        <p:nvSpPr>
          <p:cNvPr id="37" name="Freeform 8">
            <a:extLst>
              <a:ext uri="{FF2B5EF4-FFF2-40B4-BE49-F238E27FC236}">
                <a16:creationId xmlns:a16="http://schemas.microsoft.com/office/drawing/2014/main" id="{8D1F225C-40F4-4A7C-8DE3-6A989A627FB6}"/>
              </a:ext>
            </a:extLst>
          </p:cNvPr>
          <p:cNvSpPr>
            <a:spLocks noEditPoints="1"/>
          </p:cNvSpPr>
          <p:nvPr/>
        </p:nvSpPr>
        <p:spPr bwMode="auto">
          <a:xfrm>
            <a:off x="986168" y="3080318"/>
            <a:ext cx="566079" cy="580015"/>
          </a:xfrm>
          <a:custGeom>
            <a:avLst/>
            <a:gdLst>
              <a:gd name="T0" fmla="*/ 483 w 497"/>
              <a:gd name="T1" fmla="*/ 105 h 509"/>
              <a:gd name="T2" fmla="*/ 403 w 497"/>
              <a:gd name="T3" fmla="*/ 22 h 509"/>
              <a:gd name="T4" fmla="*/ 321 w 497"/>
              <a:gd name="T5" fmla="*/ 22 h 509"/>
              <a:gd name="T6" fmla="*/ 45 w 497"/>
              <a:gd name="T7" fmla="*/ 306 h 509"/>
              <a:gd name="T8" fmla="*/ 0 w 497"/>
              <a:gd name="T9" fmla="*/ 509 h 509"/>
              <a:gd name="T10" fmla="*/ 201 w 497"/>
              <a:gd name="T11" fmla="*/ 459 h 509"/>
              <a:gd name="T12" fmla="*/ 471 w 497"/>
              <a:gd name="T13" fmla="*/ 180 h 509"/>
              <a:gd name="T14" fmla="*/ 483 w 497"/>
              <a:gd name="T15" fmla="*/ 105 h 509"/>
              <a:gd name="T16" fmla="*/ 276 w 497"/>
              <a:gd name="T17" fmla="*/ 109 h 509"/>
              <a:gd name="T18" fmla="*/ 356 w 497"/>
              <a:gd name="T19" fmla="*/ 129 h 509"/>
              <a:gd name="T20" fmla="*/ 200 w 497"/>
              <a:gd name="T21" fmla="*/ 290 h 509"/>
              <a:gd name="T22" fmla="*/ 116 w 497"/>
              <a:gd name="T23" fmla="*/ 272 h 509"/>
              <a:gd name="T24" fmla="*/ 276 w 497"/>
              <a:gd name="T25" fmla="*/ 109 h 509"/>
              <a:gd name="T26" fmla="*/ 188 w 497"/>
              <a:gd name="T27" fmla="*/ 435 h 509"/>
              <a:gd name="T28" fmla="*/ 116 w 497"/>
              <a:gd name="T29" fmla="*/ 447 h 509"/>
              <a:gd name="T30" fmla="*/ 57 w 497"/>
              <a:gd name="T31" fmla="*/ 390 h 509"/>
              <a:gd name="T32" fmla="*/ 77 w 497"/>
              <a:gd name="T33" fmla="*/ 316 h 509"/>
              <a:gd name="T34" fmla="*/ 100 w 497"/>
              <a:gd name="T35" fmla="*/ 290 h 509"/>
              <a:gd name="T36" fmla="*/ 182 w 497"/>
              <a:gd name="T37" fmla="*/ 321 h 509"/>
              <a:gd name="T38" fmla="*/ 213 w 497"/>
              <a:gd name="T39" fmla="*/ 407 h 509"/>
              <a:gd name="T40" fmla="*/ 188 w 497"/>
              <a:gd name="T41" fmla="*/ 435 h 509"/>
              <a:gd name="T42" fmla="*/ 393 w 497"/>
              <a:gd name="T43" fmla="*/ 225 h 509"/>
              <a:gd name="T44" fmla="*/ 231 w 497"/>
              <a:gd name="T45" fmla="*/ 388 h 509"/>
              <a:gd name="T46" fmla="*/ 214 w 497"/>
              <a:gd name="T47" fmla="*/ 308 h 509"/>
              <a:gd name="T48" fmla="*/ 372 w 497"/>
              <a:gd name="T49" fmla="*/ 146 h 509"/>
              <a:gd name="T50" fmla="*/ 393 w 497"/>
              <a:gd name="T51" fmla="*/ 225 h 509"/>
              <a:gd name="T52" fmla="*/ 450 w 497"/>
              <a:gd name="T53" fmla="*/ 166 h 509"/>
              <a:gd name="T54" fmla="*/ 428 w 497"/>
              <a:gd name="T55" fmla="*/ 188 h 509"/>
              <a:gd name="T56" fmla="*/ 414 w 497"/>
              <a:gd name="T57" fmla="*/ 149 h 509"/>
              <a:gd name="T58" fmla="*/ 383 w 497"/>
              <a:gd name="T59" fmla="*/ 109 h 509"/>
              <a:gd name="T60" fmla="*/ 311 w 497"/>
              <a:gd name="T61" fmla="*/ 74 h 509"/>
              <a:gd name="T62" fmla="*/ 343 w 497"/>
              <a:gd name="T63" fmla="*/ 43 h 509"/>
              <a:gd name="T64" fmla="*/ 407 w 497"/>
              <a:gd name="T65" fmla="*/ 53 h 509"/>
              <a:gd name="T66" fmla="*/ 450 w 497"/>
              <a:gd name="T67" fmla="*/ 98 h 509"/>
              <a:gd name="T68" fmla="*/ 450 w 497"/>
              <a:gd name="T69" fmla="*/ 166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7" h="509">
                <a:moveTo>
                  <a:pt x="483" y="105"/>
                </a:moveTo>
                <a:cubicBezTo>
                  <a:pt x="460" y="61"/>
                  <a:pt x="403" y="22"/>
                  <a:pt x="403" y="22"/>
                </a:cubicBezTo>
                <a:cubicBezTo>
                  <a:pt x="359" y="0"/>
                  <a:pt x="321" y="22"/>
                  <a:pt x="321" y="22"/>
                </a:cubicBezTo>
                <a:cubicBezTo>
                  <a:pt x="45" y="306"/>
                  <a:pt x="45" y="306"/>
                  <a:pt x="45" y="306"/>
                </a:cubicBezTo>
                <a:cubicBezTo>
                  <a:pt x="0" y="509"/>
                  <a:pt x="0" y="509"/>
                  <a:pt x="0" y="509"/>
                </a:cubicBezTo>
                <a:cubicBezTo>
                  <a:pt x="201" y="459"/>
                  <a:pt x="201" y="459"/>
                  <a:pt x="201" y="459"/>
                </a:cubicBezTo>
                <a:cubicBezTo>
                  <a:pt x="471" y="180"/>
                  <a:pt x="471" y="180"/>
                  <a:pt x="471" y="180"/>
                </a:cubicBezTo>
                <a:cubicBezTo>
                  <a:pt x="497" y="158"/>
                  <a:pt x="483" y="105"/>
                  <a:pt x="483" y="105"/>
                </a:cubicBezTo>
                <a:close/>
                <a:moveTo>
                  <a:pt x="276" y="109"/>
                </a:moveTo>
                <a:cubicBezTo>
                  <a:pt x="276" y="109"/>
                  <a:pt x="317" y="89"/>
                  <a:pt x="356" y="129"/>
                </a:cubicBezTo>
                <a:cubicBezTo>
                  <a:pt x="200" y="290"/>
                  <a:pt x="200" y="290"/>
                  <a:pt x="200" y="290"/>
                </a:cubicBezTo>
                <a:cubicBezTo>
                  <a:pt x="200" y="290"/>
                  <a:pt x="138" y="299"/>
                  <a:pt x="116" y="272"/>
                </a:cubicBezTo>
                <a:lnTo>
                  <a:pt x="276" y="109"/>
                </a:lnTo>
                <a:close/>
                <a:moveTo>
                  <a:pt x="188" y="435"/>
                </a:moveTo>
                <a:cubicBezTo>
                  <a:pt x="116" y="447"/>
                  <a:pt x="116" y="447"/>
                  <a:pt x="116" y="447"/>
                </a:cubicBezTo>
                <a:cubicBezTo>
                  <a:pt x="101" y="403"/>
                  <a:pt x="57" y="390"/>
                  <a:pt x="57" y="390"/>
                </a:cubicBezTo>
                <a:cubicBezTo>
                  <a:pt x="77" y="316"/>
                  <a:pt x="77" y="316"/>
                  <a:pt x="77" y="316"/>
                </a:cubicBezTo>
                <a:cubicBezTo>
                  <a:pt x="100" y="290"/>
                  <a:pt x="100" y="290"/>
                  <a:pt x="100" y="290"/>
                </a:cubicBezTo>
                <a:cubicBezTo>
                  <a:pt x="123" y="317"/>
                  <a:pt x="182" y="321"/>
                  <a:pt x="182" y="321"/>
                </a:cubicBezTo>
                <a:cubicBezTo>
                  <a:pt x="181" y="361"/>
                  <a:pt x="213" y="407"/>
                  <a:pt x="213" y="407"/>
                </a:cubicBezTo>
                <a:lnTo>
                  <a:pt x="188" y="435"/>
                </a:lnTo>
                <a:close/>
                <a:moveTo>
                  <a:pt x="393" y="225"/>
                </a:moveTo>
                <a:cubicBezTo>
                  <a:pt x="231" y="388"/>
                  <a:pt x="231" y="388"/>
                  <a:pt x="231" y="388"/>
                </a:cubicBezTo>
                <a:cubicBezTo>
                  <a:pt x="206" y="355"/>
                  <a:pt x="214" y="308"/>
                  <a:pt x="214" y="308"/>
                </a:cubicBezTo>
                <a:cubicBezTo>
                  <a:pt x="372" y="146"/>
                  <a:pt x="372" y="146"/>
                  <a:pt x="372" y="146"/>
                </a:cubicBezTo>
                <a:cubicBezTo>
                  <a:pt x="408" y="178"/>
                  <a:pt x="393" y="225"/>
                  <a:pt x="393" y="225"/>
                </a:cubicBezTo>
                <a:close/>
                <a:moveTo>
                  <a:pt x="450" y="166"/>
                </a:moveTo>
                <a:cubicBezTo>
                  <a:pt x="428" y="188"/>
                  <a:pt x="428" y="188"/>
                  <a:pt x="428" y="188"/>
                </a:cubicBezTo>
                <a:cubicBezTo>
                  <a:pt x="428" y="178"/>
                  <a:pt x="414" y="149"/>
                  <a:pt x="414" y="149"/>
                </a:cubicBezTo>
                <a:cubicBezTo>
                  <a:pt x="383" y="109"/>
                  <a:pt x="383" y="109"/>
                  <a:pt x="383" y="109"/>
                </a:cubicBezTo>
                <a:cubicBezTo>
                  <a:pt x="352" y="75"/>
                  <a:pt x="311" y="74"/>
                  <a:pt x="311" y="74"/>
                </a:cubicBezTo>
                <a:cubicBezTo>
                  <a:pt x="343" y="43"/>
                  <a:pt x="343" y="43"/>
                  <a:pt x="343" y="43"/>
                </a:cubicBezTo>
                <a:cubicBezTo>
                  <a:pt x="368" y="35"/>
                  <a:pt x="407" y="53"/>
                  <a:pt x="407" y="53"/>
                </a:cubicBezTo>
                <a:cubicBezTo>
                  <a:pt x="450" y="98"/>
                  <a:pt x="450" y="98"/>
                  <a:pt x="450" y="98"/>
                </a:cubicBezTo>
                <a:cubicBezTo>
                  <a:pt x="470" y="150"/>
                  <a:pt x="450" y="166"/>
                  <a:pt x="450" y="16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865269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3094672" y="108306"/>
            <a:ext cx="2954655" cy="369332"/>
          </a:xfrm>
          <a:prstGeom prst="rect">
            <a:avLst/>
          </a:prstGeom>
          <a:noFill/>
        </p:spPr>
        <p:txBody>
          <a:bodyPr wrap="none">
            <a:spAutoFit/>
          </a:bodyPr>
          <a:lstStyle/>
          <a:p>
            <a:pPr algn="ctr">
              <a:defRPr/>
            </a:pPr>
            <a:r>
              <a:rPr lang="zh-CN" altLang="en-US" sz="1800" b="1" kern="10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rPr>
              <a:t>第四部分：论文总结与致谢</a:t>
            </a:r>
          </a:p>
        </p:txBody>
      </p:sp>
      <p:sp>
        <p:nvSpPr>
          <p:cNvPr id="5" name="矩形 4"/>
          <p:cNvSpPr/>
          <p:nvPr/>
        </p:nvSpPr>
        <p:spPr>
          <a:xfrm>
            <a:off x="2870252" y="477638"/>
            <a:ext cx="3403497" cy="215444"/>
          </a:xfrm>
          <a:prstGeom prst="rect">
            <a:avLst/>
          </a:prstGeom>
        </p:spPr>
        <p:txBody>
          <a:bodyPr wrap="none">
            <a:spAutoFit/>
          </a:bodyPr>
          <a:lstStyle/>
          <a:p>
            <a:pPr lvl="0" algn="ctr" fontAlgn="base">
              <a:spcBef>
                <a:spcPct val="0"/>
              </a:spcBef>
              <a:spcAft>
                <a:spcPct val="0"/>
              </a:spcAft>
              <a:defRPr/>
            </a:pPr>
            <a:r>
              <a:rPr lang="en-US" altLang="zh-CN" sz="800" spc="300">
                <a:solidFill>
                  <a:schemeClr val="accent2"/>
                </a:solidFill>
                <a:latin typeface="+mj-lt"/>
                <a:ea typeface="方正兰亭黑_GBK"/>
              </a:rPr>
              <a:t>THE SUMMARY AND ACKNOWLEDGMENT</a:t>
            </a:r>
          </a:p>
        </p:txBody>
      </p:sp>
      <p:sp>
        <p:nvSpPr>
          <p:cNvPr id="7" name="箭头: 十字 6">
            <a:extLst>
              <a:ext uri="{FF2B5EF4-FFF2-40B4-BE49-F238E27FC236}">
                <a16:creationId xmlns:a16="http://schemas.microsoft.com/office/drawing/2014/main" id="{45612137-8F75-42C8-BFBF-D7F2C3D64840}"/>
              </a:ext>
            </a:extLst>
          </p:cNvPr>
          <p:cNvSpPr/>
          <p:nvPr/>
        </p:nvSpPr>
        <p:spPr>
          <a:xfrm>
            <a:off x="2791927" y="1082000"/>
            <a:ext cx="3583862" cy="3583862"/>
          </a:xfrm>
          <a:prstGeom prst="quadArrow">
            <a:avLst>
              <a:gd name="adj1" fmla="val 2000"/>
              <a:gd name="adj2" fmla="val 4000"/>
              <a:gd name="adj3" fmla="val 5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8" name="任意多边形: 形状 7">
            <a:extLst>
              <a:ext uri="{FF2B5EF4-FFF2-40B4-BE49-F238E27FC236}">
                <a16:creationId xmlns:a16="http://schemas.microsoft.com/office/drawing/2014/main" id="{B44507D8-3DD2-4965-8292-192EC9FB9BE8}"/>
              </a:ext>
            </a:extLst>
          </p:cNvPr>
          <p:cNvSpPr/>
          <p:nvPr/>
        </p:nvSpPr>
        <p:spPr>
          <a:xfrm>
            <a:off x="3024878" y="1314951"/>
            <a:ext cx="1433545" cy="1433545"/>
          </a:xfrm>
          <a:custGeom>
            <a:avLst/>
            <a:gdLst>
              <a:gd name="connsiteX0" fmla="*/ 0 w 1625600"/>
              <a:gd name="connsiteY0" fmla="*/ 270939 h 1625600"/>
              <a:gd name="connsiteX1" fmla="*/ 270939 w 1625600"/>
              <a:gd name="connsiteY1" fmla="*/ 0 h 1625600"/>
              <a:gd name="connsiteX2" fmla="*/ 1354661 w 1625600"/>
              <a:gd name="connsiteY2" fmla="*/ 0 h 1625600"/>
              <a:gd name="connsiteX3" fmla="*/ 1625600 w 1625600"/>
              <a:gd name="connsiteY3" fmla="*/ 270939 h 1625600"/>
              <a:gd name="connsiteX4" fmla="*/ 1625600 w 1625600"/>
              <a:gd name="connsiteY4" fmla="*/ 1354661 h 1625600"/>
              <a:gd name="connsiteX5" fmla="*/ 1354661 w 1625600"/>
              <a:gd name="connsiteY5" fmla="*/ 1625600 h 1625600"/>
              <a:gd name="connsiteX6" fmla="*/ 270939 w 1625600"/>
              <a:gd name="connsiteY6" fmla="*/ 1625600 h 1625600"/>
              <a:gd name="connsiteX7" fmla="*/ 0 w 1625600"/>
              <a:gd name="connsiteY7" fmla="*/ 1354661 h 1625600"/>
              <a:gd name="connsiteX8" fmla="*/ 0 w 1625600"/>
              <a:gd name="connsiteY8" fmla="*/ 270939 h 162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5600" h="1625600">
                <a:moveTo>
                  <a:pt x="0" y="270939"/>
                </a:moveTo>
                <a:cubicBezTo>
                  <a:pt x="0" y="121304"/>
                  <a:pt x="121304" y="0"/>
                  <a:pt x="270939" y="0"/>
                </a:cubicBezTo>
                <a:lnTo>
                  <a:pt x="1354661" y="0"/>
                </a:lnTo>
                <a:cubicBezTo>
                  <a:pt x="1504296" y="0"/>
                  <a:pt x="1625600" y="121304"/>
                  <a:pt x="1625600" y="270939"/>
                </a:cubicBezTo>
                <a:lnTo>
                  <a:pt x="1625600" y="1354661"/>
                </a:lnTo>
                <a:cubicBezTo>
                  <a:pt x="1625600" y="1504296"/>
                  <a:pt x="1504296" y="1625600"/>
                  <a:pt x="1354661" y="1625600"/>
                </a:cubicBezTo>
                <a:lnTo>
                  <a:pt x="270939" y="1625600"/>
                </a:lnTo>
                <a:cubicBezTo>
                  <a:pt x="121304" y="1625600"/>
                  <a:pt x="0" y="1504296"/>
                  <a:pt x="0" y="1354661"/>
                </a:cubicBezTo>
                <a:lnTo>
                  <a:pt x="0" y="270939"/>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7945" tIns="227945" rIns="227945" bIns="227945" numCol="1" spcCol="1270" anchor="ctr" anchorCtr="0">
            <a:noAutofit/>
          </a:bodyPr>
          <a:lstStyle/>
          <a:p>
            <a:pPr marL="0" lvl="0" indent="0" algn="ctr" defTabSz="1733550">
              <a:lnSpc>
                <a:spcPct val="90000"/>
              </a:lnSpc>
              <a:spcBef>
                <a:spcPct val="0"/>
              </a:spcBef>
              <a:spcAft>
                <a:spcPct val="35000"/>
              </a:spcAft>
              <a:buNone/>
            </a:pPr>
            <a:endParaRPr lang="zh-CN" altLang="en-US" sz="3900" kern="1200"/>
          </a:p>
        </p:txBody>
      </p:sp>
      <p:sp>
        <p:nvSpPr>
          <p:cNvPr id="9" name="任意多边形: 形状 8">
            <a:extLst>
              <a:ext uri="{FF2B5EF4-FFF2-40B4-BE49-F238E27FC236}">
                <a16:creationId xmlns:a16="http://schemas.microsoft.com/office/drawing/2014/main" id="{2ECE14FA-DA4B-474C-94AC-DBC8C139EFC6}"/>
              </a:ext>
            </a:extLst>
          </p:cNvPr>
          <p:cNvSpPr/>
          <p:nvPr/>
        </p:nvSpPr>
        <p:spPr>
          <a:xfrm>
            <a:off x="4709292" y="1314951"/>
            <a:ext cx="1433545" cy="1433545"/>
          </a:xfrm>
          <a:custGeom>
            <a:avLst/>
            <a:gdLst>
              <a:gd name="connsiteX0" fmla="*/ 0 w 1625600"/>
              <a:gd name="connsiteY0" fmla="*/ 270939 h 1625600"/>
              <a:gd name="connsiteX1" fmla="*/ 270939 w 1625600"/>
              <a:gd name="connsiteY1" fmla="*/ 0 h 1625600"/>
              <a:gd name="connsiteX2" fmla="*/ 1354661 w 1625600"/>
              <a:gd name="connsiteY2" fmla="*/ 0 h 1625600"/>
              <a:gd name="connsiteX3" fmla="*/ 1625600 w 1625600"/>
              <a:gd name="connsiteY3" fmla="*/ 270939 h 1625600"/>
              <a:gd name="connsiteX4" fmla="*/ 1625600 w 1625600"/>
              <a:gd name="connsiteY4" fmla="*/ 1354661 h 1625600"/>
              <a:gd name="connsiteX5" fmla="*/ 1354661 w 1625600"/>
              <a:gd name="connsiteY5" fmla="*/ 1625600 h 1625600"/>
              <a:gd name="connsiteX6" fmla="*/ 270939 w 1625600"/>
              <a:gd name="connsiteY6" fmla="*/ 1625600 h 1625600"/>
              <a:gd name="connsiteX7" fmla="*/ 0 w 1625600"/>
              <a:gd name="connsiteY7" fmla="*/ 1354661 h 1625600"/>
              <a:gd name="connsiteX8" fmla="*/ 0 w 1625600"/>
              <a:gd name="connsiteY8" fmla="*/ 270939 h 162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5600" h="1625600">
                <a:moveTo>
                  <a:pt x="0" y="270939"/>
                </a:moveTo>
                <a:cubicBezTo>
                  <a:pt x="0" y="121304"/>
                  <a:pt x="121304" y="0"/>
                  <a:pt x="270939" y="0"/>
                </a:cubicBezTo>
                <a:lnTo>
                  <a:pt x="1354661" y="0"/>
                </a:lnTo>
                <a:cubicBezTo>
                  <a:pt x="1504296" y="0"/>
                  <a:pt x="1625600" y="121304"/>
                  <a:pt x="1625600" y="270939"/>
                </a:cubicBezTo>
                <a:lnTo>
                  <a:pt x="1625600" y="1354661"/>
                </a:lnTo>
                <a:cubicBezTo>
                  <a:pt x="1625600" y="1504296"/>
                  <a:pt x="1504296" y="1625600"/>
                  <a:pt x="1354661" y="1625600"/>
                </a:cubicBezTo>
                <a:lnTo>
                  <a:pt x="270939" y="1625600"/>
                </a:lnTo>
                <a:cubicBezTo>
                  <a:pt x="121304" y="1625600"/>
                  <a:pt x="0" y="1504296"/>
                  <a:pt x="0" y="1354661"/>
                </a:cubicBezTo>
                <a:lnTo>
                  <a:pt x="0" y="270939"/>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7945" tIns="227945" rIns="227945" bIns="227945" numCol="1" spcCol="1270" anchor="ctr" anchorCtr="0">
            <a:noAutofit/>
          </a:bodyPr>
          <a:lstStyle/>
          <a:p>
            <a:pPr marL="0" lvl="0" indent="0" algn="ctr" defTabSz="1733550">
              <a:lnSpc>
                <a:spcPct val="90000"/>
              </a:lnSpc>
              <a:spcBef>
                <a:spcPct val="0"/>
              </a:spcBef>
              <a:spcAft>
                <a:spcPct val="35000"/>
              </a:spcAft>
              <a:buNone/>
            </a:pPr>
            <a:endParaRPr lang="zh-CN" altLang="en-US" sz="3900" kern="1200"/>
          </a:p>
        </p:txBody>
      </p:sp>
      <p:sp>
        <p:nvSpPr>
          <p:cNvPr id="10" name="任意多边形: 形状 9">
            <a:extLst>
              <a:ext uri="{FF2B5EF4-FFF2-40B4-BE49-F238E27FC236}">
                <a16:creationId xmlns:a16="http://schemas.microsoft.com/office/drawing/2014/main" id="{BF5684CA-CF37-4B8E-87FE-1844701EE326}"/>
              </a:ext>
            </a:extLst>
          </p:cNvPr>
          <p:cNvSpPr/>
          <p:nvPr/>
        </p:nvSpPr>
        <p:spPr>
          <a:xfrm>
            <a:off x="3024877" y="2999366"/>
            <a:ext cx="1433545" cy="1433545"/>
          </a:xfrm>
          <a:custGeom>
            <a:avLst/>
            <a:gdLst>
              <a:gd name="connsiteX0" fmla="*/ 0 w 1625600"/>
              <a:gd name="connsiteY0" fmla="*/ 270939 h 1625600"/>
              <a:gd name="connsiteX1" fmla="*/ 270939 w 1625600"/>
              <a:gd name="connsiteY1" fmla="*/ 0 h 1625600"/>
              <a:gd name="connsiteX2" fmla="*/ 1354661 w 1625600"/>
              <a:gd name="connsiteY2" fmla="*/ 0 h 1625600"/>
              <a:gd name="connsiteX3" fmla="*/ 1625600 w 1625600"/>
              <a:gd name="connsiteY3" fmla="*/ 270939 h 1625600"/>
              <a:gd name="connsiteX4" fmla="*/ 1625600 w 1625600"/>
              <a:gd name="connsiteY4" fmla="*/ 1354661 h 1625600"/>
              <a:gd name="connsiteX5" fmla="*/ 1354661 w 1625600"/>
              <a:gd name="connsiteY5" fmla="*/ 1625600 h 1625600"/>
              <a:gd name="connsiteX6" fmla="*/ 270939 w 1625600"/>
              <a:gd name="connsiteY6" fmla="*/ 1625600 h 1625600"/>
              <a:gd name="connsiteX7" fmla="*/ 0 w 1625600"/>
              <a:gd name="connsiteY7" fmla="*/ 1354661 h 1625600"/>
              <a:gd name="connsiteX8" fmla="*/ 0 w 1625600"/>
              <a:gd name="connsiteY8" fmla="*/ 270939 h 162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5600" h="1625600">
                <a:moveTo>
                  <a:pt x="0" y="270939"/>
                </a:moveTo>
                <a:cubicBezTo>
                  <a:pt x="0" y="121304"/>
                  <a:pt x="121304" y="0"/>
                  <a:pt x="270939" y="0"/>
                </a:cubicBezTo>
                <a:lnTo>
                  <a:pt x="1354661" y="0"/>
                </a:lnTo>
                <a:cubicBezTo>
                  <a:pt x="1504296" y="0"/>
                  <a:pt x="1625600" y="121304"/>
                  <a:pt x="1625600" y="270939"/>
                </a:cubicBezTo>
                <a:lnTo>
                  <a:pt x="1625600" y="1354661"/>
                </a:lnTo>
                <a:cubicBezTo>
                  <a:pt x="1625600" y="1504296"/>
                  <a:pt x="1504296" y="1625600"/>
                  <a:pt x="1354661" y="1625600"/>
                </a:cubicBezTo>
                <a:lnTo>
                  <a:pt x="270939" y="1625600"/>
                </a:lnTo>
                <a:cubicBezTo>
                  <a:pt x="121304" y="1625600"/>
                  <a:pt x="0" y="1504296"/>
                  <a:pt x="0" y="1354661"/>
                </a:cubicBezTo>
                <a:lnTo>
                  <a:pt x="0" y="270939"/>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7945" tIns="227945" rIns="227945" bIns="227945" numCol="1" spcCol="1270" anchor="ctr" anchorCtr="0">
            <a:noAutofit/>
          </a:bodyPr>
          <a:lstStyle/>
          <a:p>
            <a:pPr marL="0" lvl="0" indent="0" algn="ctr" defTabSz="1733550">
              <a:lnSpc>
                <a:spcPct val="90000"/>
              </a:lnSpc>
              <a:spcBef>
                <a:spcPct val="0"/>
              </a:spcBef>
              <a:spcAft>
                <a:spcPct val="35000"/>
              </a:spcAft>
              <a:buNone/>
            </a:pPr>
            <a:endParaRPr lang="zh-CN" altLang="en-US" sz="3900" kern="1200"/>
          </a:p>
        </p:txBody>
      </p:sp>
      <p:sp>
        <p:nvSpPr>
          <p:cNvPr id="11" name="任意多边形: 形状 10">
            <a:extLst>
              <a:ext uri="{FF2B5EF4-FFF2-40B4-BE49-F238E27FC236}">
                <a16:creationId xmlns:a16="http://schemas.microsoft.com/office/drawing/2014/main" id="{565715B4-26BE-4A57-B0FD-B5F176C6C6EB}"/>
              </a:ext>
            </a:extLst>
          </p:cNvPr>
          <p:cNvSpPr/>
          <p:nvPr/>
        </p:nvSpPr>
        <p:spPr>
          <a:xfrm>
            <a:off x="4709292" y="2999366"/>
            <a:ext cx="1433545" cy="1433545"/>
          </a:xfrm>
          <a:custGeom>
            <a:avLst/>
            <a:gdLst>
              <a:gd name="connsiteX0" fmla="*/ 0 w 1625600"/>
              <a:gd name="connsiteY0" fmla="*/ 270939 h 1625600"/>
              <a:gd name="connsiteX1" fmla="*/ 270939 w 1625600"/>
              <a:gd name="connsiteY1" fmla="*/ 0 h 1625600"/>
              <a:gd name="connsiteX2" fmla="*/ 1354661 w 1625600"/>
              <a:gd name="connsiteY2" fmla="*/ 0 h 1625600"/>
              <a:gd name="connsiteX3" fmla="*/ 1625600 w 1625600"/>
              <a:gd name="connsiteY3" fmla="*/ 270939 h 1625600"/>
              <a:gd name="connsiteX4" fmla="*/ 1625600 w 1625600"/>
              <a:gd name="connsiteY4" fmla="*/ 1354661 h 1625600"/>
              <a:gd name="connsiteX5" fmla="*/ 1354661 w 1625600"/>
              <a:gd name="connsiteY5" fmla="*/ 1625600 h 1625600"/>
              <a:gd name="connsiteX6" fmla="*/ 270939 w 1625600"/>
              <a:gd name="connsiteY6" fmla="*/ 1625600 h 1625600"/>
              <a:gd name="connsiteX7" fmla="*/ 0 w 1625600"/>
              <a:gd name="connsiteY7" fmla="*/ 1354661 h 1625600"/>
              <a:gd name="connsiteX8" fmla="*/ 0 w 1625600"/>
              <a:gd name="connsiteY8" fmla="*/ 270939 h 162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5600" h="1625600">
                <a:moveTo>
                  <a:pt x="0" y="270939"/>
                </a:moveTo>
                <a:cubicBezTo>
                  <a:pt x="0" y="121304"/>
                  <a:pt x="121304" y="0"/>
                  <a:pt x="270939" y="0"/>
                </a:cubicBezTo>
                <a:lnTo>
                  <a:pt x="1354661" y="0"/>
                </a:lnTo>
                <a:cubicBezTo>
                  <a:pt x="1504296" y="0"/>
                  <a:pt x="1625600" y="121304"/>
                  <a:pt x="1625600" y="270939"/>
                </a:cubicBezTo>
                <a:lnTo>
                  <a:pt x="1625600" y="1354661"/>
                </a:lnTo>
                <a:cubicBezTo>
                  <a:pt x="1625600" y="1504296"/>
                  <a:pt x="1504296" y="1625600"/>
                  <a:pt x="1354661" y="1625600"/>
                </a:cubicBezTo>
                <a:lnTo>
                  <a:pt x="270939" y="1625600"/>
                </a:lnTo>
                <a:cubicBezTo>
                  <a:pt x="121304" y="1625600"/>
                  <a:pt x="0" y="1504296"/>
                  <a:pt x="0" y="1354661"/>
                </a:cubicBezTo>
                <a:lnTo>
                  <a:pt x="0" y="270939"/>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7945" tIns="227945" rIns="227945" bIns="227945" numCol="1" spcCol="1270" anchor="ctr" anchorCtr="0">
            <a:noAutofit/>
          </a:bodyPr>
          <a:lstStyle/>
          <a:p>
            <a:pPr marL="0" lvl="0" indent="0" algn="ctr" defTabSz="1733550">
              <a:lnSpc>
                <a:spcPct val="90000"/>
              </a:lnSpc>
              <a:spcBef>
                <a:spcPct val="0"/>
              </a:spcBef>
              <a:spcAft>
                <a:spcPct val="35000"/>
              </a:spcAft>
              <a:buNone/>
            </a:pPr>
            <a:endParaRPr lang="zh-CN" altLang="en-US" sz="3900" kern="1200"/>
          </a:p>
        </p:txBody>
      </p:sp>
      <p:sp>
        <p:nvSpPr>
          <p:cNvPr id="25" name="AutoShape 59">
            <a:extLst>
              <a:ext uri="{FF2B5EF4-FFF2-40B4-BE49-F238E27FC236}">
                <a16:creationId xmlns:a16="http://schemas.microsoft.com/office/drawing/2014/main" id="{6E79FCBA-5ECC-467B-855E-1924CF40387C}"/>
              </a:ext>
            </a:extLst>
          </p:cNvPr>
          <p:cNvSpPr>
            <a:spLocks/>
          </p:cNvSpPr>
          <p:nvPr/>
        </p:nvSpPr>
        <p:spPr bwMode="auto">
          <a:xfrm>
            <a:off x="5149593" y="1713256"/>
            <a:ext cx="550791" cy="548365"/>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6" name="AutoShape 112">
            <a:extLst>
              <a:ext uri="{FF2B5EF4-FFF2-40B4-BE49-F238E27FC236}">
                <a16:creationId xmlns:a16="http://schemas.microsoft.com/office/drawing/2014/main" id="{5F0FA2ED-0E66-4503-9BFF-58303E8EC3D5}"/>
              </a:ext>
            </a:extLst>
          </p:cNvPr>
          <p:cNvSpPr>
            <a:spLocks/>
          </p:cNvSpPr>
          <p:nvPr/>
        </p:nvSpPr>
        <p:spPr bwMode="auto">
          <a:xfrm>
            <a:off x="3466253" y="1713255"/>
            <a:ext cx="550792" cy="548365"/>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27" name="组合 26">
            <a:extLst>
              <a:ext uri="{FF2B5EF4-FFF2-40B4-BE49-F238E27FC236}">
                <a16:creationId xmlns:a16="http://schemas.microsoft.com/office/drawing/2014/main" id="{47AD47FF-6FDC-4D1E-8627-791C19F620DB}"/>
              </a:ext>
            </a:extLst>
          </p:cNvPr>
          <p:cNvGrpSpPr/>
          <p:nvPr/>
        </p:nvGrpSpPr>
        <p:grpSpPr>
          <a:xfrm>
            <a:off x="3553031" y="3446257"/>
            <a:ext cx="377235" cy="549899"/>
            <a:chOff x="2528974" y="2863357"/>
            <a:chExt cx="246811" cy="359779"/>
          </a:xfrm>
          <a:solidFill>
            <a:schemeClr val="bg1"/>
          </a:solidFill>
        </p:grpSpPr>
        <p:sp>
          <p:nvSpPr>
            <p:cNvPr id="31" name="AutoShape 113">
              <a:extLst>
                <a:ext uri="{FF2B5EF4-FFF2-40B4-BE49-F238E27FC236}">
                  <a16:creationId xmlns:a16="http://schemas.microsoft.com/office/drawing/2014/main" id="{5272B79A-EF98-4AA5-B9F8-B4E436459B83}"/>
                </a:ext>
              </a:extLst>
            </p:cNvPr>
            <p:cNvSpPr>
              <a:spLocks/>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2" name="AutoShape 114">
              <a:extLst>
                <a:ext uri="{FF2B5EF4-FFF2-40B4-BE49-F238E27FC236}">
                  <a16:creationId xmlns:a16="http://schemas.microsoft.com/office/drawing/2014/main" id="{416D3FD1-514E-4767-B7C8-391137FFC0B4}"/>
                </a:ext>
              </a:extLst>
            </p:cNvPr>
            <p:cNvSpPr>
              <a:spLocks/>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33" name="组合 32">
            <a:extLst>
              <a:ext uri="{FF2B5EF4-FFF2-40B4-BE49-F238E27FC236}">
                <a16:creationId xmlns:a16="http://schemas.microsoft.com/office/drawing/2014/main" id="{A66D627E-9069-4114-8C01-70E4F66EFCCA}"/>
              </a:ext>
            </a:extLst>
          </p:cNvPr>
          <p:cNvGrpSpPr/>
          <p:nvPr/>
        </p:nvGrpSpPr>
        <p:grpSpPr>
          <a:xfrm flipH="1">
            <a:off x="5151423" y="3441657"/>
            <a:ext cx="548961" cy="548961"/>
            <a:chOff x="2473104" y="2145028"/>
            <a:chExt cx="359165" cy="359165"/>
          </a:xfrm>
          <a:solidFill>
            <a:schemeClr val="bg1"/>
          </a:solidFill>
        </p:grpSpPr>
        <p:sp>
          <p:nvSpPr>
            <p:cNvPr id="34" name="AutoShape 126">
              <a:extLst>
                <a:ext uri="{FF2B5EF4-FFF2-40B4-BE49-F238E27FC236}">
                  <a16:creationId xmlns:a16="http://schemas.microsoft.com/office/drawing/2014/main" id="{A96AAD78-2E45-480C-8EA0-B92292128559}"/>
                </a:ext>
              </a:extLst>
            </p:cNvPr>
            <p:cNvSpPr>
              <a:spLocks/>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8" name="AutoShape 127">
              <a:extLst>
                <a:ext uri="{FF2B5EF4-FFF2-40B4-BE49-F238E27FC236}">
                  <a16:creationId xmlns:a16="http://schemas.microsoft.com/office/drawing/2014/main" id="{6C8F5B08-60C8-44F8-9BFF-112844DBC933}"/>
                </a:ext>
              </a:extLst>
            </p:cNvPr>
            <p:cNvSpPr>
              <a:spLocks/>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39" name="矩形 38">
            <a:extLst>
              <a:ext uri="{FF2B5EF4-FFF2-40B4-BE49-F238E27FC236}">
                <a16:creationId xmlns:a16="http://schemas.microsoft.com/office/drawing/2014/main" id="{8C6BB0D8-3330-42FF-B6FD-93B5AEAAB3C6}"/>
              </a:ext>
            </a:extLst>
          </p:cNvPr>
          <p:cNvSpPr/>
          <p:nvPr/>
        </p:nvSpPr>
        <p:spPr bwMode="auto">
          <a:xfrm>
            <a:off x="6227521" y="1444691"/>
            <a:ext cx="1005403" cy="338554"/>
          </a:xfrm>
          <a:prstGeom prst="rect">
            <a:avLst/>
          </a:prstGeom>
          <a:noFill/>
        </p:spPr>
        <p:txBody>
          <a:bodyPr wrap="none">
            <a:spAutoFit/>
          </a:bodyPr>
          <a:lstStyle/>
          <a:p>
            <a:pPr>
              <a:defRPr/>
            </a:pPr>
            <a:r>
              <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论文总结</a:t>
            </a:r>
          </a:p>
        </p:txBody>
      </p:sp>
      <p:sp>
        <p:nvSpPr>
          <p:cNvPr id="40" name="矩形 39">
            <a:extLst>
              <a:ext uri="{FF2B5EF4-FFF2-40B4-BE49-F238E27FC236}">
                <a16:creationId xmlns:a16="http://schemas.microsoft.com/office/drawing/2014/main" id="{97F1F688-BBBA-4FAE-BAD4-6A78E09BC8C1}"/>
              </a:ext>
            </a:extLst>
          </p:cNvPr>
          <p:cNvSpPr/>
          <p:nvPr/>
        </p:nvSpPr>
        <p:spPr>
          <a:xfrm>
            <a:off x="6227522" y="1758204"/>
            <a:ext cx="2753742" cy="819455"/>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 bibendum orci pulvinar. </a:t>
            </a:r>
          </a:p>
        </p:txBody>
      </p:sp>
      <p:cxnSp>
        <p:nvCxnSpPr>
          <p:cNvPr id="41" name="直接连接符 40">
            <a:extLst>
              <a:ext uri="{FF2B5EF4-FFF2-40B4-BE49-F238E27FC236}">
                <a16:creationId xmlns:a16="http://schemas.microsoft.com/office/drawing/2014/main" id="{F86B89DF-350D-43BF-9148-2DF733A7CB0C}"/>
              </a:ext>
            </a:extLst>
          </p:cNvPr>
          <p:cNvCxnSpPr/>
          <p:nvPr/>
        </p:nvCxnSpPr>
        <p:spPr>
          <a:xfrm>
            <a:off x="6332750" y="1805913"/>
            <a:ext cx="182332"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2" name="矩形 41">
            <a:extLst>
              <a:ext uri="{FF2B5EF4-FFF2-40B4-BE49-F238E27FC236}">
                <a16:creationId xmlns:a16="http://schemas.microsoft.com/office/drawing/2014/main" id="{8B2A5389-B506-4593-9997-93B33984D5F9}"/>
              </a:ext>
            </a:extLst>
          </p:cNvPr>
          <p:cNvSpPr/>
          <p:nvPr/>
        </p:nvSpPr>
        <p:spPr bwMode="auto">
          <a:xfrm>
            <a:off x="6220112" y="3128144"/>
            <a:ext cx="1005403" cy="338554"/>
          </a:xfrm>
          <a:prstGeom prst="rect">
            <a:avLst/>
          </a:prstGeom>
          <a:noFill/>
        </p:spPr>
        <p:txBody>
          <a:bodyPr wrap="none">
            <a:spAutoFit/>
          </a:bodyPr>
          <a:lstStyle/>
          <a:p>
            <a:pPr>
              <a:defRPr/>
            </a:pPr>
            <a:r>
              <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论文总结</a:t>
            </a:r>
          </a:p>
        </p:txBody>
      </p:sp>
      <p:sp>
        <p:nvSpPr>
          <p:cNvPr id="43" name="矩形 42">
            <a:extLst>
              <a:ext uri="{FF2B5EF4-FFF2-40B4-BE49-F238E27FC236}">
                <a16:creationId xmlns:a16="http://schemas.microsoft.com/office/drawing/2014/main" id="{652B2CCF-D97B-4AE4-BCDF-DBC261CEAE48}"/>
              </a:ext>
            </a:extLst>
          </p:cNvPr>
          <p:cNvSpPr/>
          <p:nvPr/>
        </p:nvSpPr>
        <p:spPr>
          <a:xfrm>
            <a:off x="6220113" y="3441657"/>
            <a:ext cx="2753742" cy="819455"/>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 bibendum orci pulvinar. </a:t>
            </a:r>
          </a:p>
        </p:txBody>
      </p:sp>
      <p:cxnSp>
        <p:nvCxnSpPr>
          <p:cNvPr id="44" name="直接连接符 43">
            <a:extLst>
              <a:ext uri="{FF2B5EF4-FFF2-40B4-BE49-F238E27FC236}">
                <a16:creationId xmlns:a16="http://schemas.microsoft.com/office/drawing/2014/main" id="{DCAF781B-A056-4454-98DB-704F2BEEFCD2}"/>
              </a:ext>
            </a:extLst>
          </p:cNvPr>
          <p:cNvCxnSpPr/>
          <p:nvPr/>
        </p:nvCxnSpPr>
        <p:spPr>
          <a:xfrm>
            <a:off x="6325341" y="3489366"/>
            <a:ext cx="182332"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5" name="矩形 44">
            <a:extLst>
              <a:ext uri="{FF2B5EF4-FFF2-40B4-BE49-F238E27FC236}">
                <a16:creationId xmlns:a16="http://schemas.microsoft.com/office/drawing/2014/main" id="{9D4B6316-1AFA-4C09-8E19-7BCB38F5CA81}"/>
              </a:ext>
            </a:extLst>
          </p:cNvPr>
          <p:cNvSpPr/>
          <p:nvPr/>
        </p:nvSpPr>
        <p:spPr bwMode="auto">
          <a:xfrm>
            <a:off x="1786524" y="3128144"/>
            <a:ext cx="1005403" cy="338554"/>
          </a:xfrm>
          <a:prstGeom prst="rect">
            <a:avLst/>
          </a:prstGeom>
          <a:noFill/>
        </p:spPr>
        <p:txBody>
          <a:bodyPr wrap="none">
            <a:spAutoFit/>
          </a:bodyPr>
          <a:lstStyle/>
          <a:p>
            <a:pPr algn="r">
              <a:defRPr/>
            </a:pPr>
            <a:r>
              <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论文总结</a:t>
            </a:r>
          </a:p>
        </p:txBody>
      </p:sp>
      <p:sp>
        <p:nvSpPr>
          <p:cNvPr id="46" name="矩形 45">
            <a:extLst>
              <a:ext uri="{FF2B5EF4-FFF2-40B4-BE49-F238E27FC236}">
                <a16:creationId xmlns:a16="http://schemas.microsoft.com/office/drawing/2014/main" id="{04C4E3D1-4E42-4881-A0F9-FA8D4D00ECDC}"/>
              </a:ext>
            </a:extLst>
          </p:cNvPr>
          <p:cNvSpPr/>
          <p:nvPr/>
        </p:nvSpPr>
        <p:spPr>
          <a:xfrm>
            <a:off x="38185" y="3441657"/>
            <a:ext cx="2753742" cy="819455"/>
          </a:xfrm>
          <a:prstGeom prst="rect">
            <a:avLst/>
          </a:prstGeom>
        </p:spPr>
        <p:txBody>
          <a:bodyPr wrap="square">
            <a:spAutoFit/>
          </a:bodyPr>
          <a:lstStyle/>
          <a:p>
            <a:pPr algn="r">
              <a:lnSpc>
                <a:spcPct val="150000"/>
              </a:lnSpc>
            </a:pPr>
            <a:r>
              <a:rPr lang="en-US" altLang="zh-CN" sz="1050">
                <a:solidFill>
                  <a:schemeClr val="tx1">
                    <a:lumMod val="85000"/>
                    <a:lumOff val="15000"/>
                  </a:schemeClr>
                </a:solidFill>
              </a:rPr>
              <a:t>Lorem ipsum dolor sit amet, consectetur adipiscing elit. Donec luctus nibh sit amet sem vulputate venenatis bibendum orci pulvinar. </a:t>
            </a:r>
          </a:p>
        </p:txBody>
      </p:sp>
      <p:cxnSp>
        <p:nvCxnSpPr>
          <p:cNvPr id="47" name="直接连接符 46">
            <a:extLst>
              <a:ext uri="{FF2B5EF4-FFF2-40B4-BE49-F238E27FC236}">
                <a16:creationId xmlns:a16="http://schemas.microsoft.com/office/drawing/2014/main" id="{FDA819AE-ADA5-4352-8FA3-A5AC67DF21DB}"/>
              </a:ext>
            </a:extLst>
          </p:cNvPr>
          <p:cNvCxnSpPr/>
          <p:nvPr/>
        </p:nvCxnSpPr>
        <p:spPr>
          <a:xfrm>
            <a:off x="2471049" y="3489366"/>
            <a:ext cx="182332"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8" name="矩形 47">
            <a:extLst>
              <a:ext uri="{FF2B5EF4-FFF2-40B4-BE49-F238E27FC236}">
                <a16:creationId xmlns:a16="http://schemas.microsoft.com/office/drawing/2014/main" id="{281E4694-77EE-4A4B-9930-94D1CED7981A}"/>
              </a:ext>
            </a:extLst>
          </p:cNvPr>
          <p:cNvSpPr/>
          <p:nvPr/>
        </p:nvSpPr>
        <p:spPr bwMode="auto">
          <a:xfrm>
            <a:off x="1786524" y="1438782"/>
            <a:ext cx="1005403" cy="338554"/>
          </a:xfrm>
          <a:prstGeom prst="rect">
            <a:avLst/>
          </a:prstGeom>
          <a:noFill/>
        </p:spPr>
        <p:txBody>
          <a:bodyPr wrap="none">
            <a:spAutoFit/>
          </a:bodyPr>
          <a:lstStyle/>
          <a:p>
            <a:pPr algn="r">
              <a:defRPr/>
            </a:pPr>
            <a:r>
              <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论文总结</a:t>
            </a:r>
          </a:p>
        </p:txBody>
      </p:sp>
      <p:sp>
        <p:nvSpPr>
          <p:cNvPr id="49" name="矩形 48">
            <a:extLst>
              <a:ext uri="{FF2B5EF4-FFF2-40B4-BE49-F238E27FC236}">
                <a16:creationId xmlns:a16="http://schemas.microsoft.com/office/drawing/2014/main" id="{AC0D762C-442F-44BE-B35A-668A5FB47F77}"/>
              </a:ext>
            </a:extLst>
          </p:cNvPr>
          <p:cNvSpPr/>
          <p:nvPr/>
        </p:nvSpPr>
        <p:spPr>
          <a:xfrm>
            <a:off x="38185" y="1752295"/>
            <a:ext cx="2753742" cy="819455"/>
          </a:xfrm>
          <a:prstGeom prst="rect">
            <a:avLst/>
          </a:prstGeom>
        </p:spPr>
        <p:txBody>
          <a:bodyPr wrap="square">
            <a:spAutoFit/>
          </a:bodyPr>
          <a:lstStyle/>
          <a:p>
            <a:pPr algn="r">
              <a:lnSpc>
                <a:spcPct val="150000"/>
              </a:lnSpc>
            </a:pPr>
            <a:r>
              <a:rPr lang="en-US" altLang="zh-CN" sz="1050">
                <a:solidFill>
                  <a:schemeClr val="tx1">
                    <a:lumMod val="85000"/>
                    <a:lumOff val="15000"/>
                  </a:schemeClr>
                </a:solidFill>
              </a:rPr>
              <a:t>Lorem ipsum dolor sit amet, consectetur adipiscing elit. Donec luctus nibh sit amet sem vulputate venenatis bibendum orci pulvinar. </a:t>
            </a:r>
          </a:p>
        </p:txBody>
      </p:sp>
      <p:cxnSp>
        <p:nvCxnSpPr>
          <p:cNvPr id="50" name="直接连接符 49">
            <a:extLst>
              <a:ext uri="{FF2B5EF4-FFF2-40B4-BE49-F238E27FC236}">
                <a16:creationId xmlns:a16="http://schemas.microsoft.com/office/drawing/2014/main" id="{53710328-FFCF-4BDD-A4B3-4E43CF5EBC24}"/>
              </a:ext>
            </a:extLst>
          </p:cNvPr>
          <p:cNvCxnSpPr/>
          <p:nvPr/>
        </p:nvCxnSpPr>
        <p:spPr>
          <a:xfrm>
            <a:off x="2471049" y="1800004"/>
            <a:ext cx="182332"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87595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F8E1009B-2C1E-472A-B52C-13D0E1FCE649}"/>
              </a:ext>
            </a:extLst>
          </p:cNvPr>
          <p:cNvGrpSpPr/>
          <p:nvPr/>
        </p:nvGrpSpPr>
        <p:grpSpPr>
          <a:xfrm>
            <a:off x="8038874" y="91032"/>
            <a:ext cx="819654" cy="692361"/>
            <a:chOff x="2992437" y="0"/>
            <a:chExt cx="2543175" cy="2148217"/>
          </a:xfrm>
          <a:solidFill>
            <a:schemeClr val="accent2"/>
          </a:solidFill>
        </p:grpSpPr>
        <p:grpSp>
          <p:nvGrpSpPr>
            <p:cNvPr id="9" name="组合 8">
              <a:extLst>
                <a:ext uri="{FF2B5EF4-FFF2-40B4-BE49-F238E27FC236}">
                  <a16:creationId xmlns:a16="http://schemas.microsoft.com/office/drawing/2014/main" id="{0125AD1E-E861-4093-A812-B1C02F74C4AC}"/>
                </a:ext>
              </a:extLst>
            </p:cNvPr>
            <p:cNvGrpSpPr/>
            <p:nvPr/>
          </p:nvGrpSpPr>
          <p:grpSpPr>
            <a:xfrm>
              <a:off x="2992437" y="1183017"/>
              <a:ext cx="2543175" cy="965200"/>
              <a:chOff x="3297238" y="2879725"/>
              <a:chExt cx="2543175" cy="965200"/>
            </a:xfrm>
            <a:grpFill/>
          </p:grpSpPr>
          <p:sp>
            <p:nvSpPr>
              <p:cNvPr id="25" name="Freeform 5">
                <a:extLst>
                  <a:ext uri="{FF2B5EF4-FFF2-40B4-BE49-F238E27FC236}">
                    <a16:creationId xmlns:a16="http://schemas.microsoft.com/office/drawing/2014/main" id="{96869907-2236-43A6-A3A2-992764DA7B45}"/>
                  </a:ext>
                </a:extLst>
              </p:cNvPr>
              <p:cNvSpPr>
                <a:spLocks/>
              </p:cNvSpPr>
              <p:nvPr/>
            </p:nvSpPr>
            <p:spPr bwMode="auto">
              <a:xfrm>
                <a:off x="3303588" y="2997200"/>
                <a:ext cx="573088" cy="647700"/>
              </a:xfrm>
              <a:custGeom>
                <a:avLst/>
                <a:gdLst>
                  <a:gd name="T0" fmla="*/ 139 w 152"/>
                  <a:gd name="T1" fmla="*/ 70 h 172"/>
                  <a:gd name="T2" fmla="*/ 120 w 152"/>
                  <a:gd name="T3" fmla="*/ 78 h 172"/>
                  <a:gd name="T4" fmla="*/ 130 w 152"/>
                  <a:gd name="T5" fmla="*/ 91 h 172"/>
                  <a:gd name="T6" fmla="*/ 124 w 152"/>
                  <a:gd name="T7" fmla="*/ 118 h 172"/>
                  <a:gd name="T8" fmla="*/ 136 w 152"/>
                  <a:gd name="T9" fmla="*/ 123 h 172"/>
                  <a:gd name="T10" fmla="*/ 140 w 152"/>
                  <a:gd name="T11" fmla="*/ 137 h 172"/>
                  <a:gd name="T12" fmla="*/ 139 w 152"/>
                  <a:gd name="T13" fmla="*/ 155 h 172"/>
                  <a:gd name="T14" fmla="*/ 119 w 152"/>
                  <a:gd name="T15" fmla="*/ 149 h 172"/>
                  <a:gd name="T16" fmla="*/ 94 w 152"/>
                  <a:gd name="T17" fmla="*/ 136 h 172"/>
                  <a:gd name="T18" fmla="*/ 73 w 152"/>
                  <a:gd name="T19" fmla="*/ 134 h 172"/>
                  <a:gd name="T20" fmla="*/ 69 w 152"/>
                  <a:gd name="T21" fmla="*/ 118 h 172"/>
                  <a:gd name="T22" fmla="*/ 93 w 152"/>
                  <a:gd name="T23" fmla="*/ 110 h 172"/>
                  <a:gd name="T24" fmla="*/ 105 w 152"/>
                  <a:gd name="T25" fmla="*/ 106 h 172"/>
                  <a:gd name="T26" fmla="*/ 110 w 152"/>
                  <a:gd name="T27" fmla="*/ 100 h 172"/>
                  <a:gd name="T28" fmla="*/ 98 w 152"/>
                  <a:gd name="T29" fmla="*/ 100 h 172"/>
                  <a:gd name="T30" fmla="*/ 86 w 152"/>
                  <a:gd name="T31" fmla="*/ 108 h 172"/>
                  <a:gd name="T32" fmla="*/ 81 w 152"/>
                  <a:gd name="T33" fmla="*/ 89 h 172"/>
                  <a:gd name="T34" fmla="*/ 100 w 152"/>
                  <a:gd name="T35" fmla="*/ 72 h 172"/>
                  <a:gd name="T36" fmla="*/ 123 w 152"/>
                  <a:gd name="T37" fmla="*/ 60 h 172"/>
                  <a:gd name="T38" fmla="*/ 110 w 152"/>
                  <a:gd name="T39" fmla="*/ 55 h 172"/>
                  <a:gd name="T40" fmla="*/ 90 w 152"/>
                  <a:gd name="T41" fmla="*/ 70 h 172"/>
                  <a:gd name="T42" fmla="*/ 79 w 152"/>
                  <a:gd name="T43" fmla="*/ 80 h 172"/>
                  <a:gd name="T44" fmla="*/ 67 w 152"/>
                  <a:gd name="T45" fmla="*/ 71 h 172"/>
                  <a:gd name="T46" fmla="*/ 73 w 152"/>
                  <a:gd name="T47" fmla="*/ 58 h 172"/>
                  <a:gd name="T48" fmla="*/ 87 w 152"/>
                  <a:gd name="T49" fmla="*/ 38 h 172"/>
                  <a:gd name="T50" fmla="*/ 91 w 152"/>
                  <a:gd name="T51" fmla="*/ 27 h 172"/>
                  <a:gd name="T52" fmla="*/ 80 w 152"/>
                  <a:gd name="T53" fmla="*/ 31 h 172"/>
                  <a:gd name="T54" fmla="*/ 59 w 152"/>
                  <a:gd name="T55" fmla="*/ 37 h 172"/>
                  <a:gd name="T56" fmla="*/ 53 w 152"/>
                  <a:gd name="T57" fmla="*/ 59 h 172"/>
                  <a:gd name="T58" fmla="*/ 49 w 152"/>
                  <a:gd name="T59" fmla="*/ 76 h 172"/>
                  <a:gd name="T60" fmla="*/ 43 w 152"/>
                  <a:gd name="T61" fmla="*/ 92 h 172"/>
                  <a:gd name="T62" fmla="*/ 40 w 152"/>
                  <a:gd name="T63" fmla="*/ 102 h 172"/>
                  <a:gd name="T64" fmla="*/ 36 w 152"/>
                  <a:gd name="T65" fmla="*/ 117 h 172"/>
                  <a:gd name="T66" fmla="*/ 32 w 152"/>
                  <a:gd name="T67" fmla="*/ 128 h 172"/>
                  <a:gd name="T68" fmla="*/ 21 w 152"/>
                  <a:gd name="T69" fmla="*/ 154 h 172"/>
                  <a:gd name="T70" fmla="*/ 12 w 152"/>
                  <a:gd name="T71" fmla="*/ 167 h 172"/>
                  <a:gd name="T72" fmla="*/ 0 w 152"/>
                  <a:gd name="T73" fmla="*/ 164 h 172"/>
                  <a:gd name="T74" fmla="*/ 11 w 152"/>
                  <a:gd name="T75" fmla="*/ 138 h 172"/>
                  <a:gd name="T76" fmla="*/ 18 w 152"/>
                  <a:gd name="T77" fmla="*/ 119 h 172"/>
                  <a:gd name="T78" fmla="*/ 24 w 152"/>
                  <a:gd name="T79" fmla="*/ 101 h 172"/>
                  <a:gd name="T80" fmla="*/ 27 w 152"/>
                  <a:gd name="T81" fmla="*/ 91 h 172"/>
                  <a:gd name="T82" fmla="*/ 31 w 152"/>
                  <a:gd name="T83" fmla="*/ 75 h 172"/>
                  <a:gd name="T84" fmla="*/ 37 w 152"/>
                  <a:gd name="T85" fmla="*/ 47 h 172"/>
                  <a:gd name="T86" fmla="*/ 42 w 152"/>
                  <a:gd name="T87" fmla="*/ 29 h 172"/>
                  <a:gd name="T88" fmla="*/ 61 w 152"/>
                  <a:gd name="T89" fmla="*/ 19 h 172"/>
                  <a:gd name="T90" fmla="*/ 79 w 152"/>
                  <a:gd name="T91" fmla="*/ 9 h 172"/>
                  <a:gd name="T92" fmla="*/ 93 w 152"/>
                  <a:gd name="T93" fmla="*/ 7 h 172"/>
                  <a:gd name="T94" fmla="*/ 104 w 152"/>
                  <a:gd name="T95" fmla="*/ 2 h 172"/>
                  <a:gd name="T96" fmla="*/ 119 w 152"/>
                  <a:gd name="T97" fmla="*/ 3 h 172"/>
                  <a:gd name="T98" fmla="*/ 132 w 152"/>
                  <a:gd name="T99" fmla="*/ 2 h 172"/>
                  <a:gd name="T100" fmla="*/ 129 w 152"/>
                  <a:gd name="T101" fmla="*/ 14 h 172"/>
                  <a:gd name="T102" fmla="*/ 112 w 152"/>
                  <a:gd name="T103" fmla="*/ 34 h 172"/>
                  <a:gd name="T104" fmla="*/ 123 w 152"/>
                  <a:gd name="T105" fmla="*/ 33 h 172"/>
                  <a:gd name="T106" fmla="*/ 150 w 152"/>
                  <a:gd name="T107" fmla="*/ 4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2" h="172">
                    <a:moveTo>
                      <a:pt x="151" y="50"/>
                    </a:moveTo>
                    <a:cubicBezTo>
                      <a:pt x="151" y="53"/>
                      <a:pt x="150" y="56"/>
                      <a:pt x="149" y="60"/>
                    </a:cubicBezTo>
                    <a:cubicBezTo>
                      <a:pt x="149" y="60"/>
                      <a:pt x="149" y="61"/>
                      <a:pt x="149" y="61"/>
                    </a:cubicBezTo>
                    <a:cubicBezTo>
                      <a:pt x="148" y="62"/>
                      <a:pt x="148" y="62"/>
                      <a:pt x="148" y="63"/>
                    </a:cubicBezTo>
                    <a:cubicBezTo>
                      <a:pt x="147" y="64"/>
                      <a:pt x="147" y="65"/>
                      <a:pt x="146" y="66"/>
                    </a:cubicBezTo>
                    <a:cubicBezTo>
                      <a:pt x="145" y="67"/>
                      <a:pt x="141" y="70"/>
                      <a:pt x="139" y="70"/>
                    </a:cubicBezTo>
                    <a:cubicBezTo>
                      <a:pt x="139" y="70"/>
                      <a:pt x="138" y="71"/>
                      <a:pt x="138" y="71"/>
                    </a:cubicBezTo>
                    <a:cubicBezTo>
                      <a:pt x="136" y="71"/>
                      <a:pt x="134" y="71"/>
                      <a:pt x="132" y="72"/>
                    </a:cubicBezTo>
                    <a:cubicBezTo>
                      <a:pt x="130" y="72"/>
                      <a:pt x="129" y="72"/>
                      <a:pt x="128" y="72"/>
                    </a:cubicBezTo>
                    <a:cubicBezTo>
                      <a:pt x="127" y="73"/>
                      <a:pt x="125" y="73"/>
                      <a:pt x="124" y="74"/>
                    </a:cubicBezTo>
                    <a:cubicBezTo>
                      <a:pt x="123" y="75"/>
                      <a:pt x="122" y="76"/>
                      <a:pt x="121" y="77"/>
                    </a:cubicBezTo>
                    <a:cubicBezTo>
                      <a:pt x="120" y="77"/>
                      <a:pt x="120" y="77"/>
                      <a:pt x="120" y="78"/>
                    </a:cubicBezTo>
                    <a:cubicBezTo>
                      <a:pt x="119" y="79"/>
                      <a:pt x="116" y="80"/>
                      <a:pt x="117" y="83"/>
                    </a:cubicBezTo>
                    <a:cubicBezTo>
                      <a:pt x="118" y="83"/>
                      <a:pt x="118" y="83"/>
                      <a:pt x="118" y="84"/>
                    </a:cubicBezTo>
                    <a:cubicBezTo>
                      <a:pt x="119" y="84"/>
                      <a:pt x="120" y="85"/>
                      <a:pt x="121" y="85"/>
                    </a:cubicBezTo>
                    <a:cubicBezTo>
                      <a:pt x="121" y="85"/>
                      <a:pt x="121" y="85"/>
                      <a:pt x="122" y="86"/>
                    </a:cubicBezTo>
                    <a:cubicBezTo>
                      <a:pt x="123" y="86"/>
                      <a:pt x="125" y="87"/>
                      <a:pt x="128" y="89"/>
                    </a:cubicBezTo>
                    <a:cubicBezTo>
                      <a:pt x="129" y="90"/>
                      <a:pt x="129" y="91"/>
                      <a:pt x="130" y="91"/>
                    </a:cubicBezTo>
                    <a:cubicBezTo>
                      <a:pt x="130" y="92"/>
                      <a:pt x="130" y="93"/>
                      <a:pt x="131" y="95"/>
                    </a:cubicBezTo>
                    <a:cubicBezTo>
                      <a:pt x="131" y="98"/>
                      <a:pt x="131" y="102"/>
                      <a:pt x="131" y="106"/>
                    </a:cubicBezTo>
                    <a:cubicBezTo>
                      <a:pt x="130" y="106"/>
                      <a:pt x="130" y="106"/>
                      <a:pt x="130" y="107"/>
                    </a:cubicBezTo>
                    <a:cubicBezTo>
                      <a:pt x="130" y="107"/>
                      <a:pt x="130" y="108"/>
                      <a:pt x="130" y="109"/>
                    </a:cubicBezTo>
                    <a:cubicBezTo>
                      <a:pt x="129" y="110"/>
                      <a:pt x="128" y="111"/>
                      <a:pt x="127" y="113"/>
                    </a:cubicBezTo>
                    <a:cubicBezTo>
                      <a:pt x="126" y="114"/>
                      <a:pt x="125" y="116"/>
                      <a:pt x="124" y="118"/>
                    </a:cubicBezTo>
                    <a:cubicBezTo>
                      <a:pt x="124" y="118"/>
                      <a:pt x="123" y="118"/>
                      <a:pt x="123" y="119"/>
                    </a:cubicBezTo>
                    <a:cubicBezTo>
                      <a:pt x="124" y="120"/>
                      <a:pt x="126" y="119"/>
                      <a:pt x="128" y="120"/>
                    </a:cubicBezTo>
                    <a:cubicBezTo>
                      <a:pt x="128" y="120"/>
                      <a:pt x="129" y="120"/>
                      <a:pt x="130" y="120"/>
                    </a:cubicBezTo>
                    <a:cubicBezTo>
                      <a:pt x="131" y="121"/>
                      <a:pt x="132" y="121"/>
                      <a:pt x="132" y="121"/>
                    </a:cubicBezTo>
                    <a:cubicBezTo>
                      <a:pt x="134" y="122"/>
                      <a:pt x="133" y="122"/>
                      <a:pt x="134" y="122"/>
                    </a:cubicBezTo>
                    <a:cubicBezTo>
                      <a:pt x="135" y="123"/>
                      <a:pt x="135" y="123"/>
                      <a:pt x="136" y="123"/>
                    </a:cubicBezTo>
                    <a:cubicBezTo>
                      <a:pt x="136" y="124"/>
                      <a:pt x="137" y="124"/>
                      <a:pt x="138" y="124"/>
                    </a:cubicBezTo>
                    <a:cubicBezTo>
                      <a:pt x="138" y="125"/>
                      <a:pt x="139" y="126"/>
                      <a:pt x="139" y="127"/>
                    </a:cubicBezTo>
                    <a:cubicBezTo>
                      <a:pt x="139" y="127"/>
                      <a:pt x="140" y="128"/>
                      <a:pt x="140" y="129"/>
                    </a:cubicBezTo>
                    <a:cubicBezTo>
                      <a:pt x="140" y="130"/>
                      <a:pt x="140" y="130"/>
                      <a:pt x="141" y="131"/>
                    </a:cubicBezTo>
                    <a:cubicBezTo>
                      <a:pt x="140" y="132"/>
                      <a:pt x="140" y="133"/>
                      <a:pt x="140" y="134"/>
                    </a:cubicBezTo>
                    <a:cubicBezTo>
                      <a:pt x="140" y="135"/>
                      <a:pt x="140" y="136"/>
                      <a:pt x="140" y="137"/>
                    </a:cubicBezTo>
                    <a:cubicBezTo>
                      <a:pt x="140" y="138"/>
                      <a:pt x="140" y="139"/>
                      <a:pt x="141" y="139"/>
                    </a:cubicBezTo>
                    <a:cubicBezTo>
                      <a:pt x="141" y="140"/>
                      <a:pt x="141" y="141"/>
                      <a:pt x="141" y="142"/>
                    </a:cubicBezTo>
                    <a:cubicBezTo>
                      <a:pt x="141" y="143"/>
                      <a:pt x="141" y="144"/>
                      <a:pt x="142" y="146"/>
                    </a:cubicBezTo>
                    <a:cubicBezTo>
                      <a:pt x="142" y="146"/>
                      <a:pt x="142" y="149"/>
                      <a:pt x="141" y="150"/>
                    </a:cubicBezTo>
                    <a:cubicBezTo>
                      <a:pt x="141" y="151"/>
                      <a:pt x="141" y="152"/>
                      <a:pt x="140" y="153"/>
                    </a:cubicBezTo>
                    <a:cubicBezTo>
                      <a:pt x="140" y="154"/>
                      <a:pt x="139" y="154"/>
                      <a:pt x="139" y="155"/>
                    </a:cubicBezTo>
                    <a:cubicBezTo>
                      <a:pt x="139" y="155"/>
                      <a:pt x="139" y="156"/>
                      <a:pt x="139" y="156"/>
                    </a:cubicBezTo>
                    <a:cubicBezTo>
                      <a:pt x="138" y="157"/>
                      <a:pt x="138" y="158"/>
                      <a:pt x="138" y="159"/>
                    </a:cubicBezTo>
                    <a:cubicBezTo>
                      <a:pt x="137" y="159"/>
                      <a:pt x="135" y="160"/>
                      <a:pt x="135" y="160"/>
                    </a:cubicBezTo>
                    <a:cubicBezTo>
                      <a:pt x="134" y="160"/>
                      <a:pt x="133" y="159"/>
                      <a:pt x="132" y="159"/>
                    </a:cubicBezTo>
                    <a:cubicBezTo>
                      <a:pt x="129" y="158"/>
                      <a:pt x="128" y="156"/>
                      <a:pt x="127" y="155"/>
                    </a:cubicBezTo>
                    <a:cubicBezTo>
                      <a:pt x="124" y="153"/>
                      <a:pt x="121" y="150"/>
                      <a:pt x="119" y="149"/>
                    </a:cubicBezTo>
                    <a:cubicBezTo>
                      <a:pt x="119" y="149"/>
                      <a:pt x="118" y="149"/>
                      <a:pt x="118" y="148"/>
                    </a:cubicBezTo>
                    <a:cubicBezTo>
                      <a:pt x="117" y="148"/>
                      <a:pt x="115" y="148"/>
                      <a:pt x="114" y="147"/>
                    </a:cubicBezTo>
                    <a:cubicBezTo>
                      <a:pt x="111" y="146"/>
                      <a:pt x="111" y="145"/>
                      <a:pt x="109" y="144"/>
                    </a:cubicBezTo>
                    <a:cubicBezTo>
                      <a:pt x="106" y="142"/>
                      <a:pt x="106" y="141"/>
                      <a:pt x="103" y="139"/>
                    </a:cubicBezTo>
                    <a:cubicBezTo>
                      <a:pt x="103" y="139"/>
                      <a:pt x="102" y="138"/>
                      <a:pt x="101" y="138"/>
                    </a:cubicBezTo>
                    <a:cubicBezTo>
                      <a:pt x="100" y="137"/>
                      <a:pt x="95" y="136"/>
                      <a:pt x="94" y="136"/>
                    </a:cubicBezTo>
                    <a:cubicBezTo>
                      <a:pt x="93" y="137"/>
                      <a:pt x="89" y="136"/>
                      <a:pt x="88" y="137"/>
                    </a:cubicBezTo>
                    <a:cubicBezTo>
                      <a:pt x="86" y="137"/>
                      <a:pt x="85" y="138"/>
                      <a:pt x="84" y="138"/>
                    </a:cubicBezTo>
                    <a:cubicBezTo>
                      <a:pt x="83" y="138"/>
                      <a:pt x="82" y="139"/>
                      <a:pt x="82" y="139"/>
                    </a:cubicBezTo>
                    <a:cubicBezTo>
                      <a:pt x="80" y="140"/>
                      <a:pt x="81" y="140"/>
                      <a:pt x="79" y="140"/>
                    </a:cubicBezTo>
                    <a:cubicBezTo>
                      <a:pt x="78" y="140"/>
                      <a:pt x="77" y="139"/>
                      <a:pt x="77" y="139"/>
                    </a:cubicBezTo>
                    <a:cubicBezTo>
                      <a:pt x="73" y="137"/>
                      <a:pt x="74" y="135"/>
                      <a:pt x="73" y="134"/>
                    </a:cubicBezTo>
                    <a:cubicBezTo>
                      <a:pt x="73" y="130"/>
                      <a:pt x="76" y="129"/>
                      <a:pt x="78" y="127"/>
                    </a:cubicBezTo>
                    <a:cubicBezTo>
                      <a:pt x="77" y="126"/>
                      <a:pt x="76" y="126"/>
                      <a:pt x="76" y="125"/>
                    </a:cubicBezTo>
                    <a:cubicBezTo>
                      <a:pt x="75" y="125"/>
                      <a:pt x="75" y="125"/>
                      <a:pt x="74" y="125"/>
                    </a:cubicBezTo>
                    <a:cubicBezTo>
                      <a:pt x="74" y="124"/>
                      <a:pt x="69" y="123"/>
                      <a:pt x="69" y="123"/>
                    </a:cubicBezTo>
                    <a:cubicBezTo>
                      <a:pt x="69" y="122"/>
                      <a:pt x="69" y="121"/>
                      <a:pt x="69" y="121"/>
                    </a:cubicBezTo>
                    <a:cubicBezTo>
                      <a:pt x="69" y="120"/>
                      <a:pt x="69" y="119"/>
                      <a:pt x="69" y="118"/>
                    </a:cubicBezTo>
                    <a:cubicBezTo>
                      <a:pt x="71" y="115"/>
                      <a:pt x="75" y="114"/>
                      <a:pt x="77" y="112"/>
                    </a:cubicBezTo>
                    <a:cubicBezTo>
                      <a:pt x="78" y="111"/>
                      <a:pt x="83" y="110"/>
                      <a:pt x="83" y="110"/>
                    </a:cubicBezTo>
                    <a:cubicBezTo>
                      <a:pt x="85" y="110"/>
                      <a:pt x="85" y="110"/>
                      <a:pt x="86" y="110"/>
                    </a:cubicBezTo>
                    <a:cubicBezTo>
                      <a:pt x="86" y="110"/>
                      <a:pt x="87" y="110"/>
                      <a:pt x="88" y="110"/>
                    </a:cubicBezTo>
                    <a:cubicBezTo>
                      <a:pt x="89" y="110"/>
                      <a:pt x="91" y="110"/>
                      <a:pt x="92" y="110"/>
                    </a:cubicBezTo>
                    <a:cubicBezTo>
                      <a:pt x="92" y="110"/>
                      <a:pt x="92" y="110"/>
                      <a:pt x="93" y="110"/>
                    </a:cubicBezTo>
                    <a:cubicBezTo>
                      <a:pt x="93" y="110"/>
                      <a:pt x="94" y="110"/>
                      <a:pt x="95" y="110"/>
                    </a:cubicBezTo>
                    <a:cubicBezTo>
                      <a:pt x="95" y="110"/>
                      <a:pt x="96" y="110"/>
                      <a:pt x="96" y="110"/>
                    </a:cubicBezTo>
                    <a:cubicBezTo>
                      <a:pt x="96" y="110"/>
                      <a:pt x="97" y="109"/>
                      <a:pt x="98" y="109"/>
                    </a:cubicBezTo>
                    <a:cubicBezTo>
                      <a:pt x="99" y="108"/>
                      <a:pt x="100" y="107"/>
                      <a:pt x="101" y="107"/>
                    </a:cubicBezTo>
                    <a:cubicBezTo>
                      <a:pt x="102" y="106"/>
                      <a:pt x="102" y="106"/>
                      <a:pt x="103" y="106"/>
                    </a:cubicBezTo>
                    <a:cubicBezTo>
                      <a:pt x="104" y="106"/>
                      <a:pt x="105" y="106"/>
                      <a:pt x="105" y="106"/>
                    </a:cubicBezTo>
                    <a:cubicBezTo>
                      <a:pt x="105" y="106"/>
                      <a:pt x="105" y="106"/>
                      <a:pt x="106" y="106"/>
                    </a:cubicBezTo>
                    <a:cubicBezTo>
                      <a:pt x="106" y="106"/>
                      <a:pt x="107" y="106"/>
                      <a:pt x="107" y="106"/>
                    </a:cubicBezTo>
                    <a:cubicBezTo>
                      <a:pt x="108" y="105"/>
                      <a:pt x="109" y="105"/>
                      <a:pt x="109" y="104"/>
                    </a:cubicBezTo>
                    <a:cubicBezTo>
                      <a:pt x="109" y="104"/>
                      <a:pt x="110" y="103"/>
                      <a:pt x="110" y="102"/>
                    </a:cubicBezTo>
                    <a:cubicBezTo>
                      <a:pt x="110" y="102"/>
                      <a:pt x="110" y="101"/>
                      <a:pt x="110" y="100"/>
                    </a:cubicBezTo>
                    <a:cubicBezTo>
                      <a:pt x="110" y="100"/>
                      <a:pt x="110" y="100"/>
                      <a:pt x="110" y="100"/>
                    </a:cubicBezTo>
                    <a:cubicBezTo>
                      <a:pt x="110" y="99"/>
                      <a:pt x="109" y="99"/>
                      <a:pt x="109" y="98"/>
                    </a:cubicBezTo>
                    <a:cubicBezTo>
                      <a:pt x="108" y="98"/>
                      <a:pt x="107" y="97"/>
                      <a:pt x="107" y="97"/>
                    </a:cubicBezTo>
                    <a:cubicBezTo>
                      <a:pt x="106" y="97"/>
                      <a:pt x="106" y="97"/>
                      <a:pt x="105" y="97"/>
                    </a:cubicBezTo>
                    <a:cubicBezTo>
                      <a:pt x="105" y="97"/>
                      <a:pt x="103" y="97"/>
                      <a:pt x="103" y="97"/>
                    </a:cubicBezTo>
                    <a:cubicBezTo>
                      <a:pt x="102" y="98"/>
                      <a:pt x="102" y="99"/>
                      <a:pt x="101" y="99"/>
                    </a:cubicBezTo>
                    <a:cubicBezTo>
                      <a:pt x="99" y="99"/>
                      <a:pt x="99" y="100"/>
                      <a:pt x="98" y="100"/>
                    </a:cubicBezTo>
                    <a:cubicBezTo>
                      <a:pt x="97" y="100"/>
                      <a:pt x="96" y="100"/>
                      <a:pt x="96" y="100"/>
                    </a:cubicBezTo>
                    <a:cubicBezTo>
                      <a:pt x="95" y="101"/>
                      <a:pt x="94" y="101"/>
                      <a:pt x="94" y="102"/>
                    </a:cubicBezTo>
                    <a:cubicBezTo>
                      <a:pt x="94" y="102"/>
                      <a:pt x="94" y="102"/>
                      <a:pt x="94" y="102"/>
                    </a:cubicBezTo>
                    <a:cubicBezTo>
                      <a:pt x="93" y="103"/>
                      <a:pt x="92" y="104"/>
                      <a:pt x="92" y="105"/>
                    </a:cubicBezTo>
                    <a:cubicBezTo>
                      <a:pt x="91" y="106"/>
                      <a:pt x="90" y="106"/>
                      <a:pt x="89" y="107"/>
                    </a:cubicBezTo>
                    <a:cubicBezTo>
                      <a:pt x="88" y="107"/>
                      <a:pt x="87" y="107"/>
                      <a:pt x="86" y="108"/>
                    </a:cubicBezTo>
                    <a:cubicBezTo>
                      <a:pt x="84" y="108"/>
                      <a:pt x="82" y="108"/>
                      <a:pt x="80" y="108"/>
                    </a:cubicBezTo>
                    <a:cubicBezTo>
                      <a:pt x="79" y="107"/>
                      <a:pt x="79" y="107"/>
                      <a:pt x="78" y="107"/>
                    </a:cubicBezTo>
                    <a:cubicBezTo>
                      <a:pt x="77" y="106"/>
                      <a:pt x="76" y="105"/>
                      <a:pt x="76" y="103"/>
                    </a:cubicBezTo>
                    <a:cubicBezTo>
                      <a:pt x="75" y="102"/>
                      <a:pt x="75" y="101"/>
                      <a:pt x="75" y="100"/>
                    </a:cubicBezTo>
                    <a:cubicBezTo>
                      <a:pt x="75" y="100"/>
                      <a:pt x="76" y="96"/>
                      <a:pt x="76" y="95"/>
                    </a:cubicBezTo>
                    <a:cubicBezTo>
                      <a:pt x="78" y="92"/>
                      <a:pt x="79" y="91"/>
                      <a:pt x="81" y="89"/>
                    </a:cubicBezTo>
                    <a:cubicBezTo>
                      <a:pt x="84" y="85"/>
                      <a:pt x="87" y="80"/>
                      <a:pt x="90" y="77"/>
                    </a:cubicBezTo>
                    <a:cubicBezTo>
                      <a:pt x="90" y="77"/>
                      <a:pt x="91" y="77"/>
                      <a:pt x="91" y="77"/>
                    </a:cubicBezTo>
                    <a:cubicBezTo>
                      <a:pt x="92" y="76"/>
                      <a:pt x="92" y="76"/>
                      <a:pt x="93" y="75"/>
                    </a:cubicBezTo>
                    <a:cubicBezTo>
                      <a:pt x="94" y="75"/>
                      <a:pt x="95" y="75"/>
                      <a:pt x="96" y="74"/>
                    </a:cubicBezTo>
                    <a:cubicBezTo>
                      <a:pt x="97" y="73"/>
                      <a:pt x="99" y="73"/>
                      <a:pt x="100" y="72"/>
                    </a:cubicBezTo>
                    <a:cubicBezTo>
                      <a:pt x="100" y="72"/>
                      <a:pt x="100" y="72"/>
                      <a:pt x="100" y="72"/>
                    </a:cubicBezTo>
                    <a:cubicBezTo>
                      <a:pt x="103" y="69"/>
                      <a:pt x="105" y="66"/>
                      <a:pt x="108" y="62"/>
                    </a:cubicBezTo>
                    <a:cubicBezTo>
                      <a:pt x="108" y="62"/>
                      <a:pt x="109" y="62"/>
                      <a:pt x="109" y="62"/>
                    </a:cubicBezTo>
                    <a:cubicBezTo>
                      <a:pt x="110" y="61"/>
                      <a:pt x="111" y="61"/>
                      <a:pt x="112" y="61"/>
                    </a:cubicBezTo>
                    <a:cubicBezTo>
                      <a:pt x="112" y="61"/>
                      <a:pt x="114" y="61"/>
                      <a:pt x="116" y="61"/>
                    </a:cubicBezTo>
                    <a:cubicBezTo>
                      <a:pt x="117" y="61"/>
                      <a:pt x="118" y="61"/>
                      <a:pt x="120" y="61"/>
                    </a:cubicBezTo>
                    <a:cubicBezTo>
                      <a:pt x="120" y="61"/>
                      <a:pt x="122" y="61"/>
                      <a:pt x="123" y="60"/>
                    </a:cubicBezTo>
                    <a:cubicBezTo>
                      <a:pt x="123" y="60"/>
                      <a:pt x="124" y="59"/>
                      <a:pt x="124" y="59"/>
                    </a:cubicBezTo>
                    <a:cubicBezTo>
                      <a:pt x="124" y="58"/>
                      <a:pt x="123" y="57"/>
                      <a:pt x="124" y="57"/>
                    </a:cubicBezTo>
                    <a:cubicBezTo>
                      <a:pt x="123" y="56"/>
                      <a:pt x="123" y="55"/>
                      <a:pt x="123" y="55"/>
                    </a:cubicBezTo>
                    <a:cubicBezTo>
                      <a:pt x="122" y="55"/>
                      <a:pt x="120" y="55"/>
                      <a:pt x="119" y="55"/>
                    </a:cubicBezTo>
                    <a:cubicBezTo>
                      <a:pt x="119" y="54"/>
                      <a:pt x="119" y="54"/>
                      <a:pt x="119" y="54"/>
                    </a:cubicBezTo>
                    <a:cubicBezTo>
                      <a:pt x="116" y="54"/>
                      <a:pt x="110" y="54"/>
                      <a:pt x="110" y="55"/>
                    </a:cubicBezTo>
                    <a:cubicBezTo>
                      <a:pt x="107" y="55"/>
                      <a:pt x="102" y="57"/>
                      <a:pt x="101" y="58"/>
                    </a:cubicBezTo>
                    <a:cubicBezTo>
                      <a:pt x="99" y="58"/>
                      <a:pt x="97" y="62"/>
                      <a:pt x="96" y="62"/>
                    </a:cubicBezTo>
                    <a:cubicBezTo>
                      <a:pt x="95" y="63"/>
                      <a:pt x="94" y="64"/>
                      <a:pt x="93" y="65"/>
                    </a:cubicBezTo>
                    <a:cubicBezTo>
                      <a:pt x="93" y="66"/>
                      <a:pt x="92" y="66"/>
                      <a:pt x="92" y="67"/>
                    </a:cubicBezTo>
                    <a:cubicBezTo>
                      <a:pt x="92" y="67"/>
                      <a:pt x="92" y="67"/>
                      <a:pt x="92" y="67"/>
                    </a:cubicBezTo>
                    <a:cubicBezTo>
                      <a:pt x="91" y="68"/>
                      <a:pt x="90" y="69"/>
                      <a:pt x="90" y="70"/>
                    </a:cubicBezTo>
                    <a:cubicBezTo>
                      <a:pt x="90" y="70"/>
                      <a:pt x="89" y="70"/>
                      <a:pt x="89" y="70"/>
                    </a:cubicBezTo>
                    <a:cubicBezTo>
                      <a:pt x="89" y="70"/>
                      <a:pt x="89" y="70"/>
                      <a:pt x="89" y="71"/>
                    </a:cubicBezTo>
                    <a:cubicBezTo>
                      <a:pt x="89" y="71"/>
                      <a:pt x="89" y="71"/>
                      <a:pt x="89" y="71"/>
                    </a:cubicBezTo>
                    <a:cubicBezTo>
                      <a:pt x="88" y="71"/>
                      <a:pt x="88" y="71"/>
                      <a:pt x="88" y="72"/>
                    </a:cubicBezTo>
                    <a:cubicBezTo>
                      <a:pt x="86" y="74"/>
                      <a:pt x="84" y="76"/>
                      <a:pt x="82" y="78"/>
                    </a:cubicBezTo>
                    <a:cubicBezTo>
                      <a:pt x="81" y="79"/>
                      <a:pt x="80" y="79"/>
                      <a:pt x="79" y="80"/>
                    </a:cubicBezTo>
                    <a:cubicBezTo>
                      <a:pt x="78" y="80"/>
                      <a:pt x="78" y="80"/>
                      <a:pt x="77" y="81"/>
                    </a:cubicBezTo>
                    <a:cubicBezTo>
                      <a:pt x="74" y="81"/>
                      <a:pt x="72" y="79"/>
                      <a:pt x="71" y="79"/>
                    </a:cubicBezTo>
                    <a:cubicBezTo>
                      <a:pt x="71" y="78"/>
                      <a:pt x="70" y="78"/>
                      <a:pt x="70" y="78"/>
                    </a:cubicBezTo>
                    <a:cubicBezTo>
                      <a:pt x="70" y="77"/>
                      <a:pt x="69" y="77"/>
                      <a:pt x="69" y="76"/>
                    </a:cubicBezTo>
                    <a:cubicBezTo>
                      <a:pt x="69" y="76"/>
                      <a:pt x="69" y="75"/>
                      <a:pt x="68" y="75"/>
                    </a:cubicBezTo>
                    <a:cubicBezTo>
                      <a:pt x="68" y="74"/>
                      <a:pt x="67" y="72"/>
                      <a:pt x="67" y="71"/>
                    </a:cubicBezTo>
                    <a:cubicBezTo>
                      <a:pt x="67" y="70"/>
                      <a:pt x="67" y="66"/>
                      <a:pt x="68" y="65"/>
                    </a:cubicBezTo>
                    <a:cubicBezTo>
                      <a:pt x="68" y="64"/>
                      <a:pt x="69" y="63"/>
                      <a:pt x="69" y="63"/>
                    </a:cubicBezTo>
                    <a:cubicBezTo>
                      <a:pt x="69" y="62"/>
                      <a:pt x="70" y="62"/>
                      <a:pt x="70" y="61"/>
                    </a:cubicBezTo>
                    <a:cubicBezTo>
                      <a:pt x="70" y="61"/>
                      <a:pt x="71" y="61"/>
                      <a:pt x="71" y="60"/>
                    </a:cubicBezTo>
                    <a:cubicBezTo>
                      <a:pt x="71" y="60"/>
                      <a:pt x="72" y="60"/>
                      <a:pt x="72" y="60"/>
                    </a:cubicBezTo>
                    <a:cubicBezTo>
                      <a:pt x="72" y="59"/>
                      <a:pt x="73" y="59"/>
                      <a:pt x="73" y="58"/>
                    </a:cubicBezTo>
                    <a:cubicBezTo>
                      <a:pt x="74" y="57"/>
                      <a:pt x="75" y="57"/>
                      <a:pt x="76" y="55"/>
                    </a:cubicBezTo>
                    <a:cubicBezTo>
                      <a:pt x="76" y="54"/>
                      <a:pt x="78" y="54"/>
                      <a:pt x="79" y="52"/>
                    </a:cubicBezTo>
                    <a:cubicBezTo>
                      <a:pt x="79" y="52"/>
                      <a:pt x="79" y="52"/>
                      <a:pt x="79" y="52"/>
                    </a:cubicBezTo>
                    <a:cubicBezTo>
                      <a:pt x="79" y="52"/>
                      <a:pt x="79" y="52"/>
                      <a:pt x="79" y="52"/>
                    </a:cubicBezTo>
                    <a:cubicBezTo>
                      <a:pt x="81" y="49"/>
                      <a:pt x="82" y="47"/>
                      <a:pt x="84" y="45"/>
                    </a:cubicBezTo>
                    <a:cubicBezTo>
                      <a:pt x="85" y="43"/>
                      <a:pt x="87" y="39"/>
                      <a:pt x="87" y="38"/>
                    </a:cubicBezTo>
                    <a:cubicBezTo>
                      <a:pt x="88" y="37"/>
                      <a:pt x="88" y="37"/>
                      <a:pt x="88" y="36"/>
                    </a:cubicBezTo>
                    <a:cubicBezTo>
                      <a:pt x="88" y="34"/>
                      <a:pt x="91" y="33"/>
                      <a:pt x="92" y="33"/>
                    </a:cubicBezTo>
                    <a:cubicBezTo>
                      <a:pt x="93" y="32"/>
                      <a:pt x="93" y="31"/>
                      <a:pt x="94" y="30"/>
                    </a:cubicBezTo>
                    <a:cubicBezTo>
                      <a:pt x="94" y="30"/>
                      <a:pt x="94" y="30"/>
                      <a:pt x="94" y="30"/>
                    </a:cubicBezTo>
                    <a:cubicBezTo>
                      <a:pt x="97" y="27"/>
                      <a:pt x="95" y="29"/>
                      <a:pt x="94" y="27"/>
                    </a:cubicBezTo>
                    <a:cubicBezTo>
                      <a:pt x="94" y="26"/>
                      <a:pt x="91" y="27"/>
                      <a:pt x="91" y="27"/>
                    </a:cubicBezTo>
                    <a:cubicBezTo>
                      <a:pt x="90" y="28"/>
                      <a:pt x="88" y="27"/>
                      <a:pt x="87" y="28"/>
                    </a:cubicBezTo>
                    <a:cubicBezTo>
                      <a:pt x="86" y="28"/>
                      <a:pt x="87" y="28"/>
                      <a:pt x="86" y="29"/>
                    </a:cubicBezTo>
                    <a:cubicBezTo>
                      <a:pt x="85" y="29"/>
                      <a:pt x="84" y="29"/>
                      <a:pt x="84" y="29"/>
                    </a:cubicBezTo>
                    <a:cubicBezTo>
                      <a:pt x="83" y="29"/>
                      <a:pt x="83" y="30"/>
                      <a:pt x="83" y="30"/>
                    </a:cubicBezTo>
                    <a:cubicBezTo>
                      <a:pt x="82" y="30"/>
                      <a:pt x="82" y="30"/>
                      <a:pt x="81" y="30"/>
                    </a:cubicBezTo>
                    <a:cubicBezTo>
                      <a:pt x="80" y="30"/>
                      <a:pt x="80" y="31"/>
                      <a:pt x="80" y="31"/>
                    </a:cubicBezTo>
                    <a:cubicBezTo>
                      <a:pt x="78" y="31"/>
                      <a:pt x="77" y="32"/>
                      <a:pt x="76" y="32"/>
                    </a:cubicBezTo>
                    <a:cubicBezTo>
                      <a:pt x="75" y="32"/>
                      <a:pt x="75" y="33"/>
                      <a:pt x="75" y="33"/>
                    </a:cubicBezTo>
                    <a:cubicBezTo>
                      <a:pt x="73" y="33"/>
                      <a:pt x="72" y="34"/>
                      <a:pt x="72" y="35"/>
                    </a:cubicBezTo>
                    <a:cubicBezTo>
                      <a:pt x="69" y="35"/>
                      <a:pt x="69" y="36"/>
                      <a:pt x="66" y="37"/>
                    </a:cubicBezTo>
                    <a:cubicBezTo>
                      <a:pt x="65" y="38"/>
                      <a:pt x="65" y="38"/>
                      <a:pt x="64" y="38"/>
                    </a:cubicBezTo>
                    <a:cubicBezTo>
                      <a:pt x="63" y="38"/>
                      <a:pt x="60" y="38"/>
                      <a:pt x="59" y="37"/>
                    </a:cubicBezTo>
                    <a:cubicBezTo>
                      <a:pt x="59" y="38"/>
                      <a:pt x="58" y="40"/>
                      <a:pt x="58" y="41"/>
                    </a:cubicBezTo>
                    <a:cubicBezTo>
                      <a:pt x="58" y="43"/>
                      <a:pt x="57" y="45"/>
                      <a:pt x="57" y="47"/>
                    </a:cubicBezTo>
                    <a:cubicBezTo>
                      <a:pt x="57" y="48"/>
                      <a:pt x="56" y="49"/>
                      <a:pt x="56" y="50"/>
                    </a:cubicBezTo>
                    <a:cubicBezTo>
                      <a:pt x="55" y="51"/>
                      <a:pt x="55" y="53"/>
                      <a:pt x="55" y="54"/>
                    </a:cubicBezTo>
                    <a:cubicBezTo>
                      <a:pt x="54" y="55"/>
                      <a:pt x="54" y="56"/>
                      <a:pt x="54" y="58"/>
                    </a:cubicBezTo>
                    <a:cubicBezTo>
                      <a:pt x="54" y="58"/>
                      <a:pt x="53" y="59"/>
                      <a:pt x="53" y="59"/>
                    </a:cubicBezTo>
                    <a:cubicBezTo>
                      <a:pt x="53" y="59"/>
                      <a:pt x="53" y="60"/>
                      <a:pt x="53" y="61"/>
                    </a:cubicBezTo>
                    <a:cubicBezTo>
                      <a:pt x="52" y="62"/>
                      <a:pt x="51" y="64"/>
                      <a:pt x="51" y="66"/>
                    </a:cubicBezTo>
                    <a:cubicBezTo>
                      <a:pt x="51" y="67"/>
                      <a:pt x="50" y="68"/>
                      <a:pt x="50" y="69"/>
                    </a:cubicBezTo>
                    <a:cubicBezTo>
                      <a:pt x="50" y="70"/>
                      <a:pt x="50" y="70"/>
                      <a:pt x="50" y="70"/>
                    </a:cubicBezTo>
                    <a:cubicBezTo>
                      <a:pt x="49" y="71"/>
                      <a:pt x="49" y="72"/>
                      <a:pt x="49" y="73"/>
                    </a:cubicBezTo>
                    <a:cubicBezTo>
                      <a:pt x="49" y="74"/>
                      <a:pt x="49" y="75"/>
                      <a:pt x="49" y="76"/>
                    </a:cubicBezTo>
                    <a:cubicBezTo>
                      <a:pt x="48" y="76"/>
                      <a:pt x="48" y="77"/>
                      <a:pt x="48" y="78"/>
                    </a:cubicBezTo>
                    <a:cubicBezTo>
                      <a:pt x="47" y="80"/>
                      <a:pt x="46" y="81"/>
                      <a:pt x="46" y="83"/>
                    </a:cubicBezTo>
                    <a:cubicBezTo>
                      <a:pt x="46" y="83"/>
                      <a:pt x="46" y="84"/>
                      <a:pt x="46" y="84"/>
                    </a:cubicBezTo>
                    <a:cubicBezTo>
                      <a:pt x="45" y="84"/>
                      <a:pt x="45" y="85"/>
                      <a:pt x="45" y="85"/>
                    </a:cubicBezTo>
                    <a:cubicBezTo>
                      <a:pt x="44" y="87"/>
                      <a:pt x="44" y="89"/>
                      <a:pt x="43" y="91"/>
                    </a:cubicBezTo>
                    <a:cubicBezTo>
                      <a:pt x="43" y="91"/>
                      <a:pt x="43" y="92"/>
                      <a:pt x="43" y="92"/>
                    </a:cubicBezTo>
                    <a:cubicBezTo>
                      <a:pt x="43" y="93"/>
                      <a:pt x="43" y="94"/>
                      <a:pt x="42" y="95"/>
                    </a:cubicBezTo>
                    <a:cubicBezTo>
                      <a:pt x="42" y="95"/>
                      <a:pt x="42" y="95"/>
                      <a:pt x="42" y="96"/>
                    </a:cubicBezTo>
                    <a:cubicBezTo>
                      <a:pt x="42" y="96"/>
                      <a:pt x="42" y="97"/>
                      <a:pt x="42" y="98"/>
                    </a:cubicBezTo>
                    <a:cubicBezTo>
                      <a:pt x="41" y="98"/>
                      <a:pt x="41" y="98"/>
                      <a:pt x="41" y="98"/>
                    </a:cubicBezTo>
                    <a:cubicBezTo>
                      <a:pt x="41" y="99"/>
                      <a:pt x="41" y="100"/>
                      <a:pt x="41" y="101"/>
                    </a:cubicBezTo>
                    <a:cubicBezTo>
                      <a:pt x="40" y="102"/>
                      <a:pt x="40" y="102"/>
                      <a:pt x="40" y="102"/>
                    </a:cubicBezTo>
                    <a:cubicBezTo>
                      <a:pt x="40" y="103"/>
                      <a:pt x="40" y="103"/>
                      <a:pt x="40" y="104"/>
                    </a:cubicBezTo>
                    <a:cubicBezTo>
                      <a:pt x="40" y="104"/>
                      <a:pt x="39" y="104"/>
                      <a:pt x="39" y="104"/>
                    </a:cubicBezTo>
                    <a:cubicBezTo>
                      <a:pt x="39" y="105"/>
                      <a:pt x="39" y="106"/>
                      <a:pt x="38" y="108"/>
                    </a:cubicBezTo>
                    <a:cubicBezTo>
                      <a:pt x="38" y="108"/>
                      <a:pt x="38" y="110"/>
                      <a:pt x="38" y="111"/>
                    </a:cubicBezTo>
                    <a:cubicBezTo>
                      <a:pt x="37" y="111"/>
                      <a:pt x="37" y="113"/>
                      <a:pt x="37" y="114"/>
                    </a:cubicBezTo>
                    <a:cubicBezTo>
                      <a:pt x="36" y="115"/>
                      <a:pt x="36" y="115"/>
                      <a:pt x="36" y="117"/>
                    </a:cubicBezTo>
                    <a:cubicBezTo>
                      <a:pt x="35" y="117"/>
                      <a:pt x="35" y="118"/>
                      <a:pt x="35" y="119"/>
                    </a:cubicBezTo>
                    <a:cubicBezTo>
                      <a:pt x="35" y="120"/>
                      <a:pt x="34" y="121"/>
                      <a:pt x="34" y="121"/>
                    </a:cubicBezTo>
                    <a:cubicBezTo>
                      <a:pt x="34" y="122"/>
                      <a:pt x="34" y="122"/>
                      <a:pt x="34" y="122"/>
                    </a:cubicBezTo>
                    <a:cubicBezTo>
                      <a:pt x="34" y="122"/>
                      <a:pt x="34" y="123"/>
                      <a:pt x="34" y="123"/>
                    </a:cubicBezTo>
                    <a:cubicBezTo>
                      <a:pt x="33" y="123"/>
                      <a:pt x="33" y="124"/>
                      <a:pt x="33" y="124"/>
                    </a:cubicBezTo>
                    <a:cubicBezTo>
                      <a:pt x="33" y="125"/>
                      <a:pt x="32" y="127"/>
                      <a:pt x="32" y="128"/>
                    </a:cubicBezTo>
                    <a:cubicBezTo>
                      <a:pt x="31" y="129"/>
                      <a:pt x="31" y="130"/>
                      <a:pt x="31" y="130"/>
                    </a:cubicBezTo>
                    <a:cubicBezTo>
                      <a:pt x="30" y="131"/>
                      <a:pt x="30" y="131"/>
                      <a:pt x="30" y="131"/>
                    </a:cubicBezTo>
                    <a:cubicBezTo>
                      <a:pt x="29" y="133"/>
                      <a:pt x="28" y="136"/>
                      <a:pt x="28" y="138"/>
                    </a:cubicBezTo>
                    <a:cubicBezTo>
                      <a:pt x="25" y="143"/>
                      <a:pt x="26" y="145"/>
                      <a:pt x="23" y="149"/>
                    </a:cubicBezTo>
                    <a:cubicBezTo>
                      <a:pt x="23" y="150"/>
                      <a:pt x="21" y="153"/>
                      <a:pt x="21" y="154"/>
                    </a:cubicBezTo>
                    <a:cubicBezTo>
                      <a:pt x="21" y="154"/>
                      <a:pt x="21" y="154"/>
                      <a:pt x="21" y="154"/>
                    </a:cubicBezTo>
                    <a:cubicBezTo>
                      <a:pt x="20" y="156"/>
                      <a:pt x="19" y="157"/>
                      <a:pt x="18" y="158"/>
                    </a:cubicBezTo>
                    <a:cubicBezTo>
                      <a:pt x="17" y="158"/>
                      <a:pt x="17" y="159"/>
                      <a:pt x="16" y="160"/>
                    </a:cubicBezTo>
                    <a:cubicBezTo>
                      <a:pt x="16" y="160"/>
                      <a:pt x="16" y="161"/>
                      <a:pt x="16" y="161"/>
                    </a:cubicBezTo>
                    <a:cubicBezTo>
                      <a:pt x="15" y="161"/>
                      <a:pt x="15" y="161"/>
                      <a:pt x="15" y="162"/>
                    </a:cubicBezTo>
                    <a:cubicBezTo>
                      <a:pt x="15" y="162"/>
                      <a:pt x="15" y="162"/>
                      <a:pt x="15" y="162"/>
                    </a:cubicBezTo>
                    <a:cubicBezTo>
                      <a:pt x="14" y="164"/>
                      <a:pt x="13" y="165"/>
                      <a:pt x="12" y="167"/>
                    </a:cubicBezTo>
                    <a:cubicBezTo>
                      <a:pt x="11" y="167"/>
                      <a:pt x="11" y="168"/>
                      <a:pt x="10" y="168"/>
                    </a:cubicBezTo>
                    <a:cubicBezTo>
                      <a:pt x="9" y="169"/>
                      <a:pt x="9" y="169"/>
                      <a:pt x="9" y="170"/>
                    </a:cubicBezTo>
                    <a:cubicBezTo>
                      <a:pt x="8" y="170"/>
                      <a:pt x="7" y="171"/>
                      <a:pt x="6" y="172"/>
                    </a:cubicBezTo>
                    <a:cubicBezTo>
                      <a:pt x="5" y="171"/>
                      <a:pt x="5" y="172"/>
                      <a:pt x="4" y="171"/>
                    </a:cubicBezTo>
                    <a:cubicBezTo>
                      <a:pt x="2" y="170"/>
                      <a:pt x="1" y="167"/>
                      <a:pt x="1" y="165"/>
                    </a:cubicBezTo>
                    <a:cubicBezTo>
                      <a:pt x="1" y="165"/>
                      <a:pt x="0" y="164"/>
                      <a:pt x="0" y="164"/>
                    </a:cubicBezTo>
                    <a:cubicBezTo>
                      <a:pt x="0" y="162"/>
                      <a:pt x="0" y="161"/>
                      <a:pt x="0" y="160"/>
                    </a:cubicBezTo>
                    <a:cubicBezTo>
                      <a:pt x="0" y="159"/>
                      <a:pt x="1" y="159"/>
                      <a:pt x="1" y="157"/>
                    </a:cubicBezTo>
                    <a:cubicBezTo>
                      <a:pt x="2" y="157"/>
                      <a:pt x="2" y="155"/>
                      <a:pt x="3" y="155"/>
                    </a:cubicBezTo>
                    <a:cubicBezTo>
                      <a:pt x="4" y="153"/>
                      <a:pt x="5" y="150"/>
                      <a:pt x="7" y="149"/>
                    </a:cubicBezTo>
                    <a:cubicBezTo>
                      <a:pt x="8" y="146"/>
                      <a:pt x="10" y="142"/>
                      <a:pt x="11" y="139"/>
                    </a:cubicBezTo>
                    <a:cubicBezTo>
                      <a:pt x="11" y="139"/>
                      <a:pt x="11" y="138"/>
                      <a:pt x="11" y="138"/>
                    </a:cubicBezTo>
                    <a:cubicBezTo>
                      <a:pt x="12" y="136"/>
                      <a:pt x="12" y="135"/>
                      <a:pt x="12" y="134"/>
                    </a:cubicBezTo>
                    <a:cubicBezTo>
                      <a:pt x="13" y="132"/>
                      <a:pt x="13" y="131"/>
                      <a:pt x="14" y="129"/>
                    </a:cubicBezTo>
                    <a:cubicBezTo>
                      <a:pt x="14" y="127"/>
                      <a:pt x="15" y="125"/>
                      <a:pt x="15" y="125"/>
                    </a:cubicBezTo>
                    <a:cubicBezTo>
                      <a:pt x="15" y="124"/>
                      <a:pt x="16" y="123"/>
                      <a:pt x="16" y="123"/>
                    </a:cubicBezTo>
                    <a:cubicBezTo>
                      <a:pt x="16" y="122"/>
                      <a:pt x="16" y="122"/>
                      <a:pt x="16" y="122"/>
                    </a:cubicBezTo>
                    <a:cubicBezTo>
                      <a:pt x="17" y="121"/>
                      <a:pt x="17" y="120"/>
                      <a:pt x="18" y="119"/>
                    </a:cubicBezTo>
                    <a:cubicBezTo>
                      <a:pt x="18" y="118"/>
                      <a:pt x="18" y="116"/>
                      <a:pt x="19" y="115"/>
                    </a:cubicBezTo>
                    <a:cubicBezTo>
                      <a:pt x="19" y="114"/>
                      <a:pt x="19" y="114"/>
                      <a:pt x="19" y="113"/>
                    </a:cubicBezTo>
                    <a:cubicBezTo>
                      <a:pt x="20" y="113"/>
                      <a:pt x="20" y="113"/>
                      <a:pt x="20" y="112"/>
                    </a:cubicBezTo>
                    <a:cubicBezTo>
                      <a:pt x="20" y="111"/>
                      <a:pt x="21" y="110"/>
                      <a:pt x="21" y="110"/>
                    </a:cubicBezTo>
                    <a:cubicBezTo>
                      <a:pt x="21" y="108"/>
                      <a:pt x="22" y="106"/>
                      <a:pt x="23" y="105"/>
                    </a:cubicBezTo>
                    <a:cubicBezTo>
                      <a:pt x="23" y="104"/>
                      <a:pt x="24" y="102"/>
                      <a:pt x="24" y="101"/>
                    </a:cubicBezTo>
                    <a:cubicBezTo>
                      <a:pt x="24" y="101"/>
                      <a:pt x="24" y="100"/>
                      <a:pt x="25" y="99"/>
                    </a:cubicBezTo>
                    <a:cubicBezTo>
                      <a:pt x="25" y="99"/>
                      <a:pt x="25" y="98"/>
                      <a:pt x="25" y="98"/>
                    </a:cubicBezTo>
                    <a:cubicBezTo>
                      <a:pt x="25" y="97"/>
                      <a:pt x="26" y="96"/>
                      <a:pt x="26" y="95"/>
                    </a:cubicBezTo>
                    <a:cubicBezTo>
                      <a:pt x="26" y="95"/>
                      <a:pt x="26" y="95"/>
                      <a:pt x="26" y="95"/>
                    </a:cubicBezTo>
                    <a:cubicBezTo>
                      <a:pt x="26" y="94"/>
                      <a:pt x="26" y="93"/>
                      <a:pt x="26" y="93"/>
                    </a:cubicBezTo>
                    <a:cubicBezTo>
                      <a:pt x="27" y="92"/>
                      <a:pt x="27" y="92"/>
                      <a:pt x="27" y="91"/>
                    </a:cubicBezTo>
                    <a:cubicBezTo>
                      <a:pt x="27" y="88"/>
                      <a:pt x="28" y="86"/>
                      <a:pt x="28" y="84"/>
                    </a:cubicBezTo>
                    <a:cubicBezTo>
                      <a:pt x="28" y="83"/>
                      <a:pt x="29" y="83"/>
                      <a:pt x="29" y="83"/>
                    </a:cubicBezTo>
                    <a:cubicBezTo>
                      <a:pt x="29" y="82"/>
                      <a:pt x="29" y="81"/>
                      <a:pt x="29" y="80"/>
                    </a:cubicBezTo>
                    <a:cubicBezTo>
                      <a:pt x="30" y="79"/>
                      <a:pt x="30" y="79"/>
                      <a:pt x="30" y="78"/>
                    </a:cubicBezTo>
                    <a:cubicBezTo>
                      <a:pt x="30" y="77"/>
                      <a:pt x="30" y="77"/>
                      <a:pt x="30" y="76"/>
                    </a:cubicBezTo>
                    <a:cubicBezTo>
                      <a:pt x="31" y="76"/>
                      <a:pt x="31" y="76"/>
                      <a:pt x="31" y="75"/>
                    </a:cubicBezTo>
                    <a:cubicBezTo>
                      <a:pt x="32" y="73"/>
                      <a:pt x="32" y="72"/>
                      <a:pt x="33" y="70"/>
                    </a:cubicBezTo>
                    <a:cubicBezTo>
                      <a:pt x="33" y="70"/>
                      <a:pt x="33" y="70"/>
                      <a:pt x="33" y="69"/>
                    </a:cubicBezTo>
                    <a:cubicBezTo>
                      <a:pt x="33" y="68"/>
                      <a:pt x="34" y="66"/>
                      <a:pt x="35" y="65"/>
                    </a:cubicBezTo>
                    <a:cubicBezTo>
                      <a:pt x="35" y="63"/>
                      <a:pt x="35" y="62"/>
                      <a:pt x="35" y="61"/>
                    </a:cubicBezTo>
                    <a:cubicBezTo>
                      <a:pt x="35" y="58"/>
                      <a:pt x="36" y="56"/>
                      <a:pt x="36" y="53"/>
                    </a:cubicBezTo>
                    <a:cubicBezTo>
                      <a:pt x="36" y="50"/>
                      <a:pt x="36" y="48"/>
                      <a:pt x="37" y="47"/>
                    </a:cubicBezTo>
                    <a:cubicBezTo>
                      <a:pt x="37" y="44"/>
                      <a:pt x="37" y="41"/>
                      <a:pt x="38" y="39"/>
                    </a:cubicBezTo>
                    <a:cubicBezTo>
                      <a:pt x="38" y="38"/>
                      <a:pt x="38" y="38"/>
                      <a:pt x="39" y="37"/>
                    </a:cubicBezTo>
                    <a:cubicBezTo>
                      <a:pt x="39" y="36"/>
                      <a:pt x="39" y="36"/>
                      <a:pt x="39" y="36"/>
                    </a:cubicBezTo>
                    <a:cubicBezTo>
                      <a:pt x="39" y="35"/>
                      <a:pt x="39" y="34"/>
                      <a:pt x="40" y="34"/>
                    </a:cubicBezTo>
                    <a:cubicBezTo>
                      <a:pt x="40" y="33"/>
                      <a:pt x="40" y="33"/>
                      <a:pt x="41" y="33"/>
                    </a:cubicBezTo>
                    <a:cubicBezTo>
                      <a:pt x="41" y="31"/>
                      <a:pt x="42" y="30"/>
                      <a:pt x="42" y="29"/>
                    </a:cubicBezTo>
                    <a:cubicBezTo>
                      <a:pt x="42" y="29"/>
                      <a:pt x="42" y="29"/>
                      <a:pt x="43" y="28"/>
                    </a:cubicBezTo>
                    <a:cubicBezTo>
                      <a:pt x="44" y="27"/>
                      <a:pt x="44" y="26"/>
                      <a:pt x="46" y="25"/>
                    </a:cubicBezTo>
                    <a:cubicBezTo>
                      <a:pt x="46" y="24"/>
                      <a:pt x="49" y="24"/>
                      <a:pt x="49" y="23"/>
                    </a:cubicBezTo>
                    <a:cubicBezTo>
                      <a:pt x="51" y="23"/>
                      <a:pt x="55" y="24"/>
                      <a:pt x="55" y="24"/>
                    </a:cubicBezTo>
                    <a:cubicBezTo>
                      <a:pt x="55" y="23"/>
                      <a:pt x="57" y="22"/>
                      <a:pt x="57" y="21"/>
                    </a:cubicBezTo>
                    <a:cubicBezTo>
                      <a:pt x="59" y="19"/>
                      <a:pt x="59" y="20"/>
                      <a:pt x="61" y="19"/>
                    </a:cubicBezTo>
                    <a:cubicBezTo>
                      <a:pt x="61" y="19"/>
                      <a:pt x="62" y="19"/>
                      <a:pt x="62" y="19"/>
                    </a:cubicBezTo>
                    <a:cubicBezTo>
                      <a:pt x="62" y="18"/>
                      <a:pt x="62" y="18"/>
                      <a:pt x="62" y="18"/>
                    </a:cubicBezTo>
                    <a:cubicBezTo>
                      <a:pt x="63" y="17"/>
                      <a:pt x="66" y="16"/>
                      <a:pt x="67" y="16"/>
                    </a:cubicBezTo>
                    <a:cubicBezTo>
                      <a:pt x="68" y="15"/>
                      <a:pt x="69" y="14"/>
                      <a:pt x="70" y="14"/>
                    </a:cubicBezTo>
                    <a:cubicBezTo>
                      <a:pt x="71" y="13"/>
                      <a:pt x="73" y="11"/>
                      <a:pt x="74" y="11"/>
                    </a:cubicBezTo>
                    <a:cubicBezTo>
                      <a:pt x="75" y="10"/>
                      <a:pt x="78" y="9"/>
                      <a:pt x="79" y="9"/>
                    </a:cubicBezTo>
                    <a:cubicBezTo>
                      <a:pt x="79" y="9"/>
                      <a:pt x="83" y="8"/>
                      <a:pt x="82" y="8"/>
                    </a:cubicBezTo>
                    <a:cubicBezTo>
                      <a:pt x="83" y="8"/>
                      <a:pt x="83" y="8"/>
                      <a:pt x="84" y="8"/>
                    </a:cubicBezTo>
                    <a:cubicBezTo>
                      <a:pt x="85" y="8"/>
                      <a:pt x="86" y="8"/>
                      <a:pt x="87" y="8"/>
                    </a:cubicBezTo>
                    <a:cubicBezTo>
                      <a:pt x="87" y="8"/>
                      <a:pt x="88" y="8"/>
                      <a:pt x="89" y="8"/>
                    </a:cubicBezTo>
                    <a:cubicBezTo>
                      <a:pt x="90" y="8"/>
                      <a:pt x="90" y="8"/>
                      <a:pt x="91" y="7"/>
                    </a:cubicBezTo>
                    <a:cubicBezTo>
                      <a:pt x="92" y="7"/>
                      <a:pt x="93" y="7"/>
                      <a:pt x="93" y="7"/>
                    </a:cubicBezTo>
                    <a:cubicBezTo>
                      <a:pt x="94" y="6"/>
                      <a:pt x="94" y="6"/>
                      <a:pt x="95" y="6"/>
                    </a:cubicBezTo>
                    <a:cubicBezTo>
                      <a:pt x="95" y="5"/>
                      <a:pt x="96" y="5"/>
                      <a:pt x="96" y="5"/>
                    </a:cubicBezTo>
                    <a:cubicBezTo>
                      <a:pt x="97" y="5"/>
                      <a:pt x="97" y="4"/>
                      <a:pt x="97" y="4"/>
                    </a:cubicBezTo>
                    <a:cubicBezTo>
                      <a:pt x="98" y="4"/>
                      <a:pt x="98" y="4"/>
                      <a:pt x="98" y="4"/>
                    </a:cubicBezTo>
                    <a:cubicBezTo>
                      <a:pt x="99" y="3"/>
                      <a:pt x="100" y="3"/>
                      <a:pt x="101" y="2"/>
                    </a:cubicBezTo>
                    <a:cubicBezTo>
                      <a:pt x="102" y="2"/>
                      <a:pt x="103" y="2"/>
                      <a:pt x="104" y="2"/>
                    </a:cubicBezTo>
                    <a:cubicBezTo>
                      <a:pt x="105" y="2"/>
                      <a:pt x="107" y="3"/>
                      <a:pt x="109" y="3"/>
                    </a:cubicBezTo>
                    <a:cubicBezTo>
                      <a:pt x="110" y="3"/>
                      <a:pt x="111" y="4"/>
                      <a:pt x="111" y="4"/>
                    </a:cubicBezTo>
                    <a:cubicBezTo>
                      <a:pt x="112" y="4"/>
                      <a:pt x="113" y="4"/>
                      <a:pt x="114" y="4"/>
                    </a:cubicBezTo>
                    <a:cubicBezTo>
                      <a:pt x="114" y="4"/>
                      <a:pt x="115" y="3"/>
                      <a:pt x="116" y="3"/>
                    </a:cubicBezTo>
                    <a:cubicBezTo>
                      <a:pt x="116" y="3"/>
                      <a:pt x="117" y="4"/>
                      <a:pt x="117" y="4"/>
                    </a:cubicBezTo>
                    <a:cubicBezTo>
                      <a:pt x="117" y="3"/>
                      <a:pt x="118" y="3"/>
                      <a:pt x="119" y="3"/>
                    </a:cubicBezTo>
                    <a:cubicBezTo>
                      <a:pt x="120" y="3"/>
                      <a:pt x="121" y="3"/>
                      <a:pt x="121" y="3"/>
                    </a:cubicBezTo>
                    <a:cubicBezTo>
                      <a:pt x="122" y="3"/>
                      <a:pt x="122" y="3"/>
                      <a:pt x="122" y="3"/>
                    </a:cubicBezTo>
                    <a:cubicBezTo>
                      <a:pt x="122" y="2"/>
                      <a:pt x="122" y="2"/>
                      <a:pt x="123" y="2"/>
                    </a:cubicBezTo>
                    <a:cubicBezTo>
                      <a:pt x="123" y="2"/>
                      <a:pt x="124" y="2"/>
                      <a:pt x="124" y="2"/>
                    </a:cubicBezTo>
                    <a:cubicBezTo>
                      <a:pt x="127" y="1"/>
                      <a:pt x="129" y="0"/>
                      <a:pt x="130" y="0"/>
                    </a:cubicBezTo>
                    <a:cubicBezTo>
                      <a:pt x="131" y="1"/>
                      <a:pt x="132" y="1"/>
                      <a:pt x="132" y="2"/>
                    </a:cubicBezTo>
                    <a:cubicBezTo>
                      <a:pt x="132" y="2"/>
                      <a:pt x="132" y="3"/>
                      <a:pt x="131" y="3"/>
                    </a:cubicBezTo>
                    <a:cubicBezTo>
                      <a:pt x="131" y="4"/>
                      <a:pt x="131" y="4"/>
                      <a:pt x="131" y="5"/>
                    </a:cubicBezTo>
                    <a:cubicBezTo>
                      <a:pt x="131" y="5"/>
                      <a:pt x="131" y="5"/>
                      <a:pt x="132" y="6"/>
                    </a:cubicBezTo>
                    <a:cubicBezTo>
                      <a:pt x="132" y="7"/>
                      <a:pt x="132" y="8"/>
                      <a:pt x="131" y="9"/>
                    </a:cubicBezTo>
                    <a:cubicBezTo>
                      <a:pt x="131" y="10"/>
                      <a:pt x="131" y="11"/>
                      <a:pt x="130" y="11"/>
                    </a:cubicBezTo>
                    <a:cubicBezTo>
                      <a:pt x="130" y="12"/>
                      <a:pt x="130" y="13"/>
                      <a:pt x="129" y="14"/>
                    </a:cubicBezTo>
                    <a:cubicBezTo>
                      <a:pt x="128" y="15"/>
                      <a:pt x="128" y="16"/>
                      <a:pt x="127" y="17"/>
                    </a:cubicBezTo>
                    <a:cubicBezTo>
                      <a:pt x="127" y="17"/>
                      <a:pt x="126" y="18"/>
                      <a:pt x="126" y="18"/>
                    </a:cubicBezTo>
                    <a:cubicBezTo>
                      <a:pt x="125" y="18"/>
                      <a:pt x="125" y="19"/>
                      <a:pt x="124" y="19"/>
                    </a:cubicBezTo>
                    <a:cubicBezTo>
                      <a:pt x="124" y="20"/>
                      <a:pt x="123" y="20"/>
                      <a:pt x="123" y="21"/>
                    </a:cubicBezTo>
                    <a:cubicBezTo>
                      <a:pt x="121" y="23"/>
                      <a:pt x="118" y="26"/>
                      <a:pt x="116" y="28"/>
                    </a:cubicBezTo>
                    <a:cubicBezTo>
                      <a:pt x="115" y="29"/>
                      <a:pt x="113" y="33"/>
                      <a:pt x="112" y="34"/>
                    </a:cubicBezTo>
                    <a:cubicBezTo>
                      <a:pt x="111" y="34"/>
                      <a:pt x="112" y="34"/>
                      <a:pt x="112" y="36"/>
                    </a:cubicBezTo>
                    <a:cubicBezTo>
                      <a:pt x="112" y="36"/>
                      <a:pt x="112" y="36"/>
                      <a:pt x="113" y="36"/>
                    </a:cubicBezTo>
                    <a:cubicBezTo>
                      <a:pt x="113" y="36"/>
                      <a:pt x="114" y="36"/>
                      <a:pt x="115" y="36"/>
                    </a:cubicBezTo>
                    <a:cubicBezTo>
                      <a:pt x="116" y="36"/>
                      <a:pt x="117" y="36"/>
                      <a:pt x="118" y="35"/>
                    </a:cubicBezTo>
                    <a:cubicBezTo>
                      <a:pt x="119" y="35"/>
                      <a:pt x="119" y="34"/>
                      <a:pt x="120" y="34"/>
                    </a:cubicBezTo>
                    <a:cubicBezTo>
                      <a:pt x="121" y="34"/>
                      <a:pt x="122" y="33"/>
                      <a:pt x="123" y="33"/>
                    </a:cubicBezTo>
                    <a:cubicBezTo>
                      <a:pt x="126" y="32"/>
                      <a:pt x="128" y="32"/>
                      <a:pt x="132" y="32"/>
                    </a:cubicBezTo>
                    <a:cubicBezTo>
                      <a:pt x="133" y="32"/>
                      <a:pt x="135" y="34"/>
                      <a:pt x="137" y="34"/>
                    </a:cubicBezTo>
                    <a:cubicBezTo>
                      <a:pt x="138" y="36"/>
                      <a:pt x="139" y="35"/>
                      <a:pt x="141" y="36"/>
                    </a:cubicBezTo>
                    <a:cubicBezTo>
                      <a:pt x="142" y="36"/>
                      <a:pt x="144" y="38"/>
                      <a:pt x="145" y="39"/>
                    </a:cubicBezTo>
                    <a:cubicBezTo>
                      <a:pt x="146" y="39"/>
                      <a:pt x="148" y="41"/>
                      <a:pt x="149" y="41"/>
                    </a:cubicBezTo>
                    <a:cubicBezTo>
                      <a:pt x="149" y="42"/>
                      <a:pt x="150" y="42"/>
                      <a:pt x="150" y="42"/>
                    </a:cubicBezTo>
                    <a:cubicBezTo>
                      <a:pt x="152" y="46"/>
                      <a:pt x="151" y="47"/>
                      <a:pt x="151"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6" name="Freeform 6">
                <a:extLst>
                  <a:ext uri="{FF2B5EF4-FFF2-40B4-BE49-F238E27FC236}">
                    <a16:creationId xmlns:a16="http://schemas.microsoft.com/office/drawing/2014/main" id="{295769FD-B6D0-4040-8C65-75A55891F31B}"/>
                  </a:ext>
                </a:extLst>
              </p:cNvPr>
              <p:cNvSpPr>
                <a:spLocks/>
              </p:cNvSpPr>
              <p:nvPr/>
            </p:nvSpPr>
            <p:spPr bwMode="auto">
              <a:xfrm>
                <a:off x="4068763" y="3132138"/>
                <a:ext cx="161925" cy="384175"/>
              </a:xfrm>
              <a:custGeom>
                <a:avLst/>
                <a:gdLst>
                  <a:gd name="T0" fmla="*/ 4 w 43"/>
                  <a:gd name="T1" fmla="*/ 101 h 102"/>
                  <a:gd name="T2" fmla="*/ 2 w 43"/>
                  <a:gd name="T3" fmla="*/ 100 h 102"/>
                  <a:gd name="T4" fmla="*/ 1 w 43"/>
                  <a:gd name="T5" fmla="*/ 97 h 102"/>
                  <a:gd name="T6" fmla="*/ 1 w 43"/>
                  <a:gd name="T7" fmla="*/ 89 h 102"/>
                  <a:gd name="T8" fmla="*/ 4 w 43"/>
                  <a:gd name="T9" fmla="*/ 75 h 102"/>
                  <a:gd name="T10" fmla="*/ 9 w 43"/>
                  <a:gd name="T11" fmla="*/ 65 h 102"/>
                  <a:gd name="T12" fmla="*/ 15 w 43"/>
                  <a:gd name="T13" fmla="*/ 52 h 102"/>
                  <a:gd name="T14" fmla="*/ 17 w 43"/>
                  <a:gd name="T15" fmla="*/ 45 h 102"/>
                  <a:gd name="T16" fmla="*/ 16 w 43"/>
                  <a:gd name="T17" fmla="*/ 42 h 102"/>
                  <a:gd name="T18" fmla="*/ 15 w 43"/>
                  <a:gd name="T19" fmla="*/ 40 h 102"/>
                  <a:gd name="T20" fmla="*/ 13 w 43"/>
                  <a:gd name="T21" fmla="*/ 37 h 102"/>
                  <a:gd name="T22" fmla="*/ 13 w 43"/>
                  <a:gd name="T23" fmla="*/ 27 h 102"/>
                  <a:gd name="T24" fmla="*/ 13 w 43"/>
                  <a:gd name="T25" fmla="*/ 23 h 102"/>
                  <a:gd name="T26" fmla="*/ 15 w 43"/>
                  <a:gd name="T27" fmla="*/ 16 h 102"/>
                  <a:gd name="T28" fmla="*/ 16 w 43"/>
                  <a:gd name="T29" fmla="*/ 13 h 102"/>
                  <a:gd name="T30" fmla="*/ 17 w 43"/>
                  <a:gd name="T31" fmla="*/ 10 h 102"/>
                  <a:gd name="T32" fmla="*/ 19 w 43"/>
                  <a:gd name="T33" fmla="*/ 8 h 102"/>
                  <a:gd name="T34" fmla="*/ 20 w 43"/>
                  <a:gd name="T35" fmla="*/ 6 h 102"/>
                  <a:gd name="T36" fmla="*/ 24 w 43"/>
                  <a:gd name="T37" fmla="*/ 3 h 102"/>
                  <a:gd name="T38" fmla="*/ 29 w 43"/>
                  <a:gd name="T39" fmla="*/ 0 h 102"/>
                  <a:gd name="T40" fmla="*/ 34 w 43"/>
                  <a:gd name="T41" fmla="*/ 1 h 102"/>
                  <a:gd name="T42" fmla="*/ 39 w 43"/>
                  <a:gd name="T43" fmla="*/ 8 h 102"/>
                  <a:gd name="T44" fmla="*/ 42 w 43"/>
                  <a:gd name="T45" fmla="*/ 16 h 102"/>
                  <a:gd name="T46" fmla="*/ 42 w 43"/>
                  <a:gd name="T47" fmla="*/ 22 h 102"/>
                  <a:gd name="T48" fmla="*/ 39 w 43"/>
                  <a:gd name="T49" fmla="*/ 26 h 102"/>
                  <a:gd name="T50" fmla="*/ 35 w 43"/>
                  <a:gd name="T51" fmla="*/ 31 h 102"/>
                  <a:gd name="T52" fmla="*/ 34 w 43"/>
                  <a:gd name="T53" fmla="*/ 42 h 102"/>
                  <a:gd name="T54" fmla="*/ 32 w 43"/>
                  <a:gd name="T55" fmla="*/ 52 h 102"/>
                  <a:gd name="T56" fmla="*/ 31 w 43"/>
                  <a:gd name="T57" fmla="*/ 57 h 102"/>
                  <a:gd name="T58" fmla="*/ 30 w 43"/>
                  <a:gd name="T59" fmla="*/ 63 h 102"/>
                  <a:gd name="T60" fmla="*/ 26 w 43"/>
                  <a:gd name="T61" fmla="*/ 75 h 102"/>
                  <a:gd name="T62" fmla="*/ 25 w 43"/>
                  <a:gd name="T63" fmla="*/ 77 h 102"/>
                  <a:gd name="T64" fmla="*/ 21 w 43"/>
                  <a:gd name="T65" fmla="*/ 86 h 102"/>
                  <a:gd name="T66" fmla="*/ 6 w 43"/>
                  <a:gd name="T6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3" h="102">
                    <a:moveTo>
                      <a:pt x="6" y="102"/>
                    </a:moveTo>
                    <a:cubicBezTo>
                      <a:pt x="5" y="102"/>
                      <a:pt x="5" y="102"/>
                      <a:pt x="4" y="101"/>
                    </a:cubicBezTo>
                    <a:cubicBezTo>
                      <a:pt x="4" y="101"/>
                      <a:pt x="3" y="101"/>
                      <a:pt x="3" y="101"/>
                    </a:cubicBezTo>
                    <a:cubicBezTo>
                      <a:pt x="2" y="101"/>
                      <a:pt x="2" y="100"/>
                      <a:pt x="2" y="100"/>
                    </a:cubicBezTo>
                    <a:cubicBezTo>
                      <a:pt x="2" y="100"/>
                      <a:pt x="1" y="99"/>
                      <a:pt x="1" y="98"/>
                    </a:cubicBezTo>
                    <a:cubicBezTo>
                      <a:pt x="1" y="98"/>
                      <a:pt x="1" y="97"/>
                      <a:pt x="1" y="97"/>
                    </a:cubicBezTo>
                    <a:cubicBezTo>
                      <a:pt x="1" y="96"/>
                      <a:pt x="1" y="95"/>
                      <a:pt x="1" y="95"/>
                    </a:cubicBezTo>
                    <a:cubicBezTo>
                      <a:pt x="1" y="94"/>
                      <a:pt x="0" y="92"/>
                      <a:pt x="1" y="89"/>
                    </a:cubicBezTo>
                    <a:cubicBezTo>
                      <a:pt x="1" y="87"/>
                      <a:pt x="2" y="86"/>
                      <a:pt x="2" y="84"/>
                    </a:cubicBezTo>
                    <a:cubicBezTo>
                      <a:pt x="3" y="81"/>
                      <a:pt x="3" y="77"/>
                      <a:pt x="4" y="75"/>
                    </a:cubicBezTo>
                    <a:cubicBezTo>
                      <a:pt x="5" y="72"/>
                      <a:pt x="7" y="68"/>
                      <a:pt x="8" y="65"/>
                    </a:cubicBezTo>
                    <a:cubicBezTo>
                      <a:pt x="8" y="65"/>
                      <a:pt x="9" y="65"/>
                      <a:pt x="9" y="65"/>
                    </a:cubicBezTo>
                    <a:cubicBezTo>
                      <a:pt x="9" y="64"/>
                      <a:pt x="10" y="63"/>
                      <a:pt x="10" y="62"/>
                    </a:cubicBezTo>
                    <a:cubicBezTo>
                      <a:pt x="12" y="59"/>
                      <a:pt x="14" y="56"/>
                      <a:pt x="15" y="52"/>
                    </a:cubicBezTo>
                    <a:cubicBezTo>
                      <a:pt x="15" y="51"/>
                      <a:pt x="17" y="50"/>
                      <a:pt x="17" y="48"/>
                    </a:cubicBezTo>
                    <a:cubicBezTo>
                      <a:pt x="17" y="47"/>
                      <a:pt x="17" y="46"/>
                      <a:pt x="17" y="45"/>
                    </a:cubicBezTo>
                    <a:cubicBezTo>
                      <a:pt x="17" y="45"/>
                      <a:pt x="17" y="44"/>
                      <a:pt x="17" y="44"/>
                    </a:cubicBezTo>
                    <a:cubicBezTo>
                      <a:pt x="17" y="43"/>
                      <a:pt x="17" y="42"/>
                      <a:pt x="16" y="42"/>
                    </a:cubicBezTo>
                    <a:cubicBezTo>
                      <a:pt x="16" y="41"/>
                      <a:pt x="16" y="41"/>
                      <a:pt x="16" y="41"/>
                    </a:cubicBezTo>
                    <a:cubicBezTo>
                      <a:pt x="16" y="41"/>
                      <a:pt x="15" y="40"/>
                      <a:pt x="15" y="40"/>
                    </a:cubicBezTo>
                    <a:cubicBezTo>
                      <a:pt x="15" y="39"/>
                      <a:pt x="14" y="39"/>
                      <a:pt x="14" y="39"/>
                    </a:cubicBezTo>
                    <a:cubicBezTo>
                      <a:pt x="14" y="38"/>
                      <a:pt x="14" y="38"/>
                      <a:pt x="13" y="37"/>
                    </a:cubicBezTo>
                    <a:cubicBezTo>
                      <a:pt x="13" y="37"/>
                      <a:pt x="13" y="36"/>
                      <a:pt x="13" y="34"/>
                    </a:cubicBezTo>
                    <a:cubicBezTo>
                      <a:pt x="13" y="32"/>
                      <a:pt x="13" y="29"/>
                      <a:pt x="13" y="27"/>
                    </a:cubicBezTo>
                    <a:cubicBezTo>
                      <a:pt x="13" y="26"/>
                      <a:pt x="13" y="25"/>
                      <a:pt x="13" y="25"/>
                    </a:cubicBezTo>
                    <a:cubicBezTo>
                      <a:pt x="13" y="24"/>
                      <a:pt x="13" y="24"/>
                      <a:pt x="13" y="23"/>
                    </a:cubicBezTo>
                    <a:cubicBezTo>
                      <a:pt x="13" y="23"/>
                      <a:pt x="14" y="23"/>
                      <a:pt x="14" y="22"/>
                    </a:cubicBezTo>
                    <a:cubicBezTo>
                      <a:pt x="14" y="21"/>
                      <a:pt x="15" y="17"/>
                      <a:pt x="15" y="16"/>
                    </a:cubicBezTo>
                    <a:cubicBezTo>
                      <a:pt x="15" y="16"/>
                      <a:pt x="15" y="15"/>
                      <a:pt x="16" y="15"/>
                    </a:cubicBezTo>
                    <a:cubicBezTo>
                      <a:pt x="16" y="14"/>
                      <a:pt x="16" y="14"/>
                      <a:pt x="16" y="13"/>
                    </a:cubicBezTo>
                    <a:cubicBezTo>
                      <a:pt x="16" y="12"/>
                      <a:pt x="17" y="12"/>
                      <a:pt x="17" y="11"/>
                    </a:cubicBezTo>
                    <a:cubicBezTo>
                      <a:pt x="17" y="11"/>
                      <a:pt x="17" y="10"/>
                      <a:pt x="17" y="10"/>
                    </a:cubicBezTo>
                    <a:cubicBezTo>
                      <a:pt x="18" y="10"/>
                      <a:pt x="18" y="10"/>
                      <a:pt x="18" y="10"/>
                    </a:cubicBezTo>
                    <a:cubicBezTo>
                      <a:pt x="18" y="9"/>
                      <a:pt x="18" y="9"/>
                      <a:pt x="19" y="8"/>
                    </a:cubicBezTo>
                    <a:cubicBezTo>
                      <a:pt x="19" y="8"/>
                      <a:pt x="19" y="7"/>
                      <a:pt x="19" y="7"/>
                    </a:cubicBezTo>
                    <a:cubicBezTo>
                      <a:pt x="19" y="7"/>
                      <a:pt x="19" y="7"/>
                      <a:pt x="20" y="6"/>
                    </a:cubicBezTo>
                    <a:cubicBezTo>
                      <a:pt x="21" y="5"/>
                      <a:pt x="21" y="5"/>
                      <a:pt x="22" y="4"/>
                    </a:cubicBezTo>
                    <a:cubicBezTo>
                      <a:pt x="22" y="4"/>
                      <a:pt x="23" y="3"/>
                      <a:pt x="24" y="3"/>
                    </a:cubicBezTo>
                    <a:cubicBezTo>
                      <a:pt x="24" y="2"/>
                      <a:pt x="25" y="1"/>
                      <a:pt x="26" y="1"/>
                    </a:cubicBezTo>
                    <a:cubicBezTo>
                      <a:pt x="27" y="1"/>
                      <a:pt x="29" y="0"/>
                      <a:pt x="29" y="0"/>
                    </a:cubicBezTo>
                    <a:cubicBezTo>
                      <a:pt x="30" y="0"/>
                      <a:pt x="31" y="0"/>
                      <a:pt x="31" y="0"/>
                    </a:cubicBezTo>
                    <a:cubicBezTo>
                      <a:pt x="33" y="1"/>
                      <a:pt x="33" y="1"/>
                      <a:pt x="34" y="1"/>
                    </a:cubicBezTo>
                    <a:cubicBezTo>
                      <a:pt x="35" y="2"/>
                      <a:pt x="38" y="4"/>
                      <a:pt x="38" y="6"/>
                    </a:cubicBezTo>
                    <a:cubicBezTo>
                      <a:pt x="38" y="8"/>
                      <a:pt x="39" y="8"/>
                      <a:pt x="39" y="8"/>
                    </a:cubicBezTo>
                    <a:cubicBezTo>
                      <a:pt x="39" y="9"/>
                      <a:pt x="39" y="9"/>
                      <a:pt x="40" y="11"/>
                    </a:cubicBezTo>
                    <a:cubicBezTo>
                      <a:pt x="40" y="12"/>
                      <a:pt x="41" y="15"/>
                      <a:pt x="42" y="16"/>
                    </a:cubicBezTo>
                    <a:cubicBezTo>
                      <a:pt x="43" y="17"/>
                      <a:pt x="42" y="18"/>
                      <a:pt x="43" y="19"/>
                    </a:cubicBezTo>
                    <a:cubicBezTo>
                      <a:pt x="43" y="22"/>
                      <a:pt x="43" y="18"/>
                      <a:pt x="42" y="22"/>
                    </a:cubicBezTo>
                    <a:cubicBezTo>
                      <a:pt x="42" y="22"/>
                      <a:pt x="42" y="23"/>
                      <a:pt x="42" y="24"/>
                    </a:cubicBezTo>
                    <a:cubicBezTo>
                      <a:pt x="41" y="25"/>
                      <a:pt x="40" y="25"/>
                      <a:pt x="39" y="26"/>
                    </a:cubicBezTo>
                    <a:cubicBezTo>
                      <a:pt x="38" y="27"/>
                      <a:pt x="37" y="28"/>
                      <a:pt x="36" y="29"/>
                    </a:cubicBezTo>
                    <a:cubicBezTo>
                      <a:pt x="35" y="30"/>
                      <a:pt x="35" y="30"/>
                      <a:pt x="35" y="31"/>
                    </a:cubicBezTo>
                    <a:cubicBezTo>
                      <a:pt x="35" y="32"/>
                      <a:pt x="34" y="33"/>
                      <a:pt x="34" y="34"/>
                    </a:cubicBezTo>
                    <a:cubicBezTo>
                      <a:pt x="34" y="37"/>
                      <a:pt x="34" y="41"/>
                      <a:pt x="34" y="42"/>
                    </a:cubicBezTo>
                    <a:cubicBezTo>
                      <a:pt x="33" y="44"/>
                      <a:pt x="33" y="46"/>
                      <a:pt x="33" y="49"/>
                    </a:cubicBezTo>
                    <a:cubicBezTo>
                      <a:pt x="33" y="50"/>
                      <a:pt x="32" y="51"/>
                      <a:pt x="32" y="52"/>
                    </a:cubicBezTo>
                    <a:cubicBezTo>
                      <a:pt x="32" y="54"/>
                      <a:pt x="32" y="55"/>
                      <a:pt x="31" y="57"/>
                    </a:cubicBezTo>
                    <a:cubicBezTo>
                      <a:pt x="31" y="57"/>
                      <a:pt x="31" y="57"/>
                      <a:pt x="31" y="57"/>
                    </a:cubicBezTo>
                    <a:cubicBezTo>
                      <a:pt x="31" y="58"/>
                      <a:pt x="31" y="58"/>
                      <a:pt x="31" y="59"/>
                    </a:cubicBezTo>
                    <a:cubicBezTo>
                      <a:pt x="30" y="60"/>
                      <a:pt x="30" y="62"/>
                      <a:pt x="30" y="63"/>
                    </a:cubicBezTo>
                    <a:cubicBezTo>
                      <a:pt x="29" y="67"/>
                      <a:pt x="27" y="71"/>
                      <a:pt x="26" y="74"/>
                    </a:cubicBezTo>
                    <a:cubicBezTo>
                      <a:pt x="26" y="74"/>
                      <a:pt x="26" y="74"/>
                      <a:pt x="26" y="75"/>
                    </a:cubicBezTo>
                    <a:cubicBezTo>
                      <a:pt x="26" y="75"/>
                      <a:pt x="26" y="75"/>
                      <a:pt x="26" y="75"/>
                    </a:cubicBezTo>
                    <a:cubicBezTo>
                      <a:pt x="26" y="76"/>
                      <a:pt x="25" y="77"/>
                      <a:pt x="25" y="77"/>
                    </a:cubicBezTo>
                    <a:cubicBezTo>
                      <a:pt x="25" y="79"/>
                      <a:pt x="24" y="80"/>
                      <a:pt x="23" y="82"/>
                    </a:cubicBezTo>
                    <a:cubicBezTo>
                      <a:pt x="22" y="83"/>
                      <a:pt x="21" y="84"/>
                      <a:pt x="21" y="86"/>
                    </a:cubicBezTo>
                    <a:cubicBezTo>
                      <a:pt x="17" y="90"/>
                      <a:pt x="15" y="99"/>
                      <a:pt x="10" y="102"/>
                    </a:cubicBezTo>
                    <a:cubicBezTo>
                      <a:pt x="9" y="102"/>
                      <a:pt x="7" y="102"/>
                      <a:pt x="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7" name="Freeform 7">
                <a:extLst>
                  <a:ext uri="{FF2B5EF4-FFF2-40B4-BE49-F238E27FC236}">
                    <a16:creationId xmlns:a16="http://schemas.microsoft.com/office/drawing/2014/main" id="{530F5C4D-8F1D-4A43-B98E-1079F1A6683D}"/>
                  </a:ext>
                </a:extLst>
              </p:cNvPr>
              <p:cNvSpPr>
                <a:spLocks/>
              </p:cNvSpPr>
              <p:nvPr/>
            </p:nvSpPr>
            <p:spPr bwMode="auto">
              <a:xfrm>
                <a:off x="4254501" y="3016250"/>
                <a:ext cx="458788" cy="481013"/>
              </a:xfrm>
              <a:custGeom>
                <a:avLst/>
                <a:gdLst>
                  <a:gd name="T0" fmla="*/ 82 w 122"/>
                  <a:gd name="T1" fmla="*/ 4 h 128"/>
                  <a:gd name="T2" fmla="*/ 89 w 122"/>
                  <a:gd name="T3" fmla="*/ 10 h 128"/>
                  <a:gd name="T4" fmla="*/ 94 w 122"/>
                  <a:gd name="T5" fmla="*/ 15 h 128"/>
                  <a:gd name="T6" fmla="*/ 99 w 122"/>
                  <a:gd name="T7" fmla="*/ 19 h 128"/>
                  <a:gd name="T8" fmla="*/ 108 w 122"/>
                  <a:gd name="T9" fmla="*/ 28 h 128"/>
                  <a:gd name="T10" fmla="*/ 116 w 122"/>
                  <a:gd name="T11" fmla="*/ 36 h 128"/>
                  <a:gd name="T12" fmla="*/ 120 w 122"/>
                  <a:gd name="T13" fmla="*/ 42 h 128"/>
                  <a:gd name="T14" fmla="*/ 122 w 122"/>
                  <a:gd name="T15" fmla="*/ 60 h 128"/>
                  <a:gd name="T16" fmla="*/ 122 w 122"/>
                  <a:gd name="T17" fmla="*/ 68 h 128"/>
                  <a:gd name="T18" fmla="*/ 120 w 122"/>
                  <a:gd name="T19" fmla="*/ 79 h 128"/>
                  <a:gd name="T20" fmla="*/ 118 w 122"/>
                  <a:gd name="T21" fmla="*/ 87 h 128"/>
                  <a:gd name="T22" fmla="*/ 116 w 122"/>
                  <a:gd name="T23" fmla="*/ 96 h 128"/>
                  <a:gd name="T24" fmla="*/ 111 w 122"/>
                  <a:gd name="T25" fmla="*/ 108 h 128"/>
                  <a:gd name="T26" fmla="*/ 104 w 122"/>
                  <a:gd name="T27" fmla="*/ 114 h 128"/>
                  <a:gd name="T28" fmla="*/ 88 w 122"/>
                  <a:gd name="T29" fmla="*/ 125 h 128"/>
                  <a:gd name="T30" fmla="*/ 83 w 122"/>
                  <a:gd name="T31" fmla="*/ 128 h 128"/>
                  <a:gd name="T32" fmla="*/ 78 w 122"/>
                  <a:gd name="T33" fmla="*/ 128 h 128"/>
                  <a:gd name="T34" fmla="*/ 71 w 122"/>
                  <a:gd name="T35" fmla="*/ 124 h 128"/>
                  <a:gd name="T36" fmla="*/ 69 w 122"/>
                  <a:gd name="T37" fmla="*/ 118 h 128"/>
                  <a:gd name="T38" fmla="*/ 70 w 122"/>
                  <a:gd name="T39" fmla="*/ 115 h 128"/>
                  <a:gd name="T40" fmla="*/ 78 w 122"/>
                  <a:gd name="T41" fmla="*/ 107 h 128"/>
                  <a:gd name="T42" fmla="*/ 81 w 122"/>
                  <a:gd name="T43" fmla="*/ 105 h 128"/>
                  <a:gd name="T44" fmla="*/ 87 w 122"/>
                  <a:gd name="T45" fmla="*/ 101 h 128"/>
                  <a:gd name="T46" fmla="*/ 92 w 122"/>
                  <a:gd name="T47" fmla="*/ 93 h 128"/>
                  <a:gd name="T48" fmla="*/ 97 w 122"/>
                  <a:gd name="T49" fmla="*/ 78 h 128"/>
                  <a:gd name="T50" fmla="*/ 94 w 122"/>
                  <a:gd name="T51" fmla="*/ 48 h 128"/>
                  <a:gd name="T52" fmla="*/ 88 w 122"/>
                  <a:gd name="T53" fmla="*/ 41 h 128"/>
                  <a:gd name="T54" fmla="*/ 81 w 122"/>
                  <a:gd name="T55" fmla="*/ 34 h 128"/>
                  <a:gd name="T56" fmla="*/ 76 w 122"/>
                  <a:gd name="T57" fmla="*/ 29 h 128"/>
                  <a:gd name="T58" fmla="*/ 63 w 122"/>
                  <a:gd name="T59" fmla="*/ 25 h 128"/>
                  <a:gd name="T60" fmla="*/ 57 w 122"/>
                  <a:gd name="T61" fmla="*/ 27 h 128"/>
                  <a:gd name="T62" fmla="*/ 45 w 122"/>
                  <a:gd name="T63" fmla="*/ 34 h 128"/>
                  <a:gd name="T64" fmla="*/ 42 w 122"/>
                  <a:gd name="T65" fmla="*/ 36 h 128"/>
                  <a:gd name="T66" fmla="*/ 31 w 122"/>
                  <a:gd name="T67" fmla="*/ 45 h 128"/>
                  <a:gd name="T68" fmla="*/ 25 w 122"/>
                  <a:gd name="T69" fmla="*/ 48 h 128"/>
                  <a:gd name="T70" fmla="*/ 16 w 122"/>
                  <a:gd name="T71" fmla="*/ 49 h 128"/>
                  <a:gd name="T72" fmla="*/ 8 w 122"/>
                  <a:gd name="T73" fmla="*/ 46 h 128"/>
                  <a:gd name="T74" fmla="*/ 5 w 122"/>
                  <a:gd name="T75" fmla="*/ 44 h 128"/>
                  <a:gd name="T76" fmla="*/ 0 w 122"/>
                  <a:gd name="T77" fmla="*/ 36 h 128"/>
                  <a:gd name="T78" fmla="*/ 14 w 122"/>
                  <a:gd name="T79" fmla="*/ 23 h 128"/>
                  <a:gd name="T80" fmla="*/ 22 w 122"/>
                  <a:gd name="T81" fmla="*/ 23 h 128"/>
                  <a:gd name="T82" fmla="*/ 36 w 122"/>
                  <a:gd name="T83" fmla="*/ 16 h 128"/>
                  <a:gd name="T84" fmla="*/ 49 w 122"/>
                  <a:gd name="T85" fmla="*/ 9 h 128"/>
                  <a:gd name="T86" fmla="*/ 57 w 122"/>
                  <a:gd name="T87" fmla="*/ 5 h 128"/>
                  <a:gd name="T88" fmla="*/ 62 w 122"/>
                  <a:gd name="T89" fmla="*/ 2 h 128"/>
                  <a:gd name="T90" fmla="*/ 65 w 122"/>
                  <a:gd name="T91" fmla="*/ 1 h 128"/>
                  <a:gd name="T92" fmla="*/ 68 w 122"/>
                  <a:gd name="T93" fmla="*/ 1 h 128"/>
                  <a:gd name="T94" fmla="*/ 77 w 122"/>
                  <a:gd name="T95" fmla="*/ 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2" h="128">
                    <a:moveTo>
                      <a:pt x="77" y="1"/>
                    </a:moveTo>
                    <a:cubicBezTo>
                      <a:pt x="78" y="1"/>
                      <a:pt x="79" y="3"/>
                      <a:pt x="81" y="3"/>
                    </a:cubicBezTo>
                    <a:cubicBezTo>
                      <a:pt x="82" y="3"/>
                      <a:pt x="81" y="4"/>
                      <a:pt x="82" y="4"/>
                    </a:cubicBezTo>
                    <a:cubicBezTo>
                      <a:pt x="83" y="5"/>
                      <a:pt x="84" y="6"/>
                      <a:pt x="85" y="6"/>
                    </a:cubicBezTo>
                    <a:cubicBezTo>
                      <a:pt x="86" y="7"/>
                      <a:pt x="86" y="7"/>
                      <a:pt x="87" y="8"/>
                    </a:cubicBezTo>
                    <a:cubicBezTo>
                      <a:pt x="88" y="8"/>
                      <a:pt x="88" y="8"/>
                      <a:pt x="89" y="10"/>
                    </a:cubicBezTo>
                    <a:cubicBezTo>
                      <a:pt x="90" y="11"/>
                      <a:pt x="91" y="11"/>
                      <a:pt x="92" y="12"/>
                    </a:cubicBezTo>
                    <a:cubicBezTo>
                      <a:pt x="92" y="12"/>
                      <a:pt x="93" y="13"/>
                      <a:pt x="94" y="14"/>
                    </a:cubicBezTo>
                    <a:cubicBezTo>
                      <a:pt x="94" y="14"/>
                      <a:pt x="94" y="14"/>
                      <a:pt x="94" y="15"/>
                    </a:cubicBezTo>
                    <a:cubicBezTo>
                      <a:pt x="95" y="15"/>
                      <a:pt x="95" y="15"/>
                      <a:pt x="96" y="16"/>
                    </a:cubicBezTo>
                    <a:cubicBezTo>
                      <a:pt x="96" y="16"/>
                      <a:pt x="96" y="16"/>
                      <a:pt x="96" y="17"/>
                    </a:cubicBezTo>
                    <a:cubicBezTo>
                      <a:pt x="97" y="17"/>
                      <a:pt x="98" y="18"/>
                      <a:pt x="99" y="19"/>
                    </a:cubicBezTo>
                    <a:cubicBezTo>
                      <a:pt x="100" y="20"/>
                      <a:pt x="100" y="21"/>
                      <a:pt x="102" y="22"/>
                    </a:cubicBezTo>
                    <a:cubicBezTo>
                      <a:pt x="103" y="23"/>
                      <a:pt x="104" y="24"/>
                      <a:pt x="105" y="25"/>
                    </a:cubicBezTo>
                    <a:cubicBezTo>
                      <a:pt x="106" y="25"/>
                      <a:pt x="107" y="27"/>
                      <a:pt x="108" y="28"/>
                    </a:cubicBezTo>
                    <a:cubicBezTo>
                      <a:pt x="109" y="29"/>
                      <a:pt x="110" y="30"/>
                      <a:pt x="111" y="32"/>
                    </a:cubicBezTo>
                    <a:cubicBezTo>
                      <a:pt x="112" y="32"/>
                      <a:pt x="113" y="33"/>
                      <a:pt x="114" y="34"/>
                    </a:cubicBezTo>
                    <a:cubicBezTo>
                      <a:pt x="114" y="35"/>
                      <a:pt x="115" y="35"/>
                      <a:pt x="116" y="36"/>
                    </a:cubicBezTo>
                    <a:cubicBezTo>
                      <a:pt x="116" y="37"/>
                      <a:pt x="117" y="37"/>
                      <a:pt x="117" y="38"/>
                    </a:cubicBezTo>
                    <a:cubicBezTo>
                      <a:pt x="117" y="38"/>
                      <a:pt x="118" y="39"/>
                      <a:pt x="118" y="39"/>
                    </a:cubicBezTo>
                    <a:cubicBezTo>
                      <a:pt x="119" y="40"/>
                      <a:pt x="119" y="41"/>
                      <a:pt x="120" y="42"/>
                    </a:cubicBezTo>
                    <a:cubicBezTo>
                      <a:pt x="121" y="43"/>
                      <a:pt x="121" y="45"/>
                      <a:pt x="122" y="46"/>
                    </a:cubicBezTo>
                    <a:cubicBezTo>
                      <a:pt x="122" y="48"/>
                      <a:pt x="122" y="49"/>
                      <a:pt x="122" y="50"/>
                    </a:cubicBezTo>
                    <a:cubicBezTo>
                      <a:pt x="122" y="53"/>
                      <a:pt x="122" y="57"/>
                      <a:pt x="122" y="60"/>
                    </a:cubicBezTo>
                    <a:cubicBezTo>
                      <a:pt x="122" y="60"/>
                      <a:pt x="122" y="61"/>
                      <a:pt x="122" y="62"/>
                    </a:cubicBezTo>
                    <a:cubicBezTo>
                      <a:pt x="122" y="63"/>
                      <a:pt x="122" y="64"/>
                      <a:pt x="122" y="66"/>
                    </a:cubicBezTo>
                    <a:cubicBezTo>
                      <a:pt x="122" y="67"/>
                      <a:pt x="122" y="67"/>
                      <a:pt x="122" y="68"/>
                    </a:cubicBezTo>
                    <a:cubicBezTo>
                      <a:pt x="121" y="69"/>
                      <a:pt x="121" y="70"/>
                      <a:pt x="121" y="72"/>
                    </a:cubicBezTo>
                    <a:cubicBezTo>
                      <a:pt x="120" y="74"/>
                      <a:pt x="120" y="75"/>
                      <a:pt x="120" y="77"/>
                    </a:cubicBezTo>
                    <a:cubicBezTo>
                      <a:pt x="120" y="78"/>
                      <a:pt x="120" y="78"/>
                      <a:pt x="120" y="79"/>
                    </a:cubicBezTo>
                    <a:cubicBezTo>
                      <a:pt x="120" y="79"/>
                      <a:pt x="120" y="80"/>
                      <a:pt x="120" y="81"/>
                    </a:cubicBezTo>
                    <a:cubicBezTo>
                      <a:pt x="119" y="81"/>
                      <a:pt x="119" y="82"/>
                      <a:pt x="119" y="82"/>
                    </a:cubicBezTo>
                    <a:cubicBezTo>
                      <a:pt x="119" y="84"/>
                      <a:pt x="119" y="86"/>
                      <a:pt x="118" y="87"/>
                    </a:cubicBezTo>
                    <a:cubicBezTo>
                      <a:pt x="118" y="87"/>
                      <a:pt x="118" y="88"/>
                      <a:pt x="118" y="88"/>
                    </a:cubicBezTo>
                    <a:cubicBezTo>
                      <a:pt x="118" y="90"/>
                      <a:pt x="118" y="91"/>
                      <a:pt x="117" y="93"/>
                    </a:cubicBezTo>
                    <a:cubicBezTo>
                      <a:pt x="117" y="94"/>
                      <a:pt x="117" y="95"/>
                      <a:pt x="116" y="96"/>
                    </a:cubicBezTo>
                    <a:cubicBezTo>
                      <a:pt x="116" y="97"/>
                      <a:pt x="116" y="98"/>
                      <a:pt x="116" y="99"/>
                    </a:cubicBezTo>
                    <a:cubicBezTo>
                      <a:pt x="115" y="100"/>
                      <a:pt x="114" y="102"/>
                      <a:pt x="114" y="103"/>
                    </a:cubicBezTo>
                    <a:cubicBezTo>
                      <a:pt x="113" y="105"/>
                      <a:pt x="112" y="106"/>
                      <a:pt x="111" y="108"/>
                    </a:cubicBezTo>
                    <a:cubicBezTo>
                      <a:pt x="111" y="108"/>
                      <a:pt x="110" y="109"/>
                      <a:pt x="110" y="110"/>
                    </a:cubicBezTo>
                    <a:cubicBezTo>
                      <a:pt x="107" y="112"/>
                      <a:pt x="107" y="112"/>
                      <a:pt x="105" y="114"/>
                    </a:cubicBezTo>
                    <a:cubicBezTo>
                      <a:pt x="104" y="114"/>
                      <a:pt x="104" y="114"/>
                      <a:pt x="104" y="114"/>
                    </a:cubicBezTo>
                    <a:cubicBezTo>
                      <a:pt x="103" y="114"/>
                      <a:pt x="99" y="118"/>
                      <a:pt x="97" y="119"/>
                    </a:cubicBezTo>
                    <a:cubicBezTo>
                      <a:pt x="95" y="121"/>
                      <a:pt x="92" y="121"/>
                      <a:pt x="91" y="123"/>
                    </a:cubicBezTo>
                    <a:cubicBezTo>
                      <a:pt x="89" y="124"/>
                      <a:pt x="89" y="124"/>
                      <a:pt x="88" y="125"/>
                    </a:cubicBezTo>
                    <a:cubicBezTo>
                      <a:pt x="87" y="125"/>
                      <a:pt x="87" y="126"/>
                      <a:pt x="87" y="126"/>
                    </a:cubicBezTo>
                    <a:cubicBezTo>
                      <a:pt x="87" y="126"/>
                      <a:pt x="85" y="127"/>
                      <a:pt x="85" y="128"/>
                    </a:cubicBezTo>
                    <a:cubicBezTo>
                      <a:pt x="84" y="128"/>
                      <a:pt x="83" y="128"/>
                      <a:pt x="83" y="128"/>
                    </a:cubicBezTo>
                    <a:cubicBezTo>
                      <a:pt x="83" y="128"/>
                      <a:pt x="82" y="128"/>
                      <a:pt x="82" y="128"/>
                    </a:cubicBezTo>
                    <a:cubicBezTo>
                      <a:pt x="81" y="128"/>
                      <a:pt x="80" y="128"/>
                      <a:pt x="80" y="128"/>
                    </a:cubicBezTo>
                    <a:cubicBezTo>
                      <a:pt x="79" y="128"/>
                      <a:pt x="78" y="128"/>
                      <a:pt x="78" y="128"/>
                    </a:cubicBezTo>
                    <a:cubicBezTo>
                      <a:pt x="76" y="128"/>
                      <a:pt x="76" y="127"/>
                      <a:pt x="74" y="127"/>
                    </a:cubicBezTo>
                    <a:cubicBezTo>
                      <a:pt x="73" y="127"/>
                      <a:pt x="72" y="126"/>
                      <a:pt x="71" y="125"/>
                    </a:cubicBezTo>
                    <a:cubicBezTo>
                      <a:pt x="71" y="124"/>
                      <a:pt x="71" y="124"/>
                      <a:pt x="71" y="124"/>
                    </a:cubicBezTo>
                    <a:cubicBezTo>
                      <a:pt x="69" y="124"/>
                      <a:pt x="70" y="123"/>
                      <a:pt x="70" y="122"/>
                    </a:cubicBezTo>
                    <a:cubicBezTo>
                      <a:pt x="70" y="122"/>
                      <a:pt x="70" y="121"/>
                      <a:pt x="70" y="121"/>
                    </a:cubicBezTo>
                    <a:cubicBezTo>
                      <a:pt x="70" y="119"/>
                      <a:pt x="69" y="119"/>
                      <a:pt x="69" y="118"/>
                    </a:cubicBezTo>
                    <a:cubicBezTo>
                      <a:pt x="69" y="118"/>
                      <a:pt x="69" y="118"/>
                      <a:pt x="69" y="117"/>
                    </a:cubicBezTo>
                    <a:cubicBezTo>
                      <a:pt x="69" y="117"/>
                      <a:pt x="69" y="117"/>
                      <a:pt x="70" y="116"/>
                    </a:cubicBezTo>
                    <a:cubicBezTo>
                      <a:pt x="70" y="116"/>
                      <a:pt x="70" y="115"/>
                      <a:pt x="70" y="115"/>
                    </a:cubicBezTo>
                    <a:cubicBezTo>
                      <a:pt x="71" y="114"/>
                      <a:pt x="71" y="113"/>
                      <a:pt x="72" y="112"/>
                    </a:cubicBezTo>
                    <a:cubicBezTo>
                      <a:pt x="73" y="110"/>
                      <a:pt x="75" y="110"/>
                      <a:pt x="76" y="108"/>
                    </a:cubicBezTo>
                    <a:cubicBezTo>
                      <a:pt x="77" y="108"/>
                      <a:pt x="77" y="107"/>
                      <a:pt x="78" y="107"/>
                    </a:cubicBezTo>
                    <a:cubicBezTo>
                      <a:pt x="79" y="106"/>
                      <a:pt x="79" y="106"/>
                      <a:pt x="80" y="106"/>
                    </a:cubicBezTo>
                    <a:cubicBezTo>
                      <a:pt x="80" y="106"/>
                      <a:pt x="80" y="105"/>
                      <a:pt x="80" y="105"/>
                    </a:cubicBezTo>
                    <a:cubicBezTo>
                      <a:pt x="81" y="105"/>
                      <a:pt x="81" y="105"/>
                      <a:pt x="81" y="105"/>
                    </a:cubicBezTo>
                    <a:cubicBezTo>
                      <a:pt x="82" y="104"/>
                      <a:pt x="82" y="104"/>
                      <a:pt x="83" y="104"/>
                    </a:cubicBezTo>
                    <a:cubicBezTo>
                      <a:pt x="83" y="104"/>
                      <a:pt x="84" y="103"/>
                      <a:pt x="84" y="103"/>
                    </a:cubicBezTo>
                    <a:cubicBezTo>
                      <a:pt x="85" y="102"/>
                      <a:pt x="86" y="102"/>
                      <a:pt x="87" y="101"/>
                    </a:cubicBezTo>
                    <a:cubicBezTo>
                      <a:pt x="87" y="100"/>
                      <a:pt x="88" y="99"/>
                      <a:pt x="89" y="99"/>
                    </a:cubicBezTo>
                    <a:cubicBezTo>
                      <a:pt x="89" y="98"/>
                      <a:pt x="89" y="98"/>
                      <a:pt x="89" y="98"/>
                    </a:cubicBezTo>
                    <a:cubicBezTo>
                      <a:pt x="90" y="96"/>
                      <a:pt x="92" y="95"/>
                      <a:pt x="92" y="93"/>
                    </a:cubicBezTo>
                    <a:cubicBezTo>
                      <a:pt x="93" y="90"/>
                      <a:pt x="95" y="88"/>
                      <a:pt x="96" y="84"/>
                    </a:cubicBezTo>
                    <a:cubicBezTo>
                      <a:pt x="96" y="84"/>
                      <a:pt x="96" y="83"/>
                      <a:pt x="96" y="83"/>
                    </a:cubicBezTo>
                    <a:cubicBezTo>
                      <a:pt x="96" y="81"/>
                      <a:pt x="97" y="80"/>
                      <a:pt x="97" y="78"/>
                    </a:cubicBezTo>
                    <a:cubicBezTo>
                      <a:pt x="98" y="77"/>
                      <a:pt x="98" y="76"/>
                      <a:pt x="98" y="75"/>
                    </a:cubicBezTo>
                    <a:cubicBezTo>
                      <a:pt x="99" y="68"/>
                      <a:pt x="101" y="63"/>
                      <a:pt x="98" y="55"/>
                    </a:cubicBezTo>
                    <a:cubicBezTo>
                      <a:pt x="97" y="52"/>
                      <a:pt x="96" y="51"/>
                      <a:pt x="94" y="48"/>
                    </a:cubicBezTo>
                    <a:cubicBezTo>
                      <a:pt x="93" y="47"/>
                      <a:pt x="92" y="46"/>
                      <a:pt x="91" y="44"/>
                    </a:cubicBezTo>
                    <a:cubicBezTo>
                      <a:pt x="90" y="43"/>
                      <a:pt x="90" y="42"/>
                      <a:pt x="89" y="42"/>
                    </a:cubicBezTo>
                    <a:cubicBezTo>
                      <a:pt x="89" y="41"/>
                      <a:pt x="89" y="41"/>
                      <a:pt x="88" y="41"/>
                    </a:cubicBezTo>
                    <a:cubicBezTo>
                      <a:pt x="88" y="40"/>
                      <a:pt x="87" y="40"/>
                      <a:pt x="87" y="40"/>
                    </a:cubicBezTo>
                    <a:cubicBezTo>
                      <a:pt x="84" y="38"/>
                      <a:pt x="84" y="36"/>
                      <a:pt x="82" y="35"/>
                    </a:cubicBezTo>
                    <a:cubicBezTo>
                      <a:pt x="82" y="34"/>
                      <a:pt x="81" y="34"/>
                      <a:pt x="81" y="34"/>
                    </a:cubicBezTo>
                    <a:cubicBezTo>
                      <a:pt x="81" y="33"/>
                      <a:pt x="81" y="33"/>
                      <a:pt x="81" y="33"/>
                    </a:cubicBezTo>
                    <a:cubicBezTo>
                      <a:pt x="79" y="32"/>
                      <a:pt x="78" y="30"/>
                      <a:pt x="78" y="29"/>
                    </a:cubicBezTo>
                    <a:cubicBezTo>
                      <a:pt x="77" y="29"/>
                      <a:pt x="76" y="29"/>
                      <a:pt x="76" y="29"/>
                    </a:cubicBezTo>
                    <a:cubicBezTo>
                      <a:pt x="75" y="28"/>
                      <a:pt x="74" y="27"/>
                      <a:pt x="73" y="27"/>
                    </a:cubicBezTo>
                    <a:cubicBezTo>
                      <a:pt x="72" y="26"/>
                      <a:pt x="72" y="25"/>
                      <a:pt x="71" y="25"/>
                    </a:cubicBezTo>
                    <a:cubicBezTo>
                      <a:pt x="69" y="24"/>
                      <a:pt x="65" y="24"/>
                      <a:pt x="63" y="25"/>
                    </a:cubicBezTo>
                    <a:cubicBezTo>
                      <a:pt x="62" y="25"/>
                      <a:pt x="59" y="26"/>
                      <a:pt x="59" y="26"/>
                    </a:cubicBezTo>
                    <a:cubicBezTo>
                      <a:pt x="58" y="26"/>
                      <a:pt x="58" y="26"/>
                      <a:pt x="58" y="27"/>
                    </a:cubicBezTo>
                    <a:cubicBezTo>
                      <a:pt x="58" y="27"/>
                      <a:pt x="57" y="27"/>
                      <a:pt x="57" y="27"/>
                    </a:cubicBezTo>
                    <a:cubicBezTo>
                      <a:pt x="56" y="28"/>
                      <a:pt x="55" y="28"/>
                      <a:pt x="55" y="28"/>
                    </a:cubicBezTo>
                    <a:cubicBezTo>
                      <a:pt x="54" y="29"/>
                      <a:pt x="51" y="30"/>
                      <a:pt x="50" y="31"/>
                    </a:cubicBezTo>
                    <a:cubicBezTo>
                      <a:pt x="48" y="32"/>
                      <a:pt x="47" y="32"/>
                      <a:pt x="45" y="34"/>
                    </a:cubicBezTo>
                    <a:cubicBezTo>
                      <a:pt x="45" y="34"/>
                      <a:pt x="44" y="34"/>
                      <a:pt x="44" y="34"/>
                    </a:cubicBezTo>
                    <a:cubicBezTo>
                      <a:pt x="44" y="34"/>
                      <a:pt x="43" y="35"/>
                      <a:pt x="42" y="35"/>
                    </a:cubicBezTo>
                    <a:cubicBezTo>
                      <a:pt x="42" y="35"/>
                      <a:pt x="42" y="35"/>
                      <a:pt x="42" y="36"/>
                    </a:cubicBezTo>
                    <a:cubicBezTo>
                      <a:pt x="39" y="38"/>
                      <a:pt x="36" y="39"/>
                      <a:pt x="34" y="42"/>
                    </a:cubicBezTo>
                    <a:cubicBezTo>
                      <a:pt x="34" y="42"/>
                      <a:pt x="33" y="43"/>
                      <a:pt x="32" y="43"/>
                    </a:cubicBezTo>
                    <a:cubicBezTo>
                      <a:pt x="32" y="44"/>
                      <a:pt x="31" y="44"/>
                      <a:pt x="31" y="45"/>
                    </a:cubicBezTo>
                    <a:cubicBezTo>
                      <a:pt x="30" y="46"/>
                      <a:pt x="29" y="46"/>
                      <a:pt x="28" y="47"/>
                    </a:cubicBezTo>
                    <a:cubicBezTo>
                      <a:pt x="27" y="47"/>
                      <a:pt x="27" y="47"/>
                      <a:pt x="27" y="48"/>
                    </a:cubicBezTo>
                    <a:cubicBezTo>
                      <a:pt x="26" y="48"/>
                      <a:pt x="25" y="48"/>
                      <a:pt x="25" y="48"/>
                    </a:cubicBezTo>
                    <a:cubicBezTo>
                      <a:pt x="24" y="48"/>
                      <a:pt x="22" y="49"/>
                      <a:pt x="21" y="49"/>
                    </a:cubicBezTo>
                    <a:cubicBezTo>
                      <a:pt x="19" y="49"/>
                      <a:pt x="19" y="49"/>
                      <a:pt x="19" y="49"/>
                    </a:cubicBezTo>
                    <a:cubicBezTo>
                      <a:pt x="18" y="49"/>
                      <a:pt x="16" y="49"/>
                      <a:pt x="16" y="49"/>
                    </a:cubicBezTo>
                    <a:cubicBezTo>
                      <a:pt x="15" y="48"/>
                      <a:pt x="15" y="49"/>
                      <a:pt x="14" y="48"/>
                    </a:cubicBezTo>
                    <a:cubicBezTo>
                      <a:pt x="12" y="47"/>
                      <a:pt x="12" y="47"/>
                      <a:pt x="10" y="47"/>
                    </a:cubicBezTo>
                    <a:cubicBezTo>
                      <a:pt x="10" y="46"/>
                      <a:pt x="9" y="46"/>
                      <a:pt x="8" y="46"/>
                    </a:cubicBezTo>
                    <a:cubicBezTo>
                      <a:pt x="8" y="46"/>
                      <a:pt x="7" y="45"/>
                      <a:pt x="7" y="45"/>
                    </a:cubicBezTo>
                    <a:cubicBezTo>
                      <a:pt x="7" y="45"/>
                      <a:pt x="7" y="45"/>
                      <a:pt x="7" y="45"/>
                    </a:cubicBezTo>
                    <a:cubicBezTo>
                      <a:pt x="7" y="45"/>
                      <a:pt x="5" y="44"/>
                      <a:pt x="5" y="44"/>
                    </a:cubicBezTo>
                    <a:cubicBezTo>
                      <a:pt x="4" y="42"/>
                      <a:pt x="3" y="43"/>
                      <a:pt x="2" y="42"/>
                    </a:cubicBezTo>
                    <a:cubicBezTo>
                      <a:pt x="2" y="40"/>
                      <a:pt x="1" y="41"/>
                      <a:pt x="1" y="40"/>
                    </a:cubicBezTo>
                    <a:cubicBezTo>
                      <a:pt x="1" y="38"/>
                      <a:pt x="0" y="37"/>
                      <a:pt x="0" y="36"/>
                    </a:cubicBezTo>
                    <a:cubicBezTo>
                      <a:pt x="0" y="31"/>
                      <a:pt x="1" y="28"/>
                      <a:pt x="3" y="26"/>
                    </a:cubicBezTo>
                    <a:cubicBezTo>
                      <a:pt x="5" y="24"/>
                      <a:pt x="6" y="23"/>
                      <a:pt x="10" y="23"/>
                    </a:cubicBezTo>
                    <a:cubicBezTo>
                      <a:pt x="11" y="23"/>
                      <a:pt x="13" y="23"/>
                      <a:pt x="14" y="23"/>
                    </a:cubicBezTo>
                    <a:cubicBezTo>
                      <a:pt x="15" y="23"/>
                      <a:pt x="15" y="23"/>
                      <a:pt x="16" y="23"/>
                    </a:cubicBezTo>
                    <a:cubicBezTo>
                      <a:pt x="18" y="24"/>
                      <a:pt x="19" y="24"/>
                      <a:pt x="20" y="24"/>
                    </a:cubicBezTo>
                    <a:cubicBezTo>
                      <a:pt x="20" y="24"/>
                      <a:pt x="21" y="24"/>
                      <a:pt x="22" y="23"/>
                    </a:cubicBezTo>
                    <a:cubicBezTo>
                      <a:pt x="23" y="22"/>
                      <a:pt x="25" y="22"/>
                      <a:pt x="26" y="22"/>
                    </a:cubicBezTo>
                    <a:cubicBezTo>
                      <a:pt x="27" y="21"/>
                      <a:pt x="28" y="20"/>
                      <a:pt x="30" y="20"/>
                    </a:cubicBezTo>
                    <a:cubicBezTo>
                      <a:pt x="31" y="18"/>
                      <a:pt x="34" y="18"/>
                      <a:pt x="36" y="16"/>
                    </a:cubicBezTo>
                    <a:cubicBezTo>
                      <a:pt x="36" y="16"/>
                      <a:pt x="36" y="16"/>
                      <a:pt x="37" y="16"/>
                    </a:cubicBezTo>
                    <a:cubicBezTo>
                      <a:pt x="37" y="16"/>
                      <a:pt x="37" y="16"/>
                      <a:pt x="37" y="15"/>
                    </a:cubicBezTo>
                    <a:cubicBezTo>
                      <a:pt x="41" y="13"/>
                      <a:pt x="45" y="11"/>
                      <a:pt x="49" y="9"/>
                    </a:cubicBezTo>
                    <a:cubicBezTo>
                      <a:pt x="50" y="8"/>
                      <a:pt x="52" y="7"/>
                      <a:pt x="53" y="6"/>
                    </a:cubicBezTo>
                    <a:cubicBezTo>
                      <a:pt x="54" y="6"/>
                      <a:pt x="54" y="6"/>
                      <a:pt x="55" y="6"/>
                    </a:cubicBezTo>
                    <a:cubicBezTo>
                      <a:pt x="56" y="6"/>
                      <a:pt x="56" y="5"/>
                      <a:pt x="57" y="5"/>
                    </a:cubicBezTo>
                    <a:cubicBezTo>
                      <a:pt x="58" y="4"/>
                      <a:pt x="58" y="4"/>
                      <a:pt x="60" y="4"/>
                    </a:cubicBezTo>
                    <a:cubicBezTo>
                      <a:pt x="60" y="3"/>
                      <a:pt x="61" y="3"/>
                      <a:pt x="61" y="3"/>
                    </a:cubicBezTo>
                    <a:cubicBezTo>
                      <a:pt x="62" y="3"/>
                      <a:pt x="62" y="2"/>
                      <a:pt x="62" y="2"/>
                    </a:cubicBezTo>
                    <a:cubicBezTo>
                      <a:pt x="63" y="2"/>
                      <a:pt x="63" y="2"/>
                      <a:pt x="64" y="2"/>
                    </a:cubicBezTo>
                    <a:cubicBezTo>
                      <a:pt x="64" y="2"/>
                      <a:pt x="64" y="1"/>
                      <a:pt x="64" y="1"/>
                    </a:cubicBezTo>
                    <a:cubicBezTo>
                      <a:pt x="65" y="1"/>
                      <a:pt x="65" y="1"/>
                      <a:pt x="65" y="1"/>
                    </a:cubicBezTo>
                    <a:cubicBezTo>
                      <a:pt x="65" y="1"/>
                      <a:pt x="65" y="1"/>
                      <a:pt x="66" y="1"/>
                    </a:cubicBezTo>
                    <a:cubicBezTo>
                      <a:pt x="66" y="1"/>
                      <a:pt x="66" y="1"/>
                      <a:pt x="67" y="1"/>
                    </a:cubicBezTo>
                    <a:cubicBezTo>
                      <a:pt x="67" y="1"/>
                      <a:pt x="67" y="1"/>
                      <a:pt x="68" y="1"/>
                    </a:cubicBezTo>
                    <a:cubicBezTo>
                      <a:pt x="68" y="0"/>
                      <a:pt x="68" y="1"/>
                      <a:pt x="69" y="1"/>
                    </a:cubicBezTo>
                    <a:cubicBezTo>
                      <a:pt x="69" y="1"/>
                      <a:pt x="71" y="0"/>
                      <a:pt x="73" y="0"/>
                    </a:cubicBezTo>
                    <a:cubicBezTo>
                      <a:pt x="74" y="0"/>
                      <a:pt x="76" y="1"/>
                      <a:pt x="7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8" name="Freeform 8">
                <a:extLst>
                  <a:ext uri="{FF2B5EF4-FFF2-40B4-BE49-F238E27FC236}">
                    <a16:creationId xmlns:a16="http://schemas.microsoft.com/office/drawing/2014/main" id="{8698F989-A318-490B-ACDC-4B1D160BB80E}"/>
                  </a:ext>
                </a:extLst>
              </p:cNvPr>
              <p:cNvSpPr>
                <a:spLocks/>
              </p:cNvSpPr>
              <p:nvPr/>
            </p:nvSpPr>
            <p:spPr bwMode="auto">
              <a:xfrm>
                <a:off x="5497513" y="3151188"/>
                <a:ext cx="241300" cy="433388"/>
              </a:xfrm>
              <a:custGeom>
                <a:avLst/>
                <a:gdLst>
                  <a:gd name="T0" fmla="*/ 20 w 64"/>
                  <a:gd name="T1" fmla="*/ 44 h 115"/>
                  <a:gd name="T2" fmla="*/ 20 w 64"/>
                  <a:gd name="T3" fmla="*/ 35 h 115"/>
                  <a:gd name="T4" fmla="*/ 22 w 64"/>
                  <a:gd name="T5" fmla="*/ 32 h 115"/>
                  <a:gd name="T6" fmla="*/ 22 w 64"/>
                  <a:gd name="T7" fmla="*/ 25 h 115"/>
                  <a:gd name="T8" fmla="*/ 15 w 64"/>
                  <a:gd name="T9" fmla="*/ 24 h 115"/>
                  <a:gd name="T10" fmla="*/ 9 w 64"/>
                  <a:gd name="T11" fmla="*/ 23 h 115"/>
                  <a:gd name="T12" fmla="*/ 2 w 64"/>
                  <a:gd name="T13" fmla="*/ 18 h 115"/>
                  <a:gd name="T14" fmla="*/ 0 w 64"/>
                  <a:gd name="T15" fmla="*/ 12 h 115"/>
                  <a:gd name="T16" fmla="*/ 1 w 64"/>
                  <a:gd name="T17" fmla="*/ 10 h 115"/>
                  <a:gd name="T18" fmla="*/ 10 w 64"/>
                  <a:gd name="T19" fmla="*/ 8 h 115"/>
                  <a:gd name="T20" fmla="*/ 14 w 64"/>
                  <a:gd name="T21" fmla="*/ 7 h 115"/>
                  <a:gd name="T22" fmla="*/ 20 w 64"/>
                  <a:gd name="T23" fmla="*/ 3 h 115"/>
                  <a:gd name="T24" fmla="*/ 27 w 64"/>
                  <a:gd name="T25" fmla="*/ 0 h 115"/>
                  <a:gd name="T26" fmla="*/ 35 w 64"/>
                  <a:gd name="T27" fmla="*/ 0 h 115"/>
                  <a:gd name="T28" fmla="*/ 42 w 64"/>
                  <a:gd name="T29" fmla="*/ 6 h 115"/>
                  <a:gd name="T30" fmla="*/ 46 w 64"/>
                  <a:gd name="T31" fmla="*/ 12 h 115"/>
                  <a:gd name="T32" fmla="*/ 46 w 64"/>
                  <a:gd name="T33" fmla="*/ 17 h 115"/>
                  <a:gd name="T34" fmla="*/ 45 w 64"/>
                  <a:gd name="T35" fmla="*/ 25 h 115"/>
                  <a:gd name="T36" fmla="*/ 41 w 64"/>
                  <a:gd name="T37" fmla="*/ 39 h 115"/>
                  <a:gd name="T38" fmla="*/ 40 w 64"/>
                  <a:gd name="T39" fmla="*/ 42 h 115"/>
                  <a:gd name="T40" fmla="*/ 41 w 64"/>
                  <a:gd name="T41" fmla="*/ 49 h 115"/>
                  <a:gd name="T42" fmla="*/ 50 w 64"/>
                  <a:gd name="T43" fmla="*/ 48 h 115"/>
                  <a:gd name="T44" fmla="*/ 55 w 64"/>
                  <a:gd name="T45" fmla="*/ 48 h 115"/>
                  <a:gd name="T46" fmla="*/ 62 w 64"/>
                  <a:gd name="T47" fmla="*/ 55 h 115"/>
                  <a:gd name="T48" fmla="*/ 64 w 64"/>
                  <a:gd name="T49" fmla="*/ 58 h 115"/>
                  <a:gd name="T50" fmla="*/ 63 w 64"/>
                  <a:gd name="T51" fmla="*/ 62 h 115"/>
                  <a:gd name="T52" fmla="*/ 61 w 64"/>
                  <a:gd name="T53" fmla="*/ 70 h 115"/>
                  <a:gd name="T54" fmla="*/ 62 w 64"/>
                  <a:gd name="T55" fmla="*/ 75 h 115"/>
                  <a:gd name="T56" fmla="*/ 60 w 64"/>
                  <a:gd name="T57" fmla="*/ 82 h 115"/>
                  <a:gd name="T58" fmla="*/ 56 w 64"/>
                  <a:gd name="T59" fmla="*/ 84 h 115"/>
                  <a:gd name="T60" fmla="*/ 50 w 64"/>
                  <a:gd name="T61" fmla="*/ 97 h 115"/>
                  <a:gd name="T62" fmla="*/ 49 w 64"/>
                  <a:gd name="T63" fmla="*/ 100 h 115"/>
                  <a:gd name="T64" fmla="*/ 47 w 64"/>
                  <a:gd name="T65" fmla="*/ 104 h 115"/>
                  <a:gd name="T66" fmla="*/ 43 w 64"/>
                  <a:gd name="T67" fmla="*/ 110 h 115"/>
                  <a:gd name="T68" fmla="*/ 38 w 64"/>
                  <a:gd name="T69" fmla="*/ 114 h 115"/>
                  <a:gd name="T70" fmla="*/ 31 w 64"/>
                  <a:gd name="T71" fmla="*/ 115 h 115"/>
                  <a:gd name="T72" fmla="*/ 26 w 64"/>
                  <a:gd name="T73" fmla="*/ 113 h 115"/>
                  <a:gd name="T74" fmla="*/ 20 w 64"/>
                  <a:gd name="T75" fmla="*/ 111 h 115"/>
                  <a:gd name="T76" fmla="*/ 17 w 64"/>
                  <a:gd name="T77" fmla="*/ 110 h 115"/>
                  <a:gd name="T78" fmla="*/ 15 w 64"/>
                  <a:gd name="T79" fmla="*/ 110 h 115"/>
                  <a:gd name="T80" fmla="*/ 7 w 64"/>
                  <a:gd name="T81" fmla="*/ 109 h 115"/>
                  <a:gd name="T82" fmla="*/ 5 w 64"/>
                  <a:gd name="T83" fmla="*/ 102 h 115"/>
                  <a:gd name="T84" fmla="*/ 8 w 64"/>
                  <a:gd name="T85" fmla="*/ 96 h 115"/>
                  <a:gd name="T86" fmla="*/ 15 w 64"/>
                  <a:gd name="T87" fmla="*/ 92 h 115"/>
                  <a:gd name="T88" fmla="*/ 21 w 64"/>
                  <a:gd name="T89" fmla="*/ 88 h 115"/>
                  <a:gd name="T90" fmla="*/ 24 w 64"/>
                  <a:gd name="T91" fmla="*/ 86 h 115"/>
                  <a:gd name="T92" fmla="*/ 24 w 64"/>
                  <a:gd name="T93" fmla="*/ 84 h 115"/>
                  <a:gd name="T94" fmla="*/ 20 w 64"/>
                  <a:gd name="T95" fmla="*/ 82 h 115"/>
                  <a:gd name="T96" fmla="*/ 18 w 64"/>
                  <a:gd name="T97" fmla="*/ 79 h 115"/>
                  <a:gd name="T98" fmla="*/ 13 w 64"/>
                  <a:gd name="T99" fmla="*/ 76 h 115"/>
                  <a:gd name="T100" fmla="*/ 9 w 64"/>
                  <a:gd name="T101" fmla="*/ 76 h 115"/>
                  <a:gd name="T102" fmla="*/ 6 w 64"/>
                  <a:gd name="T103" fmla="*/ 72 h 115"/>
                  <a:gd name="T104" fmla="*/ 6 w 64"/>
                  <a:gd name="T105" fmla="*/ 68 h 115"/>
                  <a:gd name="T106" fmla="*/ 9 w 64"/>
                  <a:gd name="T107" fmla="*/ 62 h 115"/>
                  <a:gd name="T108" fmla="*/ 10 w 64"/>
                  <a:gd name="T109" fmla="*/ 60 h 115"/>
                  <a:gd name="T110" fmla="*/ 14 w 64"/>
                  <a:gd name="T111" fmla="*/ 57 h 115"/>
                  <a:gd name="T112" fmla="*/ 21 w 64"/>
                  <a:gd name="T113" fmla="*/ 56 h 115"/>
                  <a:gd name="T114" fmla="*/ 21 w 64"/>
                  <a:gd name="T115" fmla="*/ 52 h 115"/>
                  <a:gd name="T116" fmla="*/ 20 w 64"/>
                  <a:gd name="T117" fmla="*/ 4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4" h="115">
                    <a:moveTo>
                      <a:pt x="20" y="45"/>
                    </a:moveTo>
                    <a:cubicBezTo>
                      <a:pt x="20" y="45"/>
                      <a:pt x="20" y="44"/>
                      <a:pt x="20" y="44"/>
                    </a:cubicBezTo>
                    <a:cubicBezTo>
                      <a:pt x="20" y="41"/>
                      <a:pt x="20" y="41"/>
                      <a:pt x="20" y="38"/>
                    </a:cubicBezTo>
                    <a:cubicBezTo>
                      <a:pt x="20" y="37"/>
                      <a:pt x="20" y="36"/>
                      <a:pt x="20" y="35"/>
                    </a:cubicBezTo>
                    <a:cubicBezTo>
                      <a:pt x="21" y="35"/>
                      <a:pt x="21" y="34"/>
                      <a:pt x="21" y="33"/>
                    </a:cubicBezTo>
                    <a:cubicBezTo>
                      <a:pt x="21" y="33"/>
                      <a:pt x="21" y="32"/>
                      <a:pt x="22" y="32"/>
                    </a:cubicBezTo>
                    <a:cubicBezTo>
                      <a:pt x="22" y="30"/>
                      <a:pt x="23" y="29"/>
                      <a:pt x="23" y="28"/>
                    </a:cubicBezTo>
                    <a:cubicBezTo>
                      <a:pt x="23" y="27"/>
                      <a:pt x="23" y="25"/>
                      <a:pt x="22" y="25"/>
                    </a:cubicBezTo>
                    <a:cubicBezTo>
                      <a:pt x="21" y="24"/>
                      <a:pt x="20" y="24"/>
                      <a:pt x="19" y="24"/>
                    </a:cubicBezTo>
                    <a:cubicBezTo>
                      <a:pt x="19" y="23"/>
                      <a:pt x="16" y="24"/>
                      <a:pt x="15" y="24"/>
                    </a:cubicBezTo>
                    <a:cubicBezTo>
                      <a:pt x="15" y="24"/>
                      <a:pt x="13" y="24"/>
                      <a:pt x="13" y="24"/>
                    </a:cubicBezTo>
                    <a:cubicBezTo>
                      <a:pt x="11" y="24"/>
                      <a:pt x="10" y="23"/>
                      <a:pt x="9" y="23"/>
                    </a:cubicBezTo>
                    <a:cubicBezTo>
                      <a:pt x="8" y="23"/>
                      <a:pt x="4" y="20"/>
                      <a:pt x="4" y="20"/>
                    </a:cubicBezTo>
                    <a:cubicBezTo>
                      <a:pt x="3" y="19"/>
                      <a:pt x="3" y="18"/>
                      <a:pt x="2" y="18"/>
                    </a:cubicBezTo>
                    <a:cubicBezTo>
                      <a:pt x="2" y="17"/>
                      <a:pt x="1" y="17"/>
                      <a:pt x="1" y="16"/>
                    </a:cubicBezTo>
                    <a:cubicBezTo>
                      <a:pt x="1" y="15"/>
                      <a:pt x="0" y="13"/>
                      <a:pt x="0" y="12"/>
                    </a:cubicBezTo>
                    <a:cubicBezTo>
                      <a:pt x="0" y="12"/>
                      <a:pt x="0" y="11"/>
                      <a:pt x="0" y="11"/>
                    </a:cubicBezTo>
                    <a:cubicBezTo>
                      <a:pt x="0" y="10"/>
                      <a:pt x="0" y="10"/>
                      <a:pt x="1" y="10"/>
                    </a:cubicBezTo>
                    <a:cubicBezTo>
                      <a:pt x="1" y="9"/>
                      <a:pt x="1" y="9"/>
                      <a:pt x="1" y="9"/>
                    </a:cubicBezTo>
                    <a:cubicBezTo>
                      <a:pt x="5" y="9"/>
                      <a:pt x="7" y="8"/>
                      <a:pt x="10" y="8"/>
                    </a:cubicBezTo>
                    <a:cubicBezTo>
                      <a:pt x="11" y="7"/>
                      <a:pt x="13" y="7"/>
                      <a:pt x="13" y="7"/>
                    </a:cubicBezTo>
                    <a:cubicBezTo>
                      <a:pt x="14" y="7"/>
                      <a:pt x="14" y="7"/>
                      <a:pt x="14" y="7"/>
                    </a:cubicBezTo>
                    <a:cubicBezTo>
                      <a:pt x="15" y="6"/>
                      <a:pt x="15" y="6"/>
                      <a:pt x="16" y="6"/>
                    </a:cubicBezTo>
                    <a:cubicBezTo>
                      <a:pt x="17" y="4"/>
                      <a:pt x="18" y="4"/>
                      <a:pt x="20" y="3"/>
                    </a:cubicBezTo>
                    <a:cubicBezTo>
                      <a:pt x="21" y="3"/>
                      <a:pt x="22" y="2"/>
                      <a:pt x="23" y="2"/>
                    </a:cubicBezTo>
                    <a:cubicBezTo>
                      <a:pt x="24" y="1"/>
                      <a:pt x="26" y="0"/>
                      <a:pt x="27" y="0"/>
                    </a:cubicBezTo>
                    <a:cubicBezTo>
                      <a:pt x="29" y="0"/>
                      <a:pt x="30" y="0"/>
                      <a:pt x="33" y="0"/>
                    </a:cubicBezTo>
                    <a:cubicBezTo>
                      <a:pt x="33" y="0"/>
                      <a:pt x="35" y="0"/>
                      <a:pt x="35" y="0"/>
                    </a:cubicBezTo>
                    <a:cubicBezTo>
                      <a:pt x="36" y="1"/>
                      <a:pt x="38" y="2"/>
                      <a:pt x="39" y="2"/>
                    </a:cubicBezTo>
                    <a:cubicBezTo>
                      <a:pt x="40" y="3"/>
                      <a:pt x="41" y="6"/>
                      <a:pt x="42" y="6"/>
                    </a:cubicBezTo>
                    <a:cubicBezTo>
                      <a:pt x="43" y="7"/>
                      <a:pt x="44" y="9"/>
                      <a:pt x="45" y="9"/>
                    </a:cubicBezTo>
                    <a:cubicBezTo>
                      <a:pt x="45" y="10"/>
                      <a:pt x="45" y="11"/>
                      <a:pt x="46" y="12"/>
                    </a:cubicBezTo>
                    <a:cubicBezTo>
                      <a:pt x="46" y="12"/>
                      <a:pt x="46" y="13"/>
                      <a:pt x="46" y="14"/>
                    </a:cubicBezTo>
                    <a:cubicBezTo>
                      <a:pt x="46" y="15"/>
                      <a:pt x="46" y="16"/>
                      <a:pt x="46" y="17"/>
                    </a:cubicBezTo>
                    <a:cubicBezTo>
                      <a:pt x="46" y="18"/>
                      <a:pt x="46" y="19"/>
                      <a:pt x="46" y="21"/>
                    </a:cubicBezTo>
                    <a:cubicBezTo>
                      <a:pt x="46" y="22"/>
                      <a:pt x="45" y="24"/>
                      <a:pt x="45" y="25"/>
                    </a:cubicBezTo>
                    <a:cubicBezTo>
                      <a:pt x="44" y="28"/>
                      <a:pt x="43" y="32"/>
                      <a:pt x="42" y="34"/>
                    </a:cubicBezTo>
                    <a:cubicBezTo>
                      <a:pt x="41" y="35"/>
                      <a:pt x="41" y="37"/>
                      <a:pt x="41" y="39"/>
                    </a:cubicBezTo>
                    <a:cubicBezTo>
                      <a:pt x="40" y="39"/>
                      <a:pt x="40" y="40"/>
                      <a:pt x="40" y="40"/>
                    </a:cubicBezTo>
                    <a:cubicBezTo>
                      <a:pt x="40" y="42"/>
                      <a:pt x="40" y="40"/>
                      <a:pt x="40" y="42"/>
                    </a:cubicBezTo>
                    <a:cubicBezTo>
                      <a:pt x="40" y="44"/>
                      <a:pt x="40" y="43"/>
                      <a:pt x="40" y="45"/>
                    </a:cubicBezTo>
                    <a:cubicBezTo>
                      <a:pt x="41" y="46"/>
                      <a:pt x="40" y="47"/>
                      <a:pt x="41" y="49"/>
                    </a:cubicBezTo>
                    <a:cubicBezTo>
                      <a:pt x="41" y="49"/>
                      <a:pt x="41" y="51"/>
                      <a:pt x="41" y="50"/>
                    </a:cubicBezTo>
                    <a:cubicBezTo>
                      <a:pt x="43" y="50"/>
                      <a:pt x="48" y="48"/>
                      <a:pt x="50" y="48"/>
                    </a:cubicBezTo>
                    <a:cubicBezTo>
                      <a:pt x="50" y="48"/>
                      <a:pt x="50" y="48"/>
                      <a:pt x="50" y="48"/>
                    </a:cubicBezTo>
                    <a:cubicBezTo>
                      <a:pt x="52" y="48"/>
                      <a:pt x="53" y="48"/>
                      <a:pt x="55" y="48"/>
                    </a:cubicBezTo>
                    <a:cubicBezTo>
                      <a:pt x="57" y="48"/>
                      <a:pt x="57" y="49"/>
                      <a:pt x="60" y="51"/>
                    </a:cubicBezTo>
                    <a:cubicBezTo>
                      <a:pt x="61" y="52"/>
                      <a:pt x="62" y="54"/>
                      <a:pt x="62" y="55"/>
                    </a:cubicBezTo>
                    <a:cubicBezTo>
                      <a:pt x="62" y="55"/>
                      <a:pt x="62" y="55"/>
                      <a:pt x="63" y="55"/>
                    </a:cubicBezTo>
                    <a:cubicBezTo>
                      <a:pt x="63" y="56"/>
                      <a:pt x="63" y="57"/>
                      <a:pt x="64" y="58"/>
                    </a:cubicBezTo>
                    <a:cubicBezTo>
                      <a:pt x="64" y="59"/>
                      <a:pt x="64" y="59"/>
                      <a:pt x="64" y="60"/>
                    </a:cubicBezTo>
                    <a:cubicBezTo>
                      <a:pt x="64" y="61"/>
                      <a:pt x="63" y="61"/>
                      <a:pt x="63" y="62"/>
                    </a:cubicBezTo>
                    <a:cubicBezTo>
                      <a:pt x="62" y="64"/>
                      <a:pt x="63" y="64"/>
                      <a:pt x="62" y="66"/>
                    </a:cubicBezTo>
                    <a:cubicBezTo>
                      <a:pt x="61" y="66"/>
                      <a:pt x="61" y="70"/>
                      <a:pt x="61" y="70"/>
                    </a:cubicBezTo>
                    <a:cubicBezTo>
                      <a:pt x="61" y="70"/>
                      <a:pt x="61" y="70"/>
                      <a:pt x="61" y="71"/>
                    </a:cubicBezTo>
                    <a:cubicBezTo>
                      <a:pt x="61" y="72"/>
                      <a:pt x="62" y="73"/>
                      <a:pt x="62" y="75"/>
                    </a:cubicBezTo>
                    <a:cubicBezTo>
                      <a:pt x="63" y="77"/>
                      <a:pt x="62" y="79"/>
                      <a:pt x="61" y="80"/>
                    </a:cubicBezTo>
                    <a:cubicBezTo>
                      <a:pt x="60" y="81"/>
                      <a:pt x="60" y="81"/>
                      <a:pt x="60" y="82"/>
                    </a:cubicBezTo>
                    <a:cubicBezTo>
                      <a:pt x="58" y="82"/>
                      <a:pt x="58" y="83"/>
                      <a:pt x="58" y="83"/>
                    </a:cubicBezTo>
                    <a:cubicBezTo>
                      <a:pt x="57" y="83"/>
                      <a:pt x="56" y="83"/>
                      <a:pt x="56" y="84"/>
                    </a:cubicBezTo>
                    <a:cubicBezTo>
                      <a:pt x="54" y="84"/>
                      <a:pt x="51" y="84"/>
                      <a:pt x="50" y="85"/>
                    </a:cubicBezTo>
                    <a:cubicBezTo>
                      <a:pt x="50" y="89"/>
                      <a:pt x="50" y="93"/>
                      <a:pt x="50" y="97"/>
                    </a:cubicBezTo>
                    <a:cubicBezTo>
                      <a:pt x="50" y="97"/>
                      <a:pt x="49" y="98"/>
                      <a:pt x="49" y="99"/>
                    </a:cubicBezTo>
                    <a:cubicBezTo>
                      <a:pt x="49" y="99"/>
                      <a:pt x="49" y="100"/>
                      <a:pt x="49" y="100"/>
                    </a:cubicBezTo>
                    <a:cubicBezTo>
                      <a:pt x="49" y="101"/>
                      <a:pt x="48" y="102"/>
                      <a:pt x="48" y="102"/>
                    </a:cubicBezTo>
                    <a:cubicBezTo>
                      <a:pt x="48" y="103"/>
                      <a:pt x="48" y="103"/>
                      <a:pt x="47" y="104"/>
                    </a:cubicBezTo>
                    <a:cubicBezTo>
                      <a:pt x="47" y="105"/>
                      <a:pt x="46" y="107"/>
                      <a:pt x="45" y="108"/>
                    </a:cubicBezTo>
                    <a:cubicBezTo>
                      <a:pt x="44" y="109"/>
                      <a:pt x="44" y="109"/>
                      <a:pt x="43" y="110"/>
                    </a:cubicBezTo>
                    <a:cubicBezTo>
                      <a:pt x="42" y="111"/>
                      <a:pt x="41" y="111"/>
                      <a:pt x="41" y="112"/>
                    </a:cubicBezTo>
                    <a:cubicBezTo>
                      <a:pt x="40" y="113"/>
                      <a:pt x="39" y="113"/>
                      <a:pt x="38" y="114"/>
                    </a:cubicBezTo>
                    <a:cubicBezTo>
                      <a:pt x="37" y="114"/>
                      <a:pt x="35" y="114"/>
                      <a:pt x="34" y="115"/>
                    </a:cubicBezTo>
                    <a:cubicBezTo>
                      <a:pt x="33" y="115"/>
                      <a:pt x="32" y="115"/>
                      <a:pt x="31" y="115"/>
                    </a:cubicBezTo>
                    <a:cubicBezTo>
                      <a:pt x="30" y="114"/>
                      <a:pt x="29" y="114"/>
                      <a:pt x="28" y="114"/>
                    </a:cubicBezTo>
                    <a:cubicBezTo>
                      <a:pt x="27" y="114"/>
                      <a:pt x="26" y="113"/>
                      <a:pt x="26" y="113"/>
                    </a:cubicBezTo>
                    <a:cubicBezTo>
                      <a:pt x="25" y="112"/>
                      <a:pt x="25" y="112"/>
                      <a:pt x="24" y="112"/>
                    </a:cubicBezTo>
                    <a:cubicBezTo>
                      <a:pt x="23" y="111"/>
                      <a:pt x="22" y="111"/>
                      <a:pt x="20" y="111"/>
                    </a:cubicBezTo>
                    <a:cubicBezTo>
                      <a:pt x="20" y="111"/>
                      <a:pt x="20" y="110"/>
                      <a:pt x="19" y="110"/>
                    </a:cubicBezTo>
                    <a:cubicBezTo>
                      <a:pt x="18" y="110"/>
                      <a:pt x="18" y="110"/>
                      <a:pt x="17" y="110"/>
                    </a:cubicBezTo>
                    <a:cubicBezTo>
                      <a:pt x="16" y="110"/>
                      <a:pt x="15" y="110"/>
                      <a:pt x="15" y="110"/>
                    </a:cubicBezTo>
                    <a:cubicBezTo>
                      <a:pt x="15" y="110"/>
                      <a:pt x="15" y="110"/>
                      <a:pt x="15" y="110"/>
                    </a:cubicBezTo>
                    <a:cubicBezTo>
                      <a:pt x="13" y="110"/>
                      <a:pt x="11" y="110"/>
                      <a:pt x="10" y="110"/>
                    </a:cubicBezTo>
                    <a:cubicBezTo>
                      <a:pt x="9" y="110"/>
                      <a:pt x="8" y="109"/>
                      <a:pt x="7" y="109"/>
                    </a:cubicBezTo>
                    <a:cubicBezTo>
                      <a:pt x="7" y="109"/>
                      <a:pt x="6" y="108"/>
                      <a:pt x="6" y="108"/>
                    </a:cubicBezTo>
                    <a:cubicBezTo>
                      <a:pt x="4" y="105"/>
                      <a:pt x="5" y="104"/>
                      <a:pt x="5" y="102"/>
                    </a:cubicBezTo>
                    <a:cubicBezTo>
                      <a:pt x="5" y="101"/>
                      <a:pt x="5" y="100"/>
                      <a:pt x="6" y="100"/>
                    </a:cubicBezTo>
                    <a:cubicBezTo>
                      <a:pt x="6" y="98"/>
                      <a:pt x="7" y="97"/>
                      <a:pt x="8" y="96"/>
                    </a:cubicBezTo>
                    <a:cubicBezTo>
                      <a:pt x="9" y="94"/>
                      <a:pt x="11" y="94"/>
                      <a:pt x="12" y="93"/>
                    </a:cubicBezTo>
                    <a:cubicBezTo>
                      <a:pt x="14" y="92"/>
                      <a:pt x="13" y="92"/>
                      <a:pt x="15" y="92"/>
                    </a:cubicBezTo>
                    <a:cubicBezTo>
                      <a:pt x="16" y="91"/>
                      <a:pt x="18" y="90"/>
                      <a:pt x="19" y="89"/>
                    </a:cubicBezTo>
                    <a:cubicBezTo>
                      <a:pt x="20" y="89"/>
                      <a:pt x="20" y="88"/>
                      <a:pt x="21" y="88"/>
                    </a:cubicBezTo>
                    <a:cubicBezTo>
                      <a:pt x="21" y="87"/>
                      <a:pt x="22" y="87"/>
                      <a:pt x="22" y="87"/>
                    </a:cubicBezTo>
                    <a:cubicBezTo>
                      <a:pt x="23" y="86"/>
                      <a:pt x="23" y="86"/>
                      <a:pt x="24" y="86"/>
                    </a:cubicBezTo>
                    <a:cubicBezTo>
                      <a:pt x="24" y="86"/>
                      <a:pt x="24" y="86"/>
                      <a:pt x="24" y="86"/>
                    </a:cubicBezTo>
                    <a:cubicBezTo>
                      <a:pt x="24" y="85"/>
                      <a:pt x="24" y="85"/>
                      <a:pt x="24" y="84"/>
                    </a:cubicBezTo>
                    <a:cubicBezTo>
                      <a:pt x="24" y="84"/>
                      <a:pt x="24" y="84"/>
                      <a:pt x="24" y="83"/>
                    </a:cubicBezTo>
                    <a:cubicBezTo>
                      <a:pt x="22" y="83"/>
                      <a:pt x="21" y="82"/>
                      <a:pt x="20" y="82"/>
                    </a:cubicBezTo>
                    <a:cubicBezTo>
                      <a:pt x="20" y="81"/>
                      <a:pt x="19" y="81"/>
                      <a:pt x="18" y="81"/>
                    </a:cubicBezTo>
                    <a:cubicBezTo>
                      <a:pt x="18" y="81"/>
                      <a:pt x="18" y="79"/>
                      <a:pt x="18" y="79"/>
                    </a:cubicBezTo>
                    <a:cubicBezTo>
                      <a:pt x="16" y="79"/>
                      <a:pt x="16" y="77"/>
                      <a:pt x="15" y="77"/>
                    </a:cubicBezTo>
                    <a:cubicBezTo>
                      <a:pt x="14" y="77"/>
                      <a:pt x="14" y="77"/>
                      <a:pt x="13" y="76"/>
                    </a:cubicBezTo>
                    <a:cubicBezTo>
                      <a:pt x="13" y="76"/>
                      <a:pt x="12" y="76"/>
                      <a:pt x="11" y="76"/>
                    </a:cubicBezTo>
                    <a:cubicBezTo>
                      <a:pt x="11" y="76"/>
                      <a:pt x="10" y="76"/>
                      <a:pt x="9" y="76"/>
                    </a:cubicBezTo>
                    <a:cubicBezTo>
                      <a:pt x="7" y="75"/>
                      <a:pt x="8" y="75"/>
                      <a:pt x="7" y="74"/>
                    </a:cubicBezTo>
                    <a:cubicBezTo>
                      <a:pt x="6" y="74"/>
                      <a:pt x="6" y="73"/>
                      <a:pt x="6" y="72"/>
                    </a:cubicBezTo>
                    <a:cubicBezTo>
                      <a:pt x="6" y="71"/>
                      <a:pt x="6" y="70"/>
                      <a:pt x="6" y="69"/>
                    </a:cubicBezTo>
                    <a:cubicBezTo>
                      <a:pt x="6" y="68"/>
                      <a:pt x="6" y="68"/>
                      <a:pt x="6" y="68"/>
                    </a:cubicBezTo>
                    <a:cubicBezTo>
                      <a:pt x="6" y="66"/>
                      <a:pt x="8" y="64"/>
                      <a:pt x="8" y="63"/>
                    </a:cubicBezTo>
                    <a:cubicBezTo>
                      <a:pt x="8" y="63"/>
                      <a:pt x="9" y="62"/>
                      <a:pt x="9" y="62"/>
                    </a:cubicBezTo>
                    <a:cubicBezTo>
                      <a:pt x="9" y="62"/>
                      <a:pt x="9" y="62"/>
                      <a:pt x="9" y="62"/>
                    </a:cubicBezTo>
                    <a:cubicBezTo>
                      <a:pt x="9" y="61"/>
                      <a:pt x="10" y="61"/>
                      <a:pt x="10" y="60"/>
                    </a:cubicBezTo>
                    <a:cubicBezTo>
                      <a:pt x="11" y="59"/>
                      <a:pt x="11" y="58"/>
                      <a:pt x="12" y="58"/>
                    </a:cubicBezTo>
                    <a:cubicBezTo>
                      <a:pt x="13" y="57"/>
                      <a:pt x="13" y="57"/>
                      <a:pt x="14" y="57"/>
                    </a:cubicBezTo>
                    <a:cubicBezTo>
                      <a:pt x="16" y="57"/>
                      <a:pt x="17" y="57"/>
                      <a:pt x="18" y="57"/>
                    </a:cubicBezTo>
                    <a:cubicBezTo>
                      <a:pt x="19" y="56"/>
                      <a:pt x="20" y="56"/>
                      <a:pt x="21" y="56"/>
                    </a:cubicBezTo>
                    <a:cubicBezTo>
                      <a:pt x="21" y="55"/>
                      <a:pt x="20" y="54"/>
                      <a:pt x="21" y="54"/>
                    </a:cubicBezTo>
                    <a:cubicBezTo>
                      <a:pt x="21" y="53"/>
                      <a:pt x="20" y="53"/>
                      <a:pt x="21" y="52"/>
                    </a:cubicBezTo>
                    <a:cubicBezTo>
                      <a:pt x="20" y="51"/>
                      <a:pt x="20" y="51"/>
                      <a:pt x="20" y="50"/>
                    </a:cubicBezTo>
                    <a:cubicBezTo>
                      <a:pt x="20" y="49"/>
                      <a:pt x="20" y="46"/>
                      <a:pt x="20"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9" name="Freeform 9">
                <a:extLst>
                  <a:ext uri="{FF2B5EF4-FFF2-40B4-BE49-F238E27FC236}">
                    <a16:creationId xmlns:a16="http://schemas.microsoft.com/office/drawing/2014/main" id="{131538C2-7161-4CB9-81B8-2AB43F870532}"/>
                  </a:ext>
                </a:extLst>
              </p:cNvPr>
              <p:cNvSpPr>
                <a:spLocks/>
              </p:cNvSpPr>
              <p:nvPr/>
            </p:nvSpPr>
            <p:spPr bwMode="auto">
              <a:xfrm>
                <a:off x="5576888" y="2940050"/>
                <a:ext cx="255588" cy="192088"/>
              </a:xfrm>
              <a:custGeom>
                <a:avLst/>
                <a:gdLst>
                  <a:gd name="T0" fmla="*/ 11 w 68"/>
                  <a:gd name="T1" fmla="*/ 42 h 51"/>
                  <a:gd name="T2" fmla="*/ 16 w 68"/>
                  <a:gd name="T3" fmla="*/ 36 h 51"/>
                  <a:gd name="T4" fmla="*/ 21 w 68"/>
                  <a:gd name="T5" fmla="*/ 30 h 51"/>
                  <a:gd name="T6" fmla="*/ 22 w 68"/>
                  <a:gd name="T7" fmla="*/ 28 h 51"/>
                  <a:gd name="T8" fmla="*/ 23 w 68"/>
                  <a:gd name="T9" fmla="*/ 26 h 51"/>
                  <a:gd name="T10" fmla="*/ 20 w 68"/>
                  <a:gd name="T11" fmla="*/ 26 h 51"/>
                  <a:gd name="T12" fmla="*/ 17 w 68"/>
                  <a:gd name="T13" fmla="*/ 27 h 51"/>
                  <a:gd name="T14" fmla="*/ 15 w 68"/>
                  <a:gd name="T15" fmla="*/ 28 h 51"/>
                  <a:gd name="T16" fmla="*/ 10 w 68"/>
                  <a:gd name="T17" fmla="*/ 30 h 51"/>
                  <a:gd name="T18" fmla="*/ 6 w 68"/>
                  <a:gd name="T19" fmla="*/ 32 h 51"/>
                  <a:gd name="T20" fmla="*/ 2 w 68"/>
                  <a:gd name="T21" fmla="*/ 27 h 51"/>
                  <a:gd name="T22" fmla="*/ 1 w 68"/>
                  <a:gd name="T23" fmla="*/ 22 h 51"/>
                  <a:gd name="T24" fmla="*/ 0 w 68"/>
                  <a:gd name="T25" fmla="*/ 17 h 51"/>
                  <a:gd name="T26" fmla="*/ 4 w 68"/>
                  <a:gd name="T27" fmla="*/ 11 h 51"/>
                  <a:gd name="T28" fmla="*/ 5 w 68"/>
                  <a:gd name="T29" fmla="*/ 10 h 51"/>
                  <a:gd name="T30" fmla="*/ 7 w 68"/>
                  <a:gd name="T31" fmla="*/ 9 h 51"/>
                  <a:gd name="T32" fmla="*/ 15 w 68"/>
                  <a:gd name="T33" fmla="*/ 6 h 51"/>
                  <a:gd name="T34" fmla="*/ 29 w 68"/>
                  <a:gd name="T35" fmla="*/ 2 h 51"/>
                  <a:gd name="T36" fmla="*/ 35 w 68"/>
                  <a:gd name="T37" fmla="*/ 2 h 51"/>
                  <a:gd name="T38" fmla="*/ 44 w 68"/>
                  <a:gd name="T39" fmla="*/ 1 h 51"/>
                  <a:gd name="T40" fmla="*/ 57 w 68"/>
                  <a:gd name="T41" fmla="*/ 1 h 51"/>
                  <a:gd name="T42" fmla="*/ 59 w 68"/>
                  <a:gd name="T43" fmla="*/ 3 h 51"/>
                  <a:gd name="T44" fmla="*/ 60 w 68"/>
                  <a:gd name="T45" fmla="*/ 3 h 51"/>
                  <a:gd name="T46" fmla="*/ 64 w 68"/>
                  <a:gd name="T47" fmla="*/ 4 h 51"/>
                  <a:gd name="T48" fmla="*/ 68 w 68"/>
                  <a:gd name="T49" fmla="*/ 10 h 51"/>
                  <a:gd name="T50" fmla="*/ 68 w 68"/>
                  <a:gd name="T51" fmla="*/ 16 h 51"/>
                  <a:gd name="T52" fmla="*/ 66 w 68"/>
                  <a:gd name="T53" fmla="*/ 20 h 51"/>
                  <a:gd name="T54" fmla="*/ 64 w 68"/>
                  <a:gd name="T55" fmla="*/ 24 h 51"/>
                  <a:gd name="T56" fmla="*/ 61 w 68"/>
                  <a:gd name="T57" fmla="*/ 26 h 51"/>
                  <a:gd name="T58" fmla="*/ 56 w 68"/>
                  <a:gd name="T59" fmla="*/ 26 h 51"/>
                  <a:gd name="T60" fmla="*/ 53 w 68"/>
                  <a:gd name="T61" fmla="*/ 27 h 51"/>
                  <a:gd name="T62" fmla="*/ 46 w 68"/>
                  <a:gd name="T63" fmla="*/ 28 h 51"/>
                  <a:gd name="T64" fmla="*/ 43 w 68"/>
                  <a:gd name="T65" fmla="*/ 31 h 51"/>
                  <a:gd name="T66" fmla="*/ 37 w 68"/>
                  <a:gd name="T67" fmla="*/ 35 h 51"/>
                  <a:gd name="T68" fmla="*/ 31 w 68"/>
                  <a:gd name="T69" fmla="*/ 39 h 51"/>
                  <a:gd name="T70" fmla="*/ 28 w 68"/>
                  <a:gd name="T71" fmla="*/ 43 h 51"/>
                  <a:gd name="T72" fmla="*/ 23 w 68"/>
                  <a:gd name="T73" fmla="*/ 46 h 51"/>
                  <a:gd name="T74" fmla="*/ 21 w 68"/>
                  <a:gd name="T75" fmla="*/ 48 h 51"/>
                  <a:gd name="T76" fmla="*/ 17 w 68"/>
                  <a:gd name="T77" fmla="*/ 50 h 51"/>
                  <a:gd name="T78" fmla="*/ 11 w 68"/>
                  <a:gd name="T79" fmla="*/ 49 h 51"/>
                  <a:gd name="T80" fmla="*/ 10 w 68"/>
                  <a:gd name="T81" fmla="*/ 4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8" h="51">
                    <a:moveTo>
                      <a:pt x="10" y="44"/>
                    </a:moveTo>
                    <a:cubicBezTo>
                      <a:pt x="11" y="43"/>
                      <a:pt x="10" y="43"/>
                      <a:pt x="11" y="42"/>
                    </a:cubicBezTo>
                    <a:cubicBezTo>
                      <a:pt x="13" y="40"/>
                      <a:pt x="13" y="39"/>
                      <a:pt x="13" y="39"/>
                    </a:cubicBezTo>
                    <a:cubicBezTo>
                      <a:pt x="15" y="38"/>
                      <a:pt x="15" y="37"/>
                      <a:pt x="16" y="36"/>
                    </a:cubicBezTo>
                    <a:cubicBezTo>
                      <a:pt x="17" y="35"/>
                      <a:pt x="18" y="34"/>
                      <a:pt x="20" y="32"/>
                    </a:cubicBezTo>
                    <a:cubicBezTo>
                      <a:pt x="20" y="31"/>
                      <a:pt x="21" y="30"/>
                      <a:pt x="21" y="30"/>
                    </a:cubicBezTo>
                    <a:cubicBezTo>
                      <a:pt x="21" y="29"/>
                      <a:pt x="21" y="29"/>
                      <a:pt x="21" y="29"/>
                    </a:cubicBezTo>
                    <a:cubicBezTo>
                      <a:pt x="22" y="29"/>
                      <a:pt x="22" y="28"/>
                      <a:pt x="22" y="28"/>
                    </a:cubicBezTo>
                    <a:cubicBezTo>
                      <a:pt x="22" y="28"/>
                      <a:pt x="22" y="28"/>
                      <a:pt x="22" y="28"/>
                    </a:cubicBezTo>
                    <a:cubicBezTo>
                      <a:pt x="23" y="27"/>
                      <a:pt x="23" y="27"/>
                      <a:pt x="23" y="26"/>
                    </a:cubicBezTo>
                    <a:cubicBezTo>
                      <a:pt x="24" y="25"/>
                      <a:pt x="25" y="25"/>
                      <a:pt x="25" y="25"/>
                    </a:cubicBezTo>
                    <a:cubicBezTo>
                      <a:pt x="24" y="25"/>
                      <a:pt x="21" y="25"/>
                      <a:pt x="20" y="26"/>
                    </a:cubicBezTo>
                    <a:cubicBezTo>
                      <a:pt x="20" y="26"/>
                      <a:pt x="20" y="26"/>
                      <a:pt x="19" y="26"/>
                    </a:cubicBezTo>
                    <a:cubicBezTo>
                      <a:pt x="18" y="27"/>
                      <a:pt x="18" y="27"/>
                      <a:pt x="17" y="27"/>
                    </a:cubicBezTo>
                    <a:cubicBezTo>
                      <a:pt x="16" y="27"/>
                      <a:pt x="16" y="27"/>
                      <a:pt x="16" y="27"/>
                    </a:cubicBezTo>
                    <a:cubicBezTo>
                      <a:pt x="15" y="27"/>
                      <a:pt x="15" y="28"/>
                      <a:pt x="15" y="28"/>
                    </a:cubicBezTo>
                    <a:cubicBezTo>
                      <a:pt x="14" y="28"/>
                      <a:pt x="13" y="29"/>
                      <a:pt x="12" y="29"/>
                    </a:cubicBezTo>
                    <a:cubicBezTo>
                      <a:pt x="12" y="30"/>
                      <a:pt x="10" y="30"/>
                      <a:pt x="10" y="30"/>
                    </a:cubicBezTo>
                    <a:cubicBezTo>
                      <a:pt x="9" y="31"/>
                      <a:pt x="9" y="31"/>
                      <a:pt x="8" y="32"/>
                    </a:cubicBezTo>
                    <a:cubicBezTo>
                      <a:pt x="7" y="32"/>
                      <a:pt x="6" y="32"/>
                      <a:pt x="6" y="32"/>
                    </a:cubicBezTo>
                    <a:cubicBezTo>
                      <a:pt x="4" y="31"/>
                      <a:pt x="5" y="31"/>
                      <a:pt x="4" y="31"/>
                    </a:cubicBezTo>
                    <a:cubicBezTo>
                      <a:pt x="3" y="29"/>
                      <a:pt x="3" y="28"/>
                      <a:pt x="2" y="27"/>
                    </a:cubicBezTo>
                    <a:cubicBezTo>
                      <a:pt x="2" y="27"/>
                      <a:pt x="2" y="26"/>
                      <a:pt x="2" y="25"/>
                    </a:cubicBezTo>
                    <a:cubicBezTo>
                      <a:pt x="1" y="24"/>
                      <a:pt x="1" y="23"/>
                      <a:pt x="1" y="22"/>
                    </a:cubicBezTo>
                    <a:cubicBezTo>
                      <a:pt x="1" y="22"/>
                      <a:pt x="0" y="21"/>
                      <a:pt x="0" y="20"/>
                    </a:cubicBezTo>
                    <a:cubicBezTo>
                      <a:pt x="0" y="19"/>
                      <a:pt x="0" y="18"/>
                      <a:pt x="0" y="17"/>
                    </a:cubicBezTo>
                    <a:cubicBezTo>
                      <a:pt x="1" y="17"/>
                      <a:pt x="1" y="16"/>
                      <a:pt x="1" y="16"/>
                    </a:cubicBezTo>
                    <a:cubicBezTo>
                      <a:pt x="1" y="14"/>
                      <a:pt x="3" y="13"/>
                      <a:pt x="4" y="11"/>
                    </a:cubicBezTo>
                    <a:cubicBezTo>
                      <a:pt x="4" y="11"/>
                      <a:pt x="4" y="11"/>
                      <a:pt x="4" y="11"/>
                    </a:cubicBezTo>
                    <a:cubicBezTo>
                      <a:pt x="4" y="10"/>
                      <a:pt x="5" y="10"/>
                      <a:pt x="5" y="10"/>
                    </a:cubicBezTo>
                    <a:cubicBezTo>
                      <a:pt x="6" y="10"/>
                      <a:pt x="6" y="10"/>
                      <a:pt x="6" y="9"/>
                    </a:cubicBezTo>
                    <a:cubicBezTo>
                      <a:pt x="7" y="9"/>
                      <a:pt x="7" y="10"/>
                      <a:pt x="7" y="9"/>
                    </a:cubicBezTo>
                    <a:cubicBezTo>
                      <a:pt x="9" y="9"/>
                      <a:pt x="11" y="7"/>
                      <a:pt x="14" y="7"/>
                    </a:cubicBezTo>
                    <a:cubicBezTo>
                      <a:pt x="14" y="6"/>
                      <a:pt x="15" y="6"/>
                      <a:pt x="15" y="6"/>
                    </a:cubicBezTo>
                    <a:cubicBezTo>
                      <a:pt x="16" y="6"/>
                      <a:pt x="17" y="5"/>
                      <a:pt x="18" y="5"/>
                    </a:cubicBezTo>
                    <a:cubicBezTo>
                      <a:pt x="21" y="3"/>
                      <a:pt x="25" y="2"/>
                      <a:pt x="29" y="2"/>
                    </a:cubicBezTo>
                    <a:cubicBezTo>
                      <a:pt x="30" y="2"/>
                      <a:pt x="31" y="2"/>
                      <a:pt x="31" y="2"/>
                    </a:cubicBezTo>
                    <a:cubicBezTo>
                      <a:pt x="33" y="2"/>
                      <a:pt x="34" y="2"/>
                      <a:pt x="35" y="2"/>
                    </a:cubicBezTo>
                    <a:cubicBezTo>
                      <a:pt x="36" y="2"/>
                      <a:pt x="36" y="1"/>
                      <a:pt x="37" y="1"/>
                    </a:cubicBezTo>
                    <a:cubicBezTo>
                      <a:pt x="39" y="1"/>
                      <a:pt x="42" y="1"/>
                      <a:pt x="44" y="1"/>
                    </a:cubicBezTo>
                    <a:cubicBezTo>
                      <a:pt x="45" y="0"/>
                      <a:pt x="51" y="0"/>
                      <a:pt x="54" y="0"/>
                    </a:cubicBezTo>
                    <a:cubicBezTo>
                      <a:pt x="55" y="0"/>
                      <a:pt x="56" y="0"/>
                      <a:pt x="57" y="1"/>
                    </a:cubicBezTo>
                    <a:cubicBezTo>
                      <a:pt x="57" y="1"/>
                      <a:pt x="58" y="2"/>
                      <a:pt x="59" y="2"/>
                    </a:cubicBezTo>
                    <a:cubicBezTo>
                      <a:pt x="59" y="3"/>
                      <a:pt x="59" y="3"/>
                      <a:pt x="59" y="3"/>
                    </a:cubicBezTo>
                    <a:cubicBezTo>
                      <a:pt x="59" y="3"/>
                      <a:pt x="59" y="3"/>
                      <a:pt x="59" y="3"/>
                    </a:cubicBezTo>
                    <a:cubicBezTo>
                      <a:pt x="59" y="3"/>
                      <a:pt x="60" y="3"/>
                      <a:pt x="60" y="3"/>
                    </a:cubicBezTo>
                    <a:cubicBezTo>
                      <a:pt x="60" y="3"/>
                      <a:pt x="60" y="3"/>
                      <a:pt x="60" y="3"/>
                    </a:cubicBezTo>
                    <a:cubicBezTo>
                      <a:pt x="61" y="3"/>
                      <a:pt x="62" y="4"/>
                      <a:pt x="64" y="4"/>
                    </a:cubicBezTo>
                    <a:cubicBezTo>
                      <a:pt x="64" y="5"/>
                      <a:pt x="65" y="5"/>
                      <a:pt x="65" y="5"/>
                    </a:cubicBezTo>
                    <a:cubicBezTo>
                      <a:pt x="66" y="7"/>
                      <a:pt x="67" y="9"/>
                      <a:pt x="68" y="10"/>
                    </a:cubicBezTo>
                    <a:cubicBezTo>
                      <a:pt x="68" y="11"/>
                      <a:pt x="68" y="12"/>
                      <a:pt x="68" y="12"/>
                    </a:cubicBezTo>
                    <a:cubicBezTo>
                      <a:pt x="68" y="14"/>
                      <a:pt x="68" y="15"/>
                      <a:pt x="68" y="16"/>
                    </a:cubicBezTo>
                    <a:cubicBezTo>
                      <a:pt x="68" y="17"/>
                      <a:pt x="68" y="17"/>
                      <a:pt x="68" y="18"/>
                    </a:cubicBezTo>
                    <a:cubicBezTo>
                      <a:pt x="68" y="18"/>
                      <a:pt x="67" y="19"/>
                      <a:pt x="66" y="20"/>
                    </a:cubicBezTo>
                    <a:cubicBezTo>
                      <a:pt x="66" y="21"/>
                      <a:pt x="65" y="21"/>
                      <a:pt x="65" y="22"/>
                    </a:cubicBezTo>
                    <a:cubicBezTo>
                      <a:pt x="64" y="23"/>
                      <a:pt x="64" y="23"/>
                      <a:pt x="64" y="24"/>
                    </a:cubicBezTo>
                    <a:cubicBezTo>
                      <a:pt x="63" y="24"/>
                      <a:pt x="63" y="25"/>
                      <a:pt x="63" y="25"/>
                    </a:cubicBezTo>
                    <a:cubicBezTo>
                      <a:pt x="62" y="26"/>
                      <a:pt x="61" y="26"/>
                      <a:pt x="61" y="26"/>
                    </a:cubicBezTo>
                    <a:cubicBezTo>
                      <a:pt x="59" y="26"/>
                      <a:pt x="59" y="26"/>
                      <a:pt x="58" y="26"/>
                    </a:cubicBezTo>
                    <a:cubicBezTo>
                      <a:pt x="57" y="26"/>
                      <a:pt x="57" y="26"/>
                      <a:pt x="56" y="26"/>
                    </a:cubicBezTo>
                    <a:cubicBezTo>
                      <a:pt x="56" y="26"/>
                      <a:pt x="55" y="26"/>
                      <a:pt x="55" y="26"/>
                    </a:cubicBezTo>
                    <a:cubicBezTo>
                      <a:pt x="54" y="26"/>
                      <a:pt x="53" y="26"/>
                      <a:pt x="53" y="27"/>
                    </a:cubicBezTo>
                    <a:cubicBezTo>
                      <a:pt x="52" y="27"/>
                      <a:pt x="51" y="27"/>
                      <a:pt x="49" y="27"/>
                    </a:cubicBezTo>
                    <a:cubicBezTo>
                      <a:pt x="48" y="27"/>
                      <a:pt x="47" y="28"/>
                      <a:pt x="46" y="28"/>
                    </a:cubicBezTo>
                    <a:cubicBezTo>
                      <a:pt x="46" y="29"/>
                      <a:pt x="45" y="29"/>
                      <a:pt x="45" y="29"/>
                    </a:cubicBezTo>
                    <a:cubicBezTo>
                      <a:pt x="44" y="30"/>
                      <a:pt x="44" y="30"/>
                      <a:pt x="43" y="31"/>
                    </a:cubicBezTo>
                    <a:cubicBezTo>
                      <a:pt x="42" y="31"/>
                      <a:pt x="42" y="31"/>
                      <a:pt x="41" y="32"/>
                    </a:cubicBezTo>
                    <a:cubicBezTo>
                      <a:pt x="41" y="33"/>
                      <a:pt x="38" y="34"/>
                      <a:pt x="37" y="35"/>
                    </a:cubicBezTo>
                    <a:cubicBezTo>
                      <a:pt x="36" y="35"/>
                      <a:pt x="36" y="36"/>
                      <a:pt x="34" y="37"/>
                    </a:cubicBezTo>
                    <a:cubicBezTo>
                      <a:pt x="33" y="38"/>
                      <a:pt x="32" y="39"/>
                      <a:pt x="31" y="39"/>
                    </a:cubicBezTo>
                    <a:cubicBezTo>
                      <a:pt x="31" y="40"/>
                      <a:pt x="30" y="40"/>
                      <a:pt x="29" y="41"/>
                    </a:cubicBezTo>
                    <a:cubicBezTo>
                      <a:pt x="29" y="41"/>
                      <a:pt x="28" y="43"/>
                      <a:pt x="28" y="43"/>
                    </a:cubicBezTo>
                    <a:cubicBezTo>
                      <a:pt x="27" y="43"/>
                      <a:pt x="25" y="44"/>
                      <a:pt x="25" y="44"/>
                    </a:cubicBezTo>
                    <a:cubicBezTo>
                      <a:pt x="24" y="45"/>
                      <a:pt x="24" y="45"/>
                      <a:pt x="23" y="46"/>
                    </a:cubicBezTo>
                    <a:cubicBezTo>
                      <a:pt x="23" y="46"/>
                      <a:pt x="22" y="47"/>
                      <a:pt x="22" y="47"/>
                    </a:cubicBezTo>
                    <a:cubicBezTo>
                      <a:pt x="22" y="47"/>
                      <a:pt x="21" y="47"/>
                      <a:pt x="21" y="48"/>
                    </a:cubicBezTo>
                    <a:cubicBezTo>
                      <a:pt x="20" y="48"/>
                      <a:pt x="19" y="49"/>
                      <a:pt x="19" y="49"/>
                    </a:cubicBezTo>
                    <a:cubicBezTo>
                      <a:pt x="17" y="50"/>
                      <a:pt x="17" y="50"/>
                      <a:pt x="17" y="50"/>
                    </a:cubicBezTo>
                    <a:cubicBezTo>
                      <a:pt x="16" y="51"/>
                      <a:pt x="16" y="51"/>
                      <a:pt x="14" y="50"/>
                    </a:cubicBezTo>
                    <a:cubicBezTo>
                      <a:pt x="13" y="50"/>
                      <a:pt x="12" y="50"/>
                      <a:pt x="11" y="49"/>
                    </a:cubicBezTo>
                    <a:cubicBezTo>
                      <a:pt x="11" y="49"/>
                      <a:pt x="11" y="48"/>
                      <a:pt x="10" y="48"/>
                    </a:cubicBezTo>
                    <a:cubicBezTo>
                      <a:pt x="9" y="47"/>
                      <a:pt x="9" y="45"/>
                      <a:pt x="10"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30" name="Freeform 10">
                <a:extLst>
                  <a:ext uri="{FF2B5EF4-FFF2-40B4-BE49-F238E27FC236}">
                    <a16:creationId xmlns:a16="http://schemas.microsoft.com/office/drawing/2014/main" id="{0992DA27-FBF9-41EC-AFB6-053CD023DF70}"/>
                  </a:ext>
                </a:extLst>
              </p:cNvPr>
              <p:cNvSpPr>
                <a:spLocks/>
              </p:cNvSpPr>
              <p:nvPr/>
            </p:nvSpPr>
            <p:spPr bwMode="auto">
              <a:xfrm>
                <a:off x="5456238" y="2997200"/>
                <a:ext cx="120650" cy="109538"/>
              </a:xfrm>
              <a:custGeom>
                <a:avLst/>
                <a:gdLst>
                  <a:gd name="T0" fmla="*/ 13 w 32"/>
                  <a:gd name="T1" fmla="*/ 29 h 29"/>
                  <a:gd name="T2" fmla="*/ 10 w 32"/>
                  <a:gd name="T3" fmla="*/ 28 h 29"/>
                  <a:gd name="T4" fmla="*/ 4 w 32"/>
                  <a:gd name="T5" fmla="*/ 25 h 29"/>
                  <a:gd name="T6" fmla="*/ 3 w 32"/>
                  <a:gd name="T7" fmla="*/ 23 h 29"/>
                  <a:gd name="T8" fmla="*/ 1 w 32"/>
                  <a:gd name="T9" fmla="*/ 19 h 29"/>
                  <a:gd name="T10" fmla="*/ 1 w 32"/>
                  <a:gd name="T11" fmla="*/ 19 h 29"/>
                  <a:gd name="T12" fmla="*/ 0 w 32"/>
                  <a:gd name="T13" fmla="*/ 12 h 29"/>
                  <a:gd name="T14" fmla="*/ 1 w 32"/>
                  <a:gd name="T15" fmla="*/ 10 h 29"/>
                  <a:gd name="T16" fmla="*/ 1 w 32"/>
                  <a:gd name="T17" fmla="*/ 9 h 29"/>
                  <a:gd name="T18" fmla="*/ 2 w 32"/>
                  <a:gd name="T19" fmla="*/ 6 h 29"/>
                  <a:gd name="T20" fmla="*/ 9 w 32"/>
                  <a:gd name="T21" fmla="*/ 1 h 29"/>
                  <a:gd name="T22" fmla="*/ 10 w 32"/>
                  <a:gd name="T23" fmla="*/ 0 h 29"/>
                  <a:gd name="T24" fmla="*/ 11 w 32"/>
                  <a:gd name="T25" fmla="*/ 0 h 29"/>
                  <a:gd name="T26" fmla="*/ 14 w 32"/>
                  <a:gd name="T27" fmla="*/ 0 h 29"/>
                  <a:gd name="T28" fmla="*/ 15 w 32"/>
                  <a:gd name="T29" fmla="*/ 0 h 29"/>
                  <a:gd name="T30" fmla="*/ 20 w 32"/>
                  <a:gd name="T31" fmla="*/ 2 h 29"/>
                  <a:gd name="T32" fmla="*/ 25 w 32"/>
                  <a:gd name="T33" fmla="*/ 7 h 29"/>
                  <a:gd name="T34" fmla="*/ 27 w 32"/>
                  <a:gd name="T35" fmla="*/ 9 h 29"/>
                  <a:gd name="T36" fmla="*/ 27 w 32"/>
                  <a:gd name="T37" fmla="*/ 9 h 29"/>
                  <a:gd name="T38" fmla="*/ 29 w 32"/>
                  <a:gd name="T39" fmla="*/ 12 h 29"/>
                  <a:gd name="T40" fmla="*/ 30 w 32"/>
                  <a:gd name="T41" fmla="*/ 13 h 29"/>
                  <a:gd name="T42" fmla="*/ 32 w 32"/>
                  <a:gd name="T43" fmla="*/ 17 h 29"/>
                  <a:gd name="T44" fmla="*/ 32 w 32"/>
                  <a:gd name="T45" fmla="*/ 19 h 29"/>
                  <a:gd name="T46" fmla="*/ 29 w 32"/>
                  <a:gd name="T47" fmla="*/ 23 h 29"/>
                  <a:gd name="T48" fmla="*/ 20 w 32"/>
                  <a:gd name="T49" fmla="*/ 28 h 29"/>
                  <a:gd name="T50" fmla="*/ 16 w 32"/>
                  <a:gd name="T51" fmla="*/ 29 h 29"/>
                  <a:gd name="T52" fmla="*/ 13 w 32"/>
                  <a:gd name="T53"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 h="29">
                    <a:moveTo>
                      <a:pt x="13" y="29"/>
                    </a:moveTo>
                    <a:cubicBezTo>
                      <a:pt x="11" y="29"/>
                      <a:pt x="10" y="29"/>
                      <a:pt x="10" y="28"/>
                    </a:cubicBezTo>
                    <a:cubicBezTo>
                      <a:pt x="8" y="27"/>
                      <a:pt x="6" y="26"/>
                      <a:pt x="4" y="25"/>
                    </a:cubicBezTo>
                    <a:cubicBezTo>
                      <a:pt x="4" y="25"/>
                      <a:pt x="3" y="24"/>
                      <a:pt x="3" y="23"/>
                    </a:cubicBezTo>
                    <a:cubicBezTo>
                      <a:pt x="2" y="22"/>
                      <a:pt x="1" y="20"/>
                      <a:pt x="1" y="19"/>
                    </a:cubicBezTo>
                    <a:cubicBezTo>
                      <a:pt x="1" y="19"/>
                      <a:pt x="1" y="19"/>
                      <a:pt x="1" y="19"/>
                    </a:cubicBezTo>
                    <a:cubicBezTo>
                      <a:pt x="1" y="17"/>
                      <a:pt x="0" y="13"/>
                      <a:pt x="0" y="12"/>
                    </a:cubicBezTo>
                    <a:cubicBezTo>
                      <a:pt x="0" y="11"/>
                      <a:pt x="0" y="10"/>
                      <a:pt x="1" y="10"/>
                    </a:cubicBezTo>
                    <a:cubicBezTo>
                      <a:pt x="1" y="10"/>
                      <a:pt x="1" y="9"/>
                      <a:pt x="1" y="9"/>
                    </a:cubicBezTo>
                    <a:cubicBezTo>
                      <a:pt x="1" y="8"/>
                      <a:pt x="2" y="7"/>
                      <a:pt x="2" y="6"/>
                    </a:cubicBezTo>
                    <a:cubicBezTo>
                      <a:pt x="4" y="3"/>
                      <a:pt x="6" y="3"/>
                      <a:pt x="9" y="1"/>
                    </a:cubicBezTo>
                    <a:cubicBezTo>
                      <a:pt x="9" y="1"/>
                      <a:pt x="10" y="0"/>
                      <a:pt x="10" y="0"/>
                    </a:cubicBezTo>
                    <a:cubicBezTo>
                      <a:pt x="10" y="0"/>
                      <a:pt x="10" y="0"/>
                      <a:pt x="11" y="0"/>
                    </a:cubicBezTo>
                    <a:cubicBezTo>
                      <a:pt x="12" y="0"/>
                      <a:pt x="13" y="0"/>
                      <a:pt x="14" y="0"/>
                    </a:cubicBezTo>
                    <a:cubicBezTo>
                      <a:pt x="15" y="0"/>
                      <a:pt x="15" y="0"/>
                      <a:pt x="15" y="0"/>
                    </a:cubicBezTo>
                    <a:cubicBezTo>
                      <a:pt x="17" y="0"/>
                      <a:pt x="18" y="1"/>
                      <a:pt x="20" y="2"/>
                    </a:cubicBezTo>
                    <a:cubicBezTo>
                      <a:pt x="22" y="4"/>
                      <a:pt x="23" y="5"/>
                      <a:pt x="25" y="7"/>
                    </a:cubicBezTo>
                    <a:cubicBezTo>
                      <a:pt x="25" y="7"/>
                      <a:pt x="26" y="8"/>
                      <a:pt x="27" y="9"/>
                    </a:cubicBezTo>
                    <a:cubicBezTo>
                      <a:pt x="27" y="9"/>
                      <a:pt x="27" y="9"/>
                      <a:pt x="27" y="9"/>
                    </a:cubicBezTo>
                    <a:cubicBezTo>
                      <a:pt x="28" y="10"/>
                      <a:pt x="28" y="11"/>
                      <a:pt x="29" y="12"/>
                    </a:cubicBezTo>
                    <a:cubicBezTo>
                      <a:pt x="29" y="13"/>
                      <a:pt x="29" y="13"/>
                      <a:pt x="30" y="13"/>
                    </a:cubicBezTo>
                    <a:cubicBezTo>
                      <a:pt x="30" y="14"/>
                      <a:pt x="31" y="14"/>
                      <a:pt x="32" y="17"/>
                    </a:cubicBezTo>
                    <a:cubicBezTo>
                      <a:pt x="31" y="17"/>
                      <a:pt x="32" y="18"/>
                      <a:pt x="32" y="19"/>
                    </a:cubicBezTo>
                    <a:cubicBezTo>
                      <a:pt x="31" y="19"/>
                      <a:pt x="32" y="22"/>
                      <a:pt x="29" y="23"/>
                    </a:cubicBezTo>
                    <a:cubicBezTo>
                      <a:pt x="26" y="23"/>
                      <a:pt x="22" y="27"/>
                      <a:pt x="20" y="28"/>
                    </a:cubicBezTo>
                    <a:cubicBezTo>
                      <a:pt x="18" y="29"/>
                      <a:pt x="17" y="29"/>
                      <a:pt x="16" y="29"/>
                    </a:cubicBezTo>
                    <a:cubicBezTo>
                      <a:pt x="15" y="29"/>
                      <a:pt x="14" y="29"/>
                      <a:pt x="13"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31" name="Freeform 11">
                <a:extLst>
                  <a:ext uri="{FF2B5EF4-FFF2-40B4-BE49-F238E27FC236}">
                    <a16:creationId xmlns:a16="http://schemas.microsoft.com/office/drawing/2014/main" id="{DB189389-1C24-4EB2-BB5A-75DF39C6A313}"/>
                  </a:ext>
                </a:extLst>
              </p:cNvPr>
              <p:cNvSpPr>
                <a:spLocks/>
              </p:cNvSpPr>
              <p:nvPr/>
            </p:nvSpPr>
            <p:spPr bwMode="auto">
              <a:xfrm>
                <a:off x="3522663" y="2879725"/>
                <a:ext cx="282575" cy="101600"/>
              </a:xfrm>
              <a:custGeom>
                <a:avLst/>
                <a:gdLst>
                  <a:gd name="T0" fmla="*/ 44 w 75"/>
                  <a:gd name="T1" fmla="*/ 27 h 27"/>
                  <a:gd name="T2" fmla="*/ 41 w 75"/>
                  <a:gd name="T3" fmla="*/ 27 h 27"/>
                  <a:gd name="T4" fmla="*/ 39 w 75"/>
                  <a:gd name="T5" fmla="*/ 26 h 27"/>
                  <a:gd name="T6" fmla="*/ 36 w 75"/>
                  <a:gd name="T7" fmla="*/ 26 h 27"/>
                  <a:gd name="T8" fmla="*/ 35 w 75"/>
                  <a:gd name="T9" fmla="*/ 25 h 27"/>
                  <a:gd name="T10" fmla="*/ 33 w 75"/>
                  <a:gd name="T11" fmla="*/ 25 h 27"/>
                  <a:gd name="T12" fmla="*/ 30 w 75"/>
                  <a:gd name="T13" fmla="*/ 25 h 27"/>
                  <a:gd name="T14" fmla="*/ 25 w 75"/>
                  <a:gd name="T15" fmla="*/ 26 h 27"/>
                  <a:gd name="T16" fmla="*/ 17 w 75"/>
                  <a:gd name="T17" fmla="*/ 26 h 27"/>
                  <a:gd name="T18" fmla="*/ 15 w 75"/>
                  <a:gd name="T19" fmla="*/ 27 h 27"/>
                  <a:gd name="T20" fmla="*/ 12 w 75"/>
                  <a:gd name="T21" fmla="*/ 26 h 27"/>
                  <a:gd name="T22" fmla="*/ 9 w 75"/>
                  <a:gd name="T23" fmla="*/ 25 h 27"/>
                  <a:gd name="T24" fmla="*/ 5 w 75"/>
                  <a:gd name="T25" fmla="*/ 24 h 27"/>
                  <a:gd name="T26" fmla="*/ 5 w 75"/>
                  <a:gd name="T27" fmla="*/ 24 h 27"/>
                  <a:gd name="T28" fmla="*/ 3 w 75"/>
                  <a:gd name="T29" fmla="*/ 23 h 27"/>
                  <a:gd name="T30" fmla="*/ 1 w 75"/>
                  <a:gd name="T31" fmla="*/ 21 h 27"/>
                  <a:gd name="T32" fmla="*/ 0 w 75"/>
                  <a:gd name="T33" fmla="*/ 18 h 27"/>
                  <a:gd name="T34" fmla="*/ 0 w 75"/>
                  <a:gd name="T35" fmla="*/ 16 h 27"/>
                  <a:gd name="T36" fmla="*/ 1 w 75"/>
                  <a:gd name="T37" fmla="*/ 14 h 27"/>
                  <a:gd name="T38" fmla="*/ 5 w 75"/>
                  <a:gd name="T39" fmla="*/ 10 h 27"/>
                  <a:gd name="T40" fmla="*/ 6 w 75"/>
                  <a:gd name="T41" fmla="*/ 9 h 27"/>
                  <a:gd name="T42" fmla="*/ 6 w 75"/>
                  <a:gd name="T43" fmla="*/ 9 h 27"/>
                  <a:gd name="T44" fmla="*/ 11 w 75"/>
                  <a:gd name="T45" fmla="*/ 7 h 27"/>
                  <a:gd name="T46" fmla="*/ 11 w 75"/>
                  <a:gd name="T47" fmla="*/ 7 h 27"/>
                  <a:gd name="T48" fmla="*/ 14 w 75"/>
                  <a:gd name="T49" fmla="*/ 6 h 27"/>
                  <a:gd name="T50" fmla="*/ 16 w 75"/>
                  <a:gd name="T51" fmla="*/ 5 h 27"/>
                  <a:gd name="T52" fmla="*/ 18 w 75"/>
                  <a:gd name="T53" fmla="*/ 5 h 27"/>
                  <a:gd name="T54" fmla="*/ 21 w 75"/>
                  <a:gd name="T55" fmla="*/ 4 h 27"/>
                  <a:gd name="T56" fmla="*/ 23 w 75"/>
                  <a:gd name="T57" fmla="*/ 4 h 27"/>
                  <a:gd name="T58" fmla="*/ 25 w 75"/>
                  <a:gd name="T59" fmla="*/ 3 h 27"/>
                  <a:gd name="T60" fmla="*/ 26 w 75"/>
                  <a:gd name="T61" fmla="*/ 3 h 27"/>
                  <a:gd name="T62" fmla="*/ 35 w 75"/>
                  <a:gd name="T63" fmla="*/ 3 h 27"/>
                  <a:gd name="T64" fmla="*/ 35 w 75"/>
                  <a:gd name="T65" fmla="*/ 3 h 27"/>
                  <a:gd name="T66" fmla="*/ 44 w 75"/>
                  <a:gd name="T67" fmla="*/ 2 h 27"/>
                  <a:gd name="T68" fmla="*/ 48 w 75"/>
                  <a:gd name="T69" fmla="*/ 1 h 27"/>
                  <a:gd name="T70" fmla="*/ 60 w 75"/>
                  <a:gd name="T71" fmla="*/ 0 h 27"/>
                  <a:gd name="T72" fmla="*/ 62 w 75"/>
                  <a:gd name="T73" fmla="*/ 1 h 27"/>
                  <a:gd name="T74" fmla="*/ 64 w 75"/>
                  <a:gd name="T75" fmla="*/ 1 h 27"/>
                  <a:gd name="T76" fmla="*/ 65 w 75"/>
                  <a:gd name="T77" fmla="*/ 1 h 27"/>
                  <a:gd name="T78" fmla="*/ 66 w 75"/>
                  <a:gd name="T79" fmla="*/ 1 h 27"/>
                  <a:gd name="T80" fmla="*/ 69 w 75"/>
                  <a:gd name="T81" fmla="*/ 2 h 27"/>
                  <a:gd name="T82" fmla="*/ 72 w 75"/>
                  <a:gd name="T83" fmla="*/ 4 h 27"/>
                  <a:gd name="T84" fmla="*/ 74 w 75"/>
                  <a:gd name="T85" fmla="*/ 6 h 27"/>
                  <a:gd name="T86" fmla="*/ 74 w 75"/>
                  <a:gd name="T87" fmla="*/ 9 h 27"/>
                  <a:gd name="T88" fmla="*/ 75 w 75"/>
                  <a:gd name="T89" fmla="*/ 12 h 27"/>
                  <a:gd name="T90" fmla="*/ 74 w 75"/>
                  <a:gd name="T91" fmla="*/ 14 h 27"/>
                  <a:gd name="T92" fmla="*/ 74 w 75"/>
                  <a:gd name="T93" fmla="*/ 15 h 27"/>
                  <a:gd name="T94" fmla="*/ 74 w 75"/>
                  <a:gd name="T95" fmla="*/ 16 h 27"/>
                  <a:gd name="T96" fmla="*/ 73 w 75"/>
                  <a:gd name="T97" fmla="*/ 17 h 27"/>
                  <a:gd name="T98" fmla="*/ 71 w 75"/>
                  <a:gd name="T99" fmla="*/ 19 h 27"/>
                  <a:gd name="T100" fmla="*/ 69 w 75"/>
                  <a:gd name="T101" fmla="*/ 21 h 27"/>
                  <a:gd name="T102" fmla="*/ 63 w 75"/>
                  <a:gd name="T103" fmla="*/ 22 h 27"/>
                  <a:gd name="T104" fmla="*/ 62 w 75"/>
                  <a:gd name="T105" fmla="*/ 23 h 27"/>
                  <a:gd name="T106" fmla="*/ 58 w 75"/>
                  <a:gd name="T107" fmla="*/ 24 h 27"/>
                  <a:gd name="T108" fmla="*/ 55 w 75"/>
                  <a:gd name="T109" fmla="*/ 25 h 27"/>
                  <a:gd name="T110" fmla="*/ 53 w 75"/>
                  <a:gd name="T111" fmla="*/ 26 h 27"/>
                  <a:gd name="T112" fmla="*/ 52 w 75"/>
                  <a:gd name="T113" fmla="*/ 26 h 27"/>
                  <a:gd name="T114" fmla="*/ 47 w 75"/>
                  <a:gd name="T115" fmla="*/ 27 h 27"/>
                  <a:gd name="T116" fmla="*/ 44 w 75"/>
                  <a:gd name="T1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5" h="27">
                    <a:moveTo>
                      <a:pt x="44" y="27"/>
                    </a:moveTo>
                    <a:cubicBezTo>
                      <a:pt x="43" y="27"/>
                      <a:pt x="42" y="27"/>
                      <a:pt x="41" y="27"/>
                    </a:cubicBezTo>
                    <a:cubicBezTo>
                      <a:pt x="40" y="27"/>
                      <a:pt x="40" y="26"/>
                      <a:pt x="39" y="26"/>
                    </a:cubicBezTo>
                    <a:cubicBezTo>
                      <a:pt x="38" y="26"/>
                      <a:pt x="37" y="26"/>
                      <a:pt x="36" y="26"/>
                    </a:cubicBezTo>
                    <a:cubicBezTo>
                      <a:pt x="36" y="26"/>
                      <a:pt x="35" y="26"/>
                      <a:pt x="35" y="25"/>
                    </a:cubicBezTo>
                    <a:cubicBezTo>
                      <a:pt x="34" y="25"/>
                      <a:pt x="34" y="25"/>
                      <a:pt x="33" y="25"/>
                    </a:cubicBezTo>
                    <a:cubicBezTo>
                      <a:pt x="33" y="25"/>
                      <a:pt x="31" y="25"/>
                      <a:pt x="30" y="25"/>
                    </a:cubicBezTo>
                    <a:cubicBezTo>
                      <a:pt x="28" y="25"/>
                      <a:pt x="27" y="25"/>
                      <a:pt x="25" y="26"/>
                    </a:cubicBezTo>
                    <a:cubicBezTo>
                      <a:pt x="22" y="26"/>
                      <a:pt x="21" y="26"/>
                      <a:pt x="17" y="26"/>
                    </a:cubicBezTo>
                    <a:cubicBezTo>
                      <a:pt x="16" y="27"/>
                      <a:pt x="15" y="27"/>
                      <a:pt x="15" y="27"/>
                    </a:cubicBezTo>
                    <a:cubicBezTo>
                      <a:pt x="14" y="27"/>
                      <a:pt x="13" y="26"/>
                      <a:pt x="12" y="26"/>
                    </a:cubicBezTo>
                    <a:cubicBezTo>
                      <a:pt x="11" y="26"/>
                      <a:pt x="10" y="25"/>
                      <a:pt x="9" y="25"/>
                    </a:cubicBezTo>
                    <a:cubicBezTo>
                      <a:pt x="8" y="25"/>
                      <a:pt x="6" y="25"/>
                      <a:pt x="5" y="24"/>
                    </a:cubicBezTo>
                    <a:cubicBezTo>
                      <a:pt x="5" y="24"/>
                      <a:pt x="5" y="24"/>
                      <a:pt x="5" y="24"/>
                    </a:cubicBezTo>
                    <a:cubicBezTo>
                      <a:pt x="4" y="23"/>
                      <a:pt x="3" y="23"/>
                      <a:pt x="3" y="23"/>
                    </a:cubicBezTo>
                    <a:cubicBezTo>
                      <a:pt x="2" y="21"/>
                      <a:pt x="2" y="22"/>
                      <a:pt x="1" y="21"/>
                    </a:cubicBezTo>
                    <a:cubicBezTo>
                      <a:pt x="1" y="20"/>
                      <a:pt x="0" y="19"/>
                      <a:pt x="0" y="18"/>
                    </a:cubicBezTo>
                    <a:cubicBezTo>
                      <a:pt x="0" y="17"/>
                      <a:pt x="0" y="17"/>
                      <a:pt x="0" y="16"/>
                    </a:cubicBezTo>
                    <a:cubicBezTo>
                      <a:pt x="1" y="15"/>
                      <a:pt x="1" y="14"/>
                      <a:pt x="1" y="14"/>
                    </a:cubicBezTo>
                    <a:cubicBezTo>
                      <a:pt x="2" y="12"/>
                      <a:pt x="4" y="11"/>
                      <a:pt x="5" y="10"/>
                    </a:cubicBezTo>
                    <a:cubicBezTo>
                      <a:pt x="5" y="10"/>
                      <a:pt x="6" y="9"/>
                      <a:pt x="6" y="9"/>
                    </a:cubicBezTo>
                    <a:cubicBezTo>
                      <a:pt x="6" y="9"/>
                      <a:pt x="6" y="9"/>
                      <a:pt x="6" y="9"/>
                    </a:cubicBezTo>
                    <a:cubicBezTo>
                      <a:pt x="8" y="8"/>
                      <a:pt x="9" y="8"/>
                      <a:pt x="11" y="7"/>
                    </a:cubicBezTo>
                    <a:cubicBezTo>
                      <a:pt x="11" y="7"/>
                      <a:pt x="11" y="7"/>
                      <a:pt x="11" y="7"/>
                    </a:cubicBezTo>
                    <a:cubicBezTo>
                      <a:pt x="12" y="7"/>
                      <a:pt x="13" y="6"/>
                      <a:pt x="14" y="6"/>
                    </a:cubicBezTo>
                    <a:cubicBezTo>
                      <a:pt x="14" y="6"/>
                      <a:pt x="15" y="6"/>
                      <a:pt x="16" y="5"/>
                    </a:cubicBezTo>
                    <a:cubicBezTo>
                      <a:pt x="16" y="5"/>
                      <a:pt x="17" y="5"/>
                      <a:pt x="18" y="5"/>
                    </a:cubicBezTo>
                    <a:cubicBezTo>
                      <a:pt x="19" y="5"/>
                      <a:pt x="20" y="4"/>
                      <a:pt x="21" y="4"/>
                    </a:cubicBezTo>
                    <a:cubicBezTo>
                      <a:pt x="22" y="4"/>
                      <a:pt x="23" y="4"/>
                      <a:pt x="23" y="4"/>
                    </a:cubicBezTo>
                    <a:cubicBezTo>
                      <a:pt x="24" y="3"/>
                      <a:pt x="25" y="3"/>
                      <a:pt x="25" y="3"/>
                    </a:cubicBezTo>
                    <a:cubicBezTo>
                      <a:pt x="25" y="3"/>
                      <a:pt x="26" y="3"/>
                      <a:pt x="26" y="3"/>
                    </a:cubicBezTo>
                    <a:cubicBezTo>
                      <a:pt x="29" y="3"/>
                      <a:pt x="32" y="3"/>
                      <a:pt x="35" y="3"/>
                    </a:cubicBezTo>
                    <a:cubicBezTo>
                      <a:pt x="35" y="3"/>
                      <a:pt x="35" y="3"/>
                      <a:pt x="35" y="3"/>
                    </a:cubicBezTo>
                    <a:cubicBezTo>
                      <a:pt x="38" y="2"/>
                      <a:pt x="41" y="2"/>
                      <a:pt x="44" y="2"/>
                    </a:cubicBezTo>
                    <a:cubicBezTo>
                      <a:pt x="45" y="2"/>
                      <a:pt x="46" y="1"/>
                      <a:pt x="48" y="1"/>
                    </a:cubicBezTo>
                    <a:cubicBezTo>
                      <a:pt x="48" y="0"/>
                      <a:pt x="58" y="0"/>
                      <a:pt x="60" y="0"/>
                    </a:cubicBezTo>
                    <a:cubicBezTo>
                      <a:pt x="61" y="0"/>
                      <a:pt x="62" y="0"/>
                      <a:pt x="62" y="1"/>
                    </a:cubicBezTo>
                    <a:cubicBezTo>
                      <a:pt x="63" y="1"/>
                      <a:pt x="64" y="1"/>
                      <a:pt x="64" y="1"/>
                    </a:cubicBezTo>
                    <a:cubicBezTo>
                      <a:pt x="64" y="1"/>
                      <a:pt x="65" y="1"/>
                      <a:pt x="65" y="1"/>
                    </a:cubicBezTo>
                    <a:cubicBezTo>
                      <a:pt x="65" y="1"/>
                      <a:pt x="66" y="1"/>
                      <a:pt x="66" y="1"/>
                    </a:cubicBezTo>
                    <a:cubicBezTo>
                      <a:pt x="67" y="1"/>
                      <a:pt x="68" y="2"/>
                      <a:pt x="69" y="2"/>
                    </a:cubicBezTo>
                    <a:cubicBezTo>
                      <a:pt x="70" y="3"/>
                      <a:pt x="71" y="3"/>
                      <a:pt x="72" y="4"/>
                    </a:cubicBezTo>
                    <a:cubicBezTo>
                      <a:pt x="72" y="5"/>
                      <a:pt x="73" y="5"/>
                      <a:pt x="74" y="6"/>
                    </a:cubicBezTo>
                    <a:cubicBezTo>
                      <a:pt x="74" y="7"/>
                      <a:pt x="74" y="8"/>
                      <a:pt x="74" y="9"/>
                    </a:cubicBezTo>
                    <a:cubicBezTo>
                      <a:pt x="74" y="10"/>
                      <a:pt x="74" y="11"/>
                      <a:pt x="75" y="12"/>
                    </a:cubicBezTo>
                    <a:cubicBezTo>
                      <a:pt x="74" y="13"/>
                      <a:pt x="74" y="13"/>
                      <a:pt x="74" y="14"/>
                    </a:cubicBezTo>
                    <a:cubicBezTo>
                      <a:pt x="74" y="14"/>
                      <a:pt x="74" y="14"/>
                      <a:pt x="74" y="15"/>
                    </a:cubicBezTo>
                    <a:cubicBezTo>
                      <a:pt x="74" y="15"/>
                      <a:pt x="74" y="15"/>
                      <a:pt x="74" y="16"/>
                    </a:cubicBezTo>
                    <a:cubicBezTo>
                      <a:pt x="74" y="16"/>
                      <a:pt x="73" y="17"/>
                      <a:pt x="73" y="17"/>
                    </a:cubicBezTo>
                    <a:cubicBezTo>
                      <a:pt x="73" y="18"/>
                      <a:pt x="72" y="19"/>
                      <a:pt x="71" y="19"/>
                    </a:cubicBezTo>
                    <a:cubicBezTo>
                      <a:pt x="71" y="20"/>
                      <a:pt x="70" y="20"/>
                      <a:pt x="69" y="21"/>
                    </a:cubicBezTo>
                    <a:cubicBezTo>
                      <a:pt x="68" y="21"/>
                      <a:pt x="65" y="22"/>
                      <a:pt x="63" y="22"/>
                    </a:cubicBezTo>
                    <a:cubicBezTo>
                      <a:pt x="63" y="23"/>
                      <a:pt x="62" y="23"/>
                      <a:pt x="62" y="23"/>
                    </a:cubicBezTo>
                    <a:cubicBezTo>
                      <a:pt x="60" y="23"/>
                      <a:pt x="59" y="24"/>
                      <a:pt x="58" y="24"/>
                    </a:cubicBezTo>
                    <a:cubicBezTo>
                      <a:pt x="57" y="24"/>
                      <a:pt x="57" y="25"/>
                      <a:pt x="55" y="25"/>
                    </a:cubicBezTo>
                    <a:cubicBezTo>
                      <a:pt x="54" y="25"/>
                      <a:pt x="54" y="26"/>
                      <a:pt x="53" y="26"/>
                    </a:cubicBezTo>
                    <a:cubicBezTo>
                      <a:pt x="52" y="26"/>
                      <a:pt x="52" y="26"/>
                      <a:pt x="52" y="26"/>
                    </a:cubicBezTo>
                    <a:cubicBezTo>
                      <a:pt x="50" y="26"/>
                      <a:pt x="49" y="27"/>
                      <a:pt x="47" y="27"/>
                    </a:cubicBezTo>
                    <a:cubicBezTo>
                      <a:pt x="46" y="27"/>
                      <a:pt x="45" y="27"/>
                      <a:pt x="44"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32" name="Freeform 12">
                <a:extLst>
                  <a:ext uri="{FF2B5EF4-FFF2-40B4-BE49-F238E27FC236}">
                    <a16:creationId xmlns:a16="http://schemas.microsoft.com/office/drawing/2014/main" id="{80E6580C-4626-4048-BEA6-9BCC81119AF0}"/>
                  </a:ext>
                </a:extLst>
              </p:cNvPr>
              <p:cNvSpPr>
                <a:spLocks/>
              </p:cNvSpPr>
              <p:nvPr/>
            </p:nvSpPr>
            <p:spPr bwMode="auto">
              <a:xfrm>
                <a:off x="5097463" y="3309938"/>
                <a:ext cx="161925" cy="173038"/>
              </a:xfrm>
              <a:custGeom>
                <a:avLst/>
                <a:gdLst>
                  <a:gd name="T0" fmla="*/ 29 w 43"/>
                  <a:gd name="T1" fmla="*/ 46 h 46"/>
                  <a:gd name="T2" fmla="*/ 27 w 43"/>
                  <a:gd name="T3" fmla="*/ 45 h 46"/>
                  <a:gd name="T4" fmla="*/ 26 w 43"/>
                  <a:gd name="T5" fmla="*/ 44 h 46"/>
                  <a:gd name="T6" fmla="*/ 24 w 43"/>
                  <a:gd name="T7" fmla="*/ 40 h 46"/>
                  <a:gd name="T8" fmla="*/ 21 w 43"/>
                  <a:gd name="T9" fmla="*/ 35 h 46"/>
                  <a:gd name="T10" fmla="*/ 19 w 43"/>
                  <a:gd name="T11" fmla="*/ 31 h 46"/>
                  <a:gd name="T12" fmla="*/ 16 w 43"/>
                  <a:gd name="T13" fmla="*/ 26 h 46"/>
                  <a:gd name="T14" fmla="*/ 11 w 43"/>
                  <a:gd name="T15" fmla="*/ 21 h 46"/>
                  <a:gd name="T16" fmla="*/ 9 w 43"/>
                  <a:gd name="T17" fmla="*/ 20 h 46"/>
                  <a:gd name="T18" fmla="*/ 8 w 43"/>
                  <a:gd name="T19" fmla="*/ 18 h 46"/>
                  <a:gd name="T20" fmla="*/ 7 w 43"/>
                  <a:gd name="T21" fmla="*/ 18 h 46"/>
                  <a:gd name="T22" fmla="*/ 5 w 43"/>
                  <a:gd name="T23" fmla="*/ 17 h 46"/>
                  <a:gd name="T24" fmla="*/ 5 w 43"/>
                  <a:gd name="T25" fmla="*/ 16 h 46"/>
                  <a:gd name="T26" fmla="*/ 3 w 43"/>
                  <a:gd name="T27" fmla="*/ 14 h 46"/>
                  <a:gd name="T28" fmla="*/ 3 w 43"/>
                  <a:gd name="T29" fmla="*/ 14 h 46"/>
                  <a:gd name="T30" fmla="*/ 1 w 43"/>
                  <a:gd name="T31" fmla="*/ 12 h 46"/>
                  <a:gd name="T32" fmla="*/ 0 w 43"/>
                  <a:gd name="T33" fmla="*/ 10 h 46"/>
                  <a:gd name="T34" fmla="*/ 0 w 43"/>
                  <a:gd name="T35" fmla="*/ 9 h 46"/>
                  <a:gd name="T36" fmla="*/ 0 w 43"/>
                  <a:gd name="T37" fmla="*/ 6 h 46"/>
                  <a:gd name="T38" fmla="*/ 2 w 43"/>
                  <a:gd name="T39" fmla="*/ 3 h 46"/>
                  <a:gd name="T40" fmla="*/ 3 w 43"/>
                  <a:gd name="T41" fmla="*/ 1 h 46"/>
                  <a:gd name="T42" fmla="*/ 7 w 43"/>
                  <a:gd name="T43" fmla="*/ 0 h 46"/>
                  <a:gd name="T44" fmla="*/ 10 w 43"/>
                  <a:gd name="T45" fmla="*/ 0 h 46"/>
                  <a:gd name="T46" fmla="*/ 13 w 43"/>
                  <a:gd name="T47" fmla="*/ 1 h 46"/>
                  <a:gd name="T48" fmla="*/ 15 w 43"/>
                  <a:gd name="T49" fmla="*/ 2 h 46"/>
                  <a:gd name="T50" fmla="*/ 18 w 43"/>
                  <a:gd name="T51" fmla="*/ 3 h 46"/>
                  <a:gd name="T52" fmla="*/ 21 w 43"/>
                  <a:gd name="T53" fmla="*/ 3 h 46"/>
                  <a:gd name="T54" fmla="*/ 24 w 43"/>
                  <a:gd name="T55" fmla="*/ 4 h 46"/>
                  <a:gd name="T56" fmla="*/ 28 w 43"/>
                  <a:gd name="T57" fmla="*/ 4 h 46"/>
                  <a:gd name="T58" fmla="*/ 31 w 43"/>
                  <a:gd name="T59" fmla="*/ 5 h 46"/>
                  <a:gd name="T60" fmla="*/ 33 w 43"/>
                  <a:gd name="T61" fmla="*/ 7 h 46"/>
                  <a:gd name="T62" fmla="*/ 34 w 43"/>
                  <a:gd name="T63" fmla="*/ 7 h 46"/>
                  <a:gd name="T64" fmla="*/ 37 w 43"/>
                  <a:gd name="T65" fmla="*/ 8 h 46"/>
                  <a:gd name="T66" fmla="*/ 39 w 43"/>
                  <a:gd name="T67" fmla="*/ 9 h 46"/>
                  <a:gd name="T68" fmla="*/ 40 w 43"/>
                  <a:gd name="T69" fmla="*/ 11 h 46"/>
                  <a:gd name="T70" fmla="*/ 42 w 43"/>
                  <a:gd name="T71" fmla="*/ 13 h 46"/>
                  <a:gd name="T72" fmla="*/ 43 w 43"/>
                  <a:gd name="T73" fmla="*/ 16 h 46"/>
                  <a:gd name="T74" fmla="*/ 43 w 43"/>
                  <a:gd name="T75" fmla="*/ 19 h 46"/>
                  <a:gd name="T76" fmla="*/ 43 w 43"/>
                  <a:gd name="T77" fmla="*/ 22 h 46"/>
                  <a:gd name="T78" fmla="*/ 42 w 43"/>
                  <a:gd name="T79" fmla="*/ 25 h 46"/>
                  <a:gd name="T80" fmla="*/ 43 w 43"/>
                  <a:gd name="T81" fmla="*/ 28 h 46"/>
                  <a:gd name="T82" fmla="*/ 43 w 43"/>
                  <a:gd name="T83" fmla="*/ 30 h 46"/>
                  <a:gd name="T84" fmla="*/ 42 w 43"/>
                  <a:gd name="T85" fmla="*/ 35 h 46"/>
                  <a:gd name="T86" fmla="*/ 41 w 43"/>
                  <a:gd name="T87" fmla="*/ 38 h 46"/>
                  <a:gd name="T88" fmla="*/ 39 w 43"/>
                  <a:gd name="T89" fmla="*/ 40 h 46"/>
                  <a:gd name="T90" fmla="*/ 35 w 43"/>
                  <a:gd name="T91" fmla="*/ 45 h 46"/>
                  <a:gd name="T92" fmla="*/ 33 w 43"/>
                  <a:gd name="T93" fmla="*/ 46 h 46"/>
                  <a:gd name="T94" fmla="*/ 31 w 43"/>
                  <a:gd name="T95" fmla="*/ 46 h 46"/>
                  <a:gd name="T96" fmla="*/ 29 w 43"/>
                  <a:gd name="T9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3" h="46">
                    <a:moveTo>
                      <a:pt x="29" y="46"/>
                    </a:moveTo>
                    <a:cubicBezTo>
                      <a:pt x="28" y="46"/>
                      <a:pt x="29" y="46"/>
                      <a:pt x="27" y="45"/>
                    </a:cubicBezTo>
                    <a:cubicBezTo>
                      <a:pt x="27" y="45"/>
                      <a:pt x="26" y="44"/>
                      <a:pt x="26" y="44"/>
                    </a:cubicBezTo>
                    <a:cubicBezTo>
                      <a:pt x="25" y="43"/>
                      <a:pt x="24" y="41"/>
                      <a:pt x="24" y="40"/>
                    </a:cubicBezTo>
                    <a:cubicBezTo>
                      <a:pt x="23" y="38"/>
                      <a:pt x="22" y="37"/>
                      <a:pt x="21" y="35"/>
                    </a:cubicBezTo>
                    <a:cubicBezTo>
                      <a:pt x="21" y="34"/>
                      <a:pt x="19" y="31"/>
                      <a:pt x="19" y="31"/>
                    </a:cubicBezTo>
                    <a:cubicBezTo>
                      <a:pt x="18" y="29"/>
                      <a:pt x="17" y="27"/>
                      <a:pt x="16" y="26"/>
                    </a:cubicBezTo>
                    <a:cubicBezTo>
                      <a:pt x="14" y="24"/>
                      <a:pt x="13" y="22"/>
                      <a:pt x="11" y="21"/>
                    </a:cubicBezTo>
                    <a:cubicBezTo>
                      <a:pt x="10" y="20"/>
                      <a:pt x="10" y="20"/>
                      <a:pt x="9" y="20"/>
                    </a:cubicBezTo>
                    <a:cubicBezTo>
                      <a:pt x="9" y="19"/>
                      <a:pt x="8" y="19"/>
                      <a:pt x="8" y="18"/>
                    </a:cubicBezTo>
                    <a:cubicBezTo>
                      <a:pt x="7" y="18"/>
                      <a:pt x="7" y="18"/>
                      <a:pt x="7" y="18"/>
                    </a:cubicBezTo>
                    <a:cubicBezTo>
                      <a:pt x="6" y="17"/>
                      <a:pt x="5" y="17"/>
                      <a:pt x="5" y="17"/>
                    </a:cubicBezTo>
                    <a:cubicBezTo>
                      <a:pt x="5" y="16"/>
                      <a:pt x="5" y="16"/>
                      <a:pt x="5" y="16"/>
                    </a:cubicBezTo>
                    <a:cubicBezTo>
                      <a:pt x="5" y="16"/>
                      <a:pt x="3" y="15"/>
                      <a:pt x="3" y="14"/>
                    </a:cubicBezTo>
                    <a:cubicBezTo>
                      <a:pt x="3" y="14"/>
                      <a:pt x="3" y="14"/>
                      <a:pt x="3" y="14"/>
                    </a:cubicBezTo>
                    <a:cubicBezTo>
                      <a:pt x="2" y="13"/>
                      <a:pt x="1" y="13"/>
                      <a:pt x="1" y="12"/>
                    </a:cubicBezTo>
                    <a:cubicBezTo>
                      <a:pt x="0" y="11"/>
                      <a:pt x="1" y="11"/>
                      <a:pt x="0" y="10"/>
                    </a:cubicBezTo>
                    <a:cubicBezTo>
                      <a:pt x="0" y="10"/>
                      <a:pt x="0" y="9"/>
                      <a:pt x="0" y="9"/>
                    </a:cubicBezTo>
                    <a:cubicBezTo>
                      <a:pt x="0" y="8"/>
                      <a:pt x="0" y="7"/>
                      <a:pt x="0" y="6"/>
                    </a:cubicBezTo>
                    <a:cubicBezTo>
                      <a:pt x="0" y="6"/>
                      <a:pt x="1" y="4"/>
                      <a:pt x="2" y="3"/>
                    </a:cubicBezTo>
                    <a:cubicBezTo>
                      <a:pt x="2" y="2"/>
                      <a:pt x="2" y="2"/>
                      <a:pt x="3" y="1"/>
                    </a:cubicBezTo>
                    <a:cubicBezTo>
                      <a:pt x="3" y="1"/>
                      <a:pt x="5" y="0"/>
                      <a:pt x="7" y="0"/>
                    </a:cubicBezTo>
                    <a:cubicBezTo>
                      <a:pt x="8" y="0"/>
                      <a:pt x="9" y="0"/>
                      <a:pt x="10" y="0"/>
                    </a:cubicBezTo>
                    <a:cubicBezTo>
                      <a:pt x="11" y="0"/>
                      <a:pt x="12" y="1"/>
                      <a:pt x="13" y="1"/>
                    </a:cubicBezTo>
                    <a:cubicBezTo>
                      <a:pt x="14" y="1"/>
                      <a:pt x="14" y="1"/>
                      <a:pt x="15" y="2"/>
                    </a:cubicBezTo>
                    <a:cubicBezTo>
                      <a:pt x="16" y="2"/>
                      <a:pt x="18" y="3"/>
                      <a:pt x="18" y="3"/>
                    </a:cubicBezTo>
                    <a:cubicBezTo>
                      <a:pt x="19" y="3"/>
                      <a:pt x="20" y="3"/>
                      <a:pt x="21" y="3"/>
                    </a:cubicBezTo>
                    <a:cubicBezTo>
                      <a:pt x="22" y="3"/>
                      <a:pt x="23" y="3"/>
                      <a:pt x="24" y="4"/>
                    </a:cubicBezTo>
                    <a:cubicBezTo>
                      <a:pt x="26" y="4"/>
                      <a:pt x="26" y="4"/>
                      <a:pt x="28" y="4"/>
                    </a:cubicBezTo>
                    <a:cubicBezTo>
                      <a:pt x="28" y="4"/>
                      <a:pt x="30" y="5"/>
                      <a:pt x="31" y="5"/>
                    </a:cubicBezTo>
                    <a:cubicBezTo>
                      <a:pt x="32" y="6"/>
                      <a:pt x="33" y="6"/>
                      <a:pt x="33" y="7"/>
                    </a:cubicBezTo>
                    <a:cubicBezTo>
                      <a:pt x="34" y="7"/>
                      <a:pt x="34" y="7"/>
                      <a:pt x="34" y="7"/>
                    </a:cubicBezTo>
                    <a:cubicBezTo>
                      <a:pt x="35" y="7"/>
                      <a:pt x="36" y="8"/>
                      <a:pt x="37" y="8"/>
                    </a:cubicBezTo>
                    <a:cubicBezTo>
                      <a:pt x="37" y="9"/>
                      <a:pt x="38" y="9"/>
                      <a:pt x="39" y="9"/>
                    </a:cubicBezTo>
                    <a:cubicBezTo>
                      <a:pt x="40" y="10"/>
                      <a:pt x="39" y="10"/>
                      <a:pt x="40" y="11"/>
                    </a:cubicBezTo>
                    <a:cubicBezTo>
                      <a:pt x="42" y="11"/>
                      <a:pt x="42" y="12"/>
                      <a:pt x="42" y="13"/>
                    </a:cubicBezTo>
                    <a:cubicBezTo>
                      <a:pt x="43" y="14"/>
                      <a:pt x="43" y="15"/>
                      <a:pt x="43" y="16"/>
                    </a:cubicBezTo>
                    <a:cubicBezTo>
                      <a:pt x="43" y="17"/>
                      <a:pt x="43" y="18"/>
                      <a:pt x="43" y="19"/>
                    </a:cubicBezTo>
                    <a:cubicBezTo>
                      <a:pt x="43" y="19"/>
                      <a:pt x="43" y="21"/>
                      <a:pt x="43" y="22"/>
                    </a:cubicBezTo>
                    <a:cubicBezTo>
                      <a:pt x="42" y="23"/>
                      <a:pt x="43" y="24"/>
                      <a:pt x="42" y="25"/>
                    </a:cubicBezTo>
                    <a:cubicBezTo>
                      <a:pt x="42" y="26"/>
                      <a:pt x="42" y="28"/>
                      <a:pt x="43" y="28"/>
                    </a:cubicBezTo>
                    <a:cubicBezTo>
                      <a:pt x="43" y="28"/>
                      <a:pt x="43" y="30"/>
                      <a:pt x="43" y="30"/>
                    </a:cubicBezTo>
                    <a:cubicBezTo>
                      <a:pt x="43" y="32"/>
                      <a:pt x="42" y="34"/>
                      <a:pt x="42" y="35"/>
                    </a:cubicBezTo>
                    <a:cubicBezTo>
                      <a:pt x="42" y="37"/>
                      <a:pt x="41" y="37"/>
                      <a:pt x="41" y="38"/>
                    </a:cubicBezTo>
                    <a:cubicBezTo>
                      <a:pt x="40" y="38"/>
                      <a:pt x="41" y="38"/>
                      <a:pt x="39" y="40"/>
                    </a:cubicBezTo>
                    <a:cubicBezTo>
                      <a:pt x="39" y="40"/>
                      <a:pt x="36" y="44"/>
                      <a:pt x="35" y="45"/>
                    </a:cubicBezTo>
                    <a:cubicBezTo>
                      <a:pt x="35" y="45"/>
                      <a:pt x="33" y="46"/>
                      <a:pt x="33" y="46"/>
                    </a:cubicBezTo>
                    <a:cubicBezTo>
                      <a:pt x="33" y="46"/>
                      <a:pt x="32" y="46"/>
                      <a:pt x="31" y="46"/>
                    </a:cubicBezTo>
                    <a:cubicBezTo>
                      <a:pt x="31" y="46"/>
                      <a:pt x="30" y="46"/>
                      <a:pt x="29"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33" name="Freeform 13">
                <a:extLst>
                  <a:ext uri="{FF2B5EF4-FFF2-40B4-BE49-F238E27FC236}">
                    <a16:creationId xmlns:a16="http://schemas.microsoft.com/office/drawing/2014/main" id="{76FE5EF0-514A-4C96-BEE8-51369B11D3C9}"/>
                  </a:ext>
                </a:extLst>
              </p:cNvPr>
              <p:cNvSpPr>
                <a:spLocks/>
              </p:cNvSpPr>
              <p:nvPr/>
            </p:nvSpPr>
            <p:spPr bwMode="auto">
              <a:xfrm>
                <a:off x="4908551" y="3041650"/>
                <a:ext cx="325438" cy="395288"/>
              </a:xfrm>
              <a:custGeom>
                <a:avLst/>
                <a:gdLst>
                  <a:gd name="T0" fmla="*/ 6 w 86"/>
                  <a:gd name="T1" fmla="*/ 104 h 105"/>
                  <a:gd name="T2" fmla="*/ 2 w 86"/>
                  <a:gd name="T3" fmla="*/ 99 h 105"/>
                  <a:gd name="T4" fmla="*/ 2 w 86"/>
                  <a:gd name="T5" fmla="*/ 88 h 105"/>
                  <a:gd name="T6" fmla="*/ 8 w 86"/>
                  <a:gd name="T7" fmla="*/ 78 h 105"/>
                  <a:gd name="T8" fmla="*/ 15 w 86"/>
                  <a:gd name="T9" fmla="*/ 65 h 105"/>
                  <a:gd name="T10" fmla="*/ 16 w 86"/>
                  <a:gd name="T11" fmla="*/ 59 h 105"/>
                  <a:gd name="T12" fmla="*/ 13 w 86"/>
                  <a:gd name="T13" fmla="*/ 58 h 105"/>
                  <a:gd name="T14" fmla="*/ 7 w 86"/>
                  <a:gd name="T15" fmla="*/ 55 h 105"/>
                  <a:gd name="T16" fmla="*/ 3 w 86"/>
                  <a:gd name="T17" fmla="*/ 49 h 105"/>
                  <a:gd name="T18" fmla="*/ 4 w 86"/>
                  <a:gd name="T19" fmla="*/ 39 h 105"/>
                  <a:gd name="T20" fmla="*/ 9 w 86"/>
                  <a:gd name="T21" fmla="*/ 35 h 105"/>
                  <a:gd name="T22" fmla="*/ 13 w 86"/>
                  <a:gd name="T23" fmla="*/ 33 h 105"/>
                  <a:gd name="T24" fmla="*/ 26 w 86"/>
                  <a:gd name="T25" fmla="*/ 32 h 105"/>
                  <a:gd name="T26" fmla="*/ 28 w 86"/>
                  <a:gd name="T27" fmla="*/ 28 h 105"/>
                  <a:gd name="T28" fmla="*/ 27 w 86"/>
                  <a:gd name="T29" fmla="*/ 25 h 105"/>
                  <a:gd name="T30" fmla="*/ 24 w 86"/>
                  <a:gd name="T31" fmla="*/ 19 h 105"/>
                  <a:gd name="T32" fmla="*/ 28 w 86"/>
                  <a:gd name="T33" fmla="*/ 6 h 105"/>
                  <a:gd name="T34" fmla="*/ 32 w 86"/>
                  <a:gd name="T35" fmla="*/ 1 h 105"/>
                  <a:gd name="T36" fmla="*/ 40 w 86"/>
                  <a:gd name="T37" fmla="*/ 0 h 105"/>
                  <a:gd name="T38" fmla="*/ 44 w 86"/>
                  <a:gd name="T39" fmla="*/ 2 h 105"/>
                  <a:gd name="T40" fmla="*/ 51 w 86"/>
                  <a:gd name="T41" fmla="*/ 12 h 105"/>
                  <a:gd name="T42" fmla="*/ 52 w 86"/>
                  <a:gd name="T43" fmla="*/ 22 h 105"/>
                  <a:gd name="T44" fmla="*/ 55 w 86"/>
                  <a:gd name="T45" fmla="*/ 26 h 105"/>
                  <a:gd name="T46" fmla="*/ 58 w 86"/>
                  <a:gd name="T47" fmla="*/ 25 h 105"/>
                  <a:gd name="T48" fmla="*/ 61 w 86"/>
                  <a:gd name="T49" fmla="*/ 22 h 105"/>
                  <a:gd name="T50" fmla="*/ 64 w 86"/>
                  <a:gd name="T51" fmla="*/ 20 h 105"/>
                  <a:gd name="T52" fmla="*/ 67 w 86"/>
                  <a:gd name="T53" fmla="*/ 19 h 105"/>
                  <a:gd name="T54" fmla="*/ 71 w 86"/>
                  <a:gd name="T55" fmla="*/ 20 h 105"/>
                  <a:gd name="T56" fmla="*/ 74 w 86"/>
                  <a:gd name="T57" fmla="*/ 22 h 105"/>
                  <a:gd name="T58" fmla="*/ 76 w 86"/>
                  <a:gd name="T59" fmla="*/ 24 h 105"/>
                  <a:gd name="T60" fmla="*/ 78 w 86"/>
                  <a:gd name="T61" fmla="*/ 26 h 105"/>
                  <a:gd name="T62" fmla="*/ 82 w 86"/>
                  <a:gd name="T63" fmla="*/ 28 h 105"/>
                  <a:gd name="T64" fmla="*/ 86 w 86"/>
                  <a:gd name="T65" fmla="*/ 33 h 105"/>
                  <a:gd name="T66" fmla="*/ 85 w 86"/>
                  <a:gd name="T67" fmla="*/ 35 h 105"/>
                  <a:gd name="T68" fmla="*/ 85 w 86"/>
                  <a:gd name="T69" fmla="*/ 37 h 105"/>
                  <a:gd name="T70" fmla="*/ 85 w 86"/>
                  <a:gd name="T71" fmla="*/ 38 h 105"/>
                  <a:gd name="T72" fmla="*/ 84 w 86"/>
                  <a:gd name="T73" fmla="*/ 39 h 105"/>
                  <a:gd name="T74" fmla="*/ 80 w 86"/>
                  <a:gd name="T75" fmla="*/ 41 h 105"/>
                  <a:gd name="T76" fmla="*/ 78 w 86"/>
                  <a:gd name="T77" fmla="*/ 43 h 105"/>
                  <a:gd name="T78" fmla="*/ 76 w 86"/>
                  <a:gd name="T79" fmla="*/ 44 h 105"/>
                  <a:gd name="T80" fmla="*/ 70 w 86"/>
                  <a:gd name="T81" fmla="*/ 47 h 105"/>
                  <a:gd name="T82" fmla="*/ 66 w 86"/>
                  <a:gd name="T83" fmla="*/ 49 h 105"/>
                  <a:gd name="T84" fmla="*/ 51 w 86"/>
                  <a:gd name="T85" fmla="*/ 54 h 105"/>
                  <a:gd name="T86" fmla="*/ 46 w 86"/>
                  <a:gd name="T87" fmla="*/ 56 h 105"/>
                  <a:gd name="T88" fmla="*/ 41 w 86"/>
                  <a:gd name="T89" fmla="*/ 59 h 105"/>
                  <a:gd name="T90" fmla="*/ 37 w 86"/>
                  <a:gd name="T91" fmla="*/ 64 h 105"/>
                  <a:gd name="T92" fmla="*/ 36 w 86"/>
                  <a:gd name="T93" fmla="*/ 67 h 105"/>
                  <a:gd name="T94" fmla="*/ 35 w 86"/>
                  <a:gd name="T95" fmla="*/ 68 h 105"/>
                  <a:gd name="T96" fmla="*/ 32 w 86"/>
                  <a:gd name="T97" fmla="*/ 72 h 105"/>
                  <a:gd name="T98" fmla="*/ 29 w 86"/>
                  <a:gd name="T99" fmla="*/ 79 h 105"/>
                  <a:gd name="T100" fmla="*/ 25 w 86"/>
                  <a:gd name="T101" fmla="*/ 88 h 105"/>
                  <a:gd name="T102" fmla="*/ 19 w 86"/>
                  <a:gd name="T103" fmla="*/ 100 h 105"/>
                  <a:gd name="T104" fmla="*/ 12 w 86"/>
                  <a:gd name="T105" fmla="*/ 10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6" h="105">
                    <a:moveTo>
                      <a:pt x="9" y="105"/>
                    </a:moveTo>
                    <a:cubicBezTo>
                      <a:pt x="8" y="105"/>
                      <a:pt x="6" y="104"/>
                      <a:pt x="6" y="104"/>
                    </a:cubicBezTo>
                    <a:cubicBezTo>
                      <a:pt x="5" y="103"/>
                      <a:pt x="4" y="102"/>
                      <a:pt x="4" y="102"/>
                    </a:cubicBezTo>
                    <a:cubicBezTo>
                      <a:pt x="3" y="100"/>
                      <a:pt x="2" y="100"/>
                      <a:pt x="2" y="99"/>
                    </a:cubicBezTo>
                    <a:cubicBezTo>
                      <a:pt x="1" y="98"/>
                      <a:pt x="0" y="96"/>
                      <a:pt x="0" y="96"/>
                    </a:cubicBezTo>
                    <a:cubicBezTo>
                      <a:pt x="0" y="92"/>
                      <a:pt x="1" y="90"/>
                      <a:pt x="2" y="88"/>
                    </a:cubicBezTo>
                    <a:cubicBezTo>
                      <a:pt x="3" y="86"/>
                      <a:pt x="4" y="84"/>
                      <a:pt x="6" y="83"/>
                    </a:cubicBezTo>
                    <a:cubicBezTo>
                      <a:pt x="6" y="81"/>
                      <a:pt x="7" y="79"/>
                      <a:pt x="8" y="78"/>
                    </a:cubicBezTo>
                    <a:cubicBezTo>
                      <a:pt x="8" y="77"/>
                      <a:pt x="8" y="77"/>
                      <a:pt x="9" y="77"/>
                    </a:cubicBezTo>
                    <a:cubicBezTo>
                      <a:pt x="9" y="72"/>
                      <a:pt x="13" y="69"/>
                      <a:pt x="15" y="65"/>
                    </a:cubicBezTo>
                    <a:cubicBezTo>
                      <a:pt x="16" y="63"/>
                      <a:pt x="17" y="62"/>
                      <a:pt x="17" y="60"/>
                    </a:cubicBezTo>
                    <a:cubicBezTo>
                      <a:pt x="17" y="60"/>
                      <a:pt x="16" y="59"/>
                      <a:pt x="16" y="59"/>
                    </a:cubicBezTo>
                    <a:cubicBezTo>
                      <a:pt x="16" y="59"/>
                      <a:pt x="15" y="59"/>
                      <a:pt x="15" y="58"/>
                    </a:cubicBezTo>
                    <a:cubicBezTo>
                      <a:pt x="14" y="58"/>
                      <a:pt x="14" y="58"/>
                      <a:pt x="13" y="58"/>
                    </a:cubicBezTo>
                    <a:cubicBezTo>
                      <a:pt x="13" y="57"/>
                      <a:pt x="12" y="57"/>
                      <a:pt x="12" y="57"/>
                    </a:cubicBezTo>
                    <a:cubicBezTo>
                      <a:pt x="10" y="56"/>
                      <a:pt x="9" y="55"/>
                      <a:pt x="7" y="55"/>
                    </a:cubicBezTo>
                    <a:cubicBezTo>
                      <a:pt x="5" y="53"/>
                      <a:pt x="3" y="51"/>
                      <a:pt x="3" y="50"/>
                    </a:cubicBezTo>
                    <a:cubicBezTo>
                      <a:pt x="3" y="50"/>
                      <a:pt x="3" y="49"/>
                      <a:pt x="3" y="49"/>
                    </a:cubicBezTo>
                    <a:cubicBezTo>
                      <a:pt x="3" y="46"/>
                      <a:pt x="3" y="43"/>
                      <a:pt x="4" y="41"/>
                    </a:cubicBezTo>
                    <a:cubicBezTo>
                      <a:pt x="4" y="40"/>
                      <a:pt x="4" y="39"/>
                      <a:pt x="4" y="39"/>
                    </a:cubicBezTo>
                    <a:cubicBezTo>
                      <a:pt x="5" y="38"/>
                      <a:pt x="5" y="37"/>
                      <a:pt x="6" y="36"/>
                    </a:cubicBezTo>
                    <a:cubicBezTo>
                      <a:pt x="7" y="36"/>
                      <a:pt x="7" y="35"/>
                      <a:pt x="9" y="35"/>
                    </a:cubicBezTo>
                    <a:cubicBezTo>
                      <a:pt x="9" y="34"/>
                      <a:pt x="10" y="34"/>
                      <a:pt x="12" y="34"/>
                    </a:cubicBezTo>
                    <a:cubicBezTo>
                      <a:pt x="12" y="34"/>
                      <a:pt x="12" y="33"/>
                      <a:pt x="13" y="33"/>
                    </a:cubicBezTo>
                    <a:cubicBezTo>
                      <a:pt x="13" y="33"/>
                      <a:pt x="14" y="33"/>
                      <a:pt x="14" y="33"/>
                    </a:cubicBezTo>
                    <a:cubicBezTo>
                      <a:pt x="15" y="32"/>
                      <a:pt x="24" y="32"/>
                      <a:pt x="26" y="32"/>
                    </a:cubicBezTo>
                    <a:cubicBezTo>
                      <a:pt x="26" y="32"/>
                      <a:pt x="27" y="32"/>
                      <a:pt x="27" y="31"/>
                    </a:cubicBezTo>
                    <a:cubicBezTo>
                      <a:pt x="27" y="30"/>
                      <a:pt x="27" y="29"/>
                      <a:pt x="28" y="28"/>
                    </a:cubicBezTo>
                    <a:cubicBezTo>
                      <a:pt x="27" y="28"/>
                      <a:pt x="27" y="28"/>
                      <a:pt x="27" y="28"/>
                    </a:cubicBezTo>
                    <a:cubicBezTo>
                      <a:pt x="27" y="27"/>
                      <a:pt x="27" y="26"/>
                      <a:pt x="27" y="25"/>
                    </a:cubicBezTo>
                    <a:cubicBezTo>
                      <a:pt x="27" y="24"/>
                      <a:pt x="27" y="23"/>
                      <a:pt x="27" y="22"/>
                    </a:cubicBezTo>
                    <a:cubicBezTo>
                      <a:pt x="25" y="21"/>
                      <a:pt x="25" y="19"/>
                      <a:pt x="24" y="19"/>
                    </a:cubicBezTo>
                    <a:cubicBezTo>
                      <a:pt x="24" y="17"/>
                      <a:pt x="24" y="16"/>
                      <a:pt x="24" y="14"/>
                    </a:cubicBezTo>
                    <a:cubicBezTo>
                      <a:pt x="25" y="10"/>
                      <a:pt x="26" y="8"/>
                      <a:pt x="28" y="6"/>
                    </a:cubicBezTo>
                    <a:cubicBezTo>
                      <a:pt x="28" y="5"/>
                      <a:pt x="29" y="4"/>
                      <a:pt x="30" y="3"/>
                    </a:cubicBezTo>
                    <a:cubicBezTo>
                      <a:pt x="30" y="3"/>
                      <a:pt x="31" y="2"/>
                      <a:pt x="32" y="1"/>
                    </a:cubicBezTo>
                    <a:cubicBezTo>
                      <a:pt x="32" y="1"/>
                      <a:pt x="33" y="0"/>
                      <a:pt x="35" y="0"/>
                    </a:cubicBezTo>
                    <a:cubicBezTo>
                      <a:pt x="36" y="0"/>
                      <a:pt x="38" y="0"/>
                      <a:pt x="40" y="0"/>
                    </a:cubicBezTo>
                    <a:cubicBezTo>
                      <a:pt x="40" y="0"/>
                      <a:pt x="41" y="1"/>
                      <a:pt x="42" y="1"/>
                    </a:cubicBezTo>
                    <a:cubicBezTo>
                      <a:pt x="42" y="1"/>
                      <a:pt x="43" y="2"/>
                      <a:pt x="44" y="2"/>
                    </a:cubicBezTo>
                    <a:cubicBezTo>
                      <a:pt x="44" y="2"/>
                      <a:pt x="46" y="5"/>
                      <a:pt x="46" y="5"/>
                    </a:cubicBezTo>
                    <a:cubicBezTo>
                      <a:pt x="48" y="7"/>
                      <a:pt x="49" y="8"/>
                      <a:pt x="51" y="12"/>
                    </a:cubicBezTo>
                    <a:cubicBezTo>
                      <a:pt x="51" y="13"/>
                      <a:pt x="51" y="14"/>
                      <a:pt x="52" y="15"/>
                    </a:cubicBezTo>
                    <a:cubicBezTo>
                      <a:pt x="52" y="17"/>
                      <a:pt x="52" y="20"/>
                      <a:pt x="52" y="22"/>
                    </a:cubicBezTo>
                    <a:cubicBezTo>
                      <a:pt x="52" y="23"/>
                      <a:pt x="52" y="25"/>
                      <a:pt x="52" y="27"/>
                    </a:cubicBezTo>
                    <a:cubicBezTo>
                      <a:pt x="53" y="27"/>
                      <a:pt x="53" y="26"/>
                      <a:pt x="55" y="26"/>
                    </a:cubicBezTo>
                    <a:cubicBezTo>
                      <a:pt x="55" y="26"/>
                      <a:pt x="55" y="25"/>
                      <a:pt x="56" y="25"/>
                    </a:cubicBezTo>
                    <a:cubicBezTo>
                      <a:pt x="57" y="25"/>
                      <a:pt x="57" y="25"/>
                      <a:pt x="58" y="25"/>
                    </a:cubicBezTo>
                    <a:cubicBezTo>
                      <a:pt x="58" y="24"/>
                      <a:pt x="59" y="24"/>
                      <a:pt x="59" y="24"/>
                    </a:cubicBezTo>
                    <a:cubicBezTo>
                      <a:pt x="60" y="24"/>
                      <a:pt x="60" y="23"/>
                      <a:pt x="61" y="22"/>
                    </a:cubicBezTo>
                    <a:cubicBezTo>
                      <a:pt x="62" y="22"/>
                      <a:pt x="63" y="21"/>
                      <a:pt x="63" y="21"/>
                    </a:cubicBezTo>
                    <a:cubicBezTo>
                      <a:pt x="63" y="21"/>
                      <a:pt x="64" y="21"/>
                      <a:pt x="64" y="20"/>
                    </a:cubicBezTo>
                    <a:cubicBezTo>
                      <a:pt x="65" y="20"/>
                      <a:pt x="65" y="20"/>
                      <a:pt x="65" y="20"/>
                    </a:cubicBezTo>
                    <a:cubicBezTo>
                      <a:pt x="66" y="20"/>
                      <a:pt x="65" y="19"/>
                      <a:pt x="67" y="19"/>
                    </a:cubicBezTo>
                    <a:cubicBezTo>
                      <a:pt x="68" y="19"/>
                      <a:pt x="69" y="19"/>
                      <a:pt x="70" y="19"/>
                    </a:cubicBezTo>
                    <a:cubicBezTo>
                      <a:pt x="70" y="19"/>
                      <a:pt x="71" y="19"/>
                      <a:pt x="71" y="20"/>
                    </a:cubicBezTo>
                    <a:cubicBezTo>
                      <a:pt x="72" y="20"/>
                      <a:pt x="72" y="20"/>
                      <a:pt x="73" y="20"/>
                    </a:cubicBezTo>
                    <a:cubicBezTo>
                      <a:pt x="73" y="21"/>
                      <a:pt x="73" y="21"/>
                      <a:pt x="74" y="22"/>
                    </a:cubicBezTo>
                    <a:cubicBezTo>
                      <a:pt x="74" y="22"/>
                      <a:pt x="75" y="23"/>
                      <a:pt x="75" y="23"/>
                    </a:cubicBezTo>
                    <a:cubicBezTo>
                      <a:pt x="76" y="24"/>
                      <a:pt x="76" y="24"/>
                      <a:pt x="76" y="24"/>
                    </a:cubicBezTo>
                    <a:cubicBezTo>
                      <a:pt x="76" y="25"/>
                      <a:pt x="76" y="25"/>
                      <a:pt x="77" y="25"/>
                    </a:cubicBezTo>
                    <a:cubicBezTo>
                      <a:pt x="77" y="26"/>
                      <a:pt x="77" y="26"/>
                      <a:pt x="78" y="26"/>
                    </a:cubicBezTo>
                    <a:cubicBezTo>
                      <a:pt x="78" y="26"/>
                      <a:pt x="79" y="27"/>
                      <a:pt x="79" y="27"/>
                    </a:cubicBezTo>
                    <a:cubicBezTo>
                      <a:pt x="80" y="27"/>
                      <a:pt x="81" y="28"/>
                      <a:pt x="82" y="28"/>
                    </a:cubicBezTo>
                    <a:cubicBezTo>
                      <a:pt x="82" y="29"/>
                      <a:pt x="83" y="29"/>
                      <a:pt x="84" y="30"/>
                    </a:cubicBezTo>
                    <a:cubicBezTo>
                      <a:pt x="85" y="31"/>
                      <a:pt x="85" y="32"/>
                      <a:pt x="86" y="33"/>
                    </a:cubicBezTo>
                    <a:cubicBezTo>
                      <a:pt x="86" y="33"/>
                      <a:pt x="86" y="33"/>
                      <a:pt x="86" y="34"/>
                    </a:cubicBezTo>
                    <a:cubicBezTo>
                      <a:pt x="85" y="34"/>
                      <a:pt x="86" y="34"/>
                      <a:pt x="85" y="35"/>
                    </a:cubicBezTo>
                    <a:cubicBezTo>
                      <a:pt x="85" y="35"/>
                      <a:pt x="85" y="36"/>
                      <a:pt x="85" y="36"/>
                    </a:cubicBezTo>
                    <a:cubicBezTo>
                      <a:pt x="85" y="36"/>
                      <a:pt x="85" y="36"/>
                      <a:pt x="85" y="37"/>
                    </a:cubicBezTo>
                    <a:cubicBezTo>
                      <a:pt x="85" y="37"/>
                      <a:pt x="85" y="37"/>
                      <a:pt x="85" y="37"/>
                    </a:cubicBezTo>
                    <a:cubicBezTo>
                      <a:pt x="85" y="38"/>
                      <a:pt x="85" y="38"/>
                      <a:pt x="85" y="38"/>
                    </a:cubicBezTo>
                    <a:cubicBezTo>
                      <a:pt x="84" y="38"/>
                      <a:pt x="84" y="38"/>
                      <a:pt x="84" y="39"/>
                    </a:cubicBezTo>
                    <a:cubicBezTo>
                      <a:pt x="84" y="39"/>
                      <a:pt x="84" y="39"/>
                      <a:pt x="84" y="39"/>
                    </a:cubicBezTo>
                    <a:cubicBezTo>
                      <a:pt x="83" y="40"/>
                      <a:pt x="83" y="40"/>
                      <a:pt x="82" y="40"/>
                    </a:cubicBezTo>
                    <a:cubicBezTo>
                      <a:pt x="81" y="41"/>
                      <a:pt x="81" y="41"/>
                      <a:pt x="80" y="41"/>
                    </a:cubicBezTo>
                    <a:cubicBezTo>
                      <a:pt x="80" y="41"/>
                      <a:pt x="80" y="42"/>
                      <a:pt x="80" y="42"/>
                    </a:cubicBezTo>
                    <a:cubicBezTo>
                      <a:pt x="79" y="42"/>
                      <a:pt x="79" y="43"/>
                      <a:pt x="78" y="43"/>
                    </a:cubicBezTo>
                    <a:cubicBezTo>
                      <a:pt x="78" y="43"/>
                      <a:pt x="77" y="43"/>
                      <a:pt x="77" y="43"/>
                    </a:cubicBezTo>
                    <a:cubicBezTo>
                      <a:pt x="77" y="43"/>
                      <a:pt x="76" y="44"/>
                      <a:pt x="76" y="44"/>
                    </a:cubicBezTo>
                    <a:cubicBezTo>
                      <a:pt x="75" y="45"/>
                      <a:pt x="74" y="45"/>
                      <a:pt x="73" y="46"/>
                    </a:cubicBezTo>
                    <a:cubicBezTo>
                      <a:pt x="71" y="46"/>
                      <a:pt x="71" y="46"/>
                      <a:pt x="70" y="47"/>
                    </a:cubicBezTo>
                    <a:cubicBezTo>
                      <a:pt x="69" y="47"/>
                      <a:pt x="69" y="47"/>
                      <a:pt x="69" y="48"/>
                    </a:cubicBezTo>
                    <a:cubicBezTo>
                      <a:pt x="68" y="48"/>
                      <a:pt x="66" y="48"/>
                      <a:pt x="66" y="49"/>
                    </a:cubicBezTo>
                    <a:cubicBezTo>
                      <a:pt x="64" y="50"/>
                      <a:pt x="61" y="51"/>
                      <a:pt x="58" y="52"/>
                    </a:cubicBezTo>
                    <a:cubicBezTo>
                      <a:pt x="56" y="53"/>
                      <a:pt x="53" y="53"/>
                      <a:pt x="51" y="54"/>
                    </a:cubicBezTo>
                    <a:cubicBezTo>
                      <a:pt x="50" y="54"/>
                      <a:pt x="48" y="55"/>
                      <a:pt x="47" y="56"/>
                    </a:cubicBezTo>
                    <a:cubicBezTo>
                      <a:pt x="46" y="56"/>
                      <a:pt x="46" y="56"/>
                      <a:pt x="46" y="56"/>
                    </a:cubicBezTo>
                    <a:cubicBezTo>
                      <a:pt x="45" y="56"/>
                      <a:pt x="44" y="57"/>
                      <a:pt x="44" y="57"/>
                    </a:cubicBezTo>
                    <a:cubicBezTo>
                      <a:pt x="43" y="58"/>
                      <a:pt x="42" y="58"/>
                      <a:pt x="41" y="59"/>
                    </a:cubicBezTo>
                    <a:cubicBezTo>
                      <a:pt x="41" y="59"/>
                      <a:pt x="40" y="61"/>
                      <a:pt x="39" y="61"/>
                    </a:cubicBezTo>
                    <a:cubicBezTo>
                      <a:pt x="39" y="62"/>
                      <a:pt x="38" y="63"/>
                      <a:pt x="37" y="64"/>
                    </a:cubicBezTo>
                    <a:cubicBezTo>
                      <a:pt x="37" y="64"/>
                      <a:pt x="37" y="65"/>
                      <a:pt x="36" y="65"/>
                    </a:cubicBezTo>
                    <a:cubicBezTo>
                      <a:pt x="36" y="66"/>
                      <a:pt x="36" y="66"/>
                      <a:pt x="36" y="67"/>
                    </a:cubicBezTo>
                    <a:cubicBezTo>
                      <a:pt x="35" y="67"/>
                      <a:pt x="35" y="67"/>
                      <a:pt x="35" y="67"/>
                    </a:cubicBezTo>
                    <a:cubicBezTo>
                      <a:pt x="35" y="67"/>
                      <a:pt x="35" y="68"/>
                      <a:pt x="35" y="68"/>
                    </a:cubicBezTo>
                    <a:cubicBezTo>
                      <a:pt x="34" y="68"/>
                      <a:pt x="34" y="69"/>
                      <a:pt x="34" y="69"/>
                    </a:cubicBezTo>
                    <a:cubicBezTo>
                      <a:pt x="33" y="70"/>
                      <a:pt x="33" y="70"/>
                      <a:pt x="32" y="72"/>
                    </a:cubicBezTo>
                    <a:cubicBezTo>
                      <a:pt x="31" y="74"/>
                      <a:pt x="30" y="76"/>
                      <a:pt x="29" y="78"/>
                    </a:cubicBezTo>
                    <a:cubicBezTo>
                      <a:pt x="29" y="79"/>
                      <a:pt x="29" y="79"/>
                      <a:pt x="29" y="79"/>
                    </a:cubicBezTo>
                    <a:cubicBezTo>
                      <a:pt x="28" y="80"/>
                      <a:pt x="26" y="85"/>
                      <a:pt x="26" y="86"/>
                    </a:cubicBezTo>
                    <a:cubicBezTo>
                      <a:pt x="25" y="87"/>
                      <a:pt x="25" y="87"/>
                      <a:pt x="25" y="88"/>
                    </a:cubicBezTo>
                    <a:cubicBezTo>
                      <a:pt x="25" y="89"/>
                      <a:pt x="23" y="93"/>
                      <a:pt x="22" y="94"/>
                    </a:cubicBezTo>
                    <a:cubicBezTo>
                      <a:pt x="20" y="96"/>
                      <a:pt x="20" y="97"/>
                      <a:pt x="19" y="100"/>
                    </a:cubicBezTo>
                    <a:cubicBezTo>
                      <a:pt x="17" y="101"/>
                      <a:pt x="17" y="101"/>
                      <a:pt x="16" y="103"/>
                    </a:cubicBezTo>
                    <a:cubicBezTo>
                      <a:pt x="15" y="103"/>
                      <a:pt x="13" y="104"/>
                      <a:pt x="12" y="104"/>
                    </a:cubicBezTo>
                    <a:cubicBezTo>
                      <a:pt x="10" y="104"/>
                      <a:pt x="11" y="105"/>
                      <a:pt x="9"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34" name="Freeform 14">
                <a:extLst>
                  <a:ext uri="{FF2B5EF4-FFF2-40B4-BE49-F238E27FC236}">
                    <a16:creationId xmlns:a16="http://schemas.microsoft.com/office/drawing/2014/main" id="{1E0D914F-0F9A-4508-902C-F5510815382C}"/>
                  </a:ext>
                </a:extLst>
              </p:cNvPr>
              <p:cNvSpPr>
                <a:spLocks noEditPoints="1"/>
              </p:cNvSpPr>
              <p:nvPr/>
            </p:nvSpPr>
            <p:spPr bwMode="auto">
              <a:xfrm>
                <a:off x="3297238" y="3686175"/>
                <a:ext cx="2543175" cy="158750"/>
              </a:xfrm>
              <a:custGeom>
                <a:avLst/>
                <a:gdLst>
                  <a:gd name="T0" fmla="*/ 22 w 675"/>
                  <a:gd name="T1" fmla="*/ 17 h 42"/>
                  <a:gd name="T2" fmla="*/ 1 w 675"/>
                  <a:gd name="T3" fmla="*/ 2 h 42"/>
                  <a:gd name="T4" fmla="*/ 0 w 675"/>
                  <a:gd name="T5" fmla="*/ 41 h 42"/>
                  <a:gd name="T6" fmla="*/ 26 w 675"/>
                  <a:gd name="T7" fmla="*/ 32 h 42"/>
                  <a:gd name="T8" fmla="*/ 36 w 675"/>
                  <a:gd name="T9" fmla="*/ 36 h 42"/>
                  <a:gd name="T10" fmla="*/ 65 w 675"/>
                  <a:gd name="T11" fmla="*/ 41 h 42"/>
                  <a:gd name="T12" fmla="*/ 65 w 675"/>
                  <a:gd name="T13" fmla="*/ 1 h 42"/>
                  <a:gd name="T14" fmla="*/ 47 w 675"/>
                  <a:gd name="T15" fmla="*/ 40 h 42"/>
                  <a:gd name="T16" fmla="*/ 78 w 675"/>
                  <a:gd name="T17" fmla="*/ 30 h 42"/>
                  <a:gd name="T18" fmla="*/ 78 w 675"/>
                  <a:gd name="T19" fmla="*/ 37 h 42"/>
                  <a:gd name="T20" fmla="*/ 97 w 675"/>
                  <a:gd name="T21" fmla="*/ 40 h 42"/>
                  <a:gd name="T22" fmla="*/ 82 w 675"/>
                  <a:gd name="T23" fmla="*/ 26 h 42"/>
                  <a:gd name="T24" fmla="*/ 122 w 675"/>
                  <a:gd name="T25" fmla="*/ 3 h 42"/>
                  <a:gd name="T26" fmla="*/ 131 w 675"/>
                  <a:gd name="T27" fmla="*/ 40 h 42"/>
                  <a:gd name="T28" fmla="*/ 157 w 675"/>
                  <a:gd name="T29" fmla="*/ 7 h 42"/>
                  <a:gd name="T30" fmla="*/ 168 w 675"/>
                  <a:gd name="T31" fmla="*/ 40 h 42"/>
                  <a:gd name="T32" fmla="*/ 209 w 675"/>
                  <a:gd name="T33" fmla="*/ 31 h 42"/>
                  <a:gd name="T34" fmla="*/ 194 w 675"/>
                  <a:gd name="T35" fmla="*/ 22 h 42"/>
                  <a:gd name="T36" fmla="*/ 194 w 675"/>
                  <a:gd name="T37" fmla="*/ 19 h 42"/>
                  <a:gd name="T38" fmla="*/ 206 w 675"/>
                  <a:gd name="T39" fmla="*/ 10 h 42"/>
                  <a:gd name="T40" fmla="*/ 178 w 675"/>
                  <a:gd name="T41" fmla="*/ 39 h 42"/>
                  <a:gd name="T42" fmla="*/ 241 w 675"/>
                  <a:gd name="T43" fmla="*/ 2 h 42"/>
                  <a:gd name="T44" fmla="*/ 213 w 675"/>
                  <a:gd name="T45" fmla="*/ 2 h 42"/>
                  <a:gd name="T46" fmla="*/ 228 w 675"/>
                  <a:gd name="T47" fmla="*/ 40 h 42"/>
                  <a:gd name="T48" fmla="*/ 250 w 675"/>
                  <a:gd name="T49" fmla="*/ 10 h 42"/>
                  <a:gd name="T50" fmla="*/ 320 w 675"/>
                  <a:gd name="T51" fmla="*/ 4 h 42"/>
                  <a:gd name="T52" fmla="*/ 300 w 675"/>
                  <a:gd name="T53" fmla="*/ 3 h 42"/>
                  <a:gd name="T54" fmla="*/ 293 w 675"/>
                  <a:gd name="T55" fmla="*/ 27 h 42"/>
                  <a:gd name="T56" fmla="*/ 376 w 675"/>
                  <a:gd name="T57" fmla="*/ 1 h 42"/>
                  <a:gd name="T58" fmla="*/ 344 w 675"/>
                  <a:gd name="T59" fmla="*/ 1 h 42"/>
                  <a:gd name="T60" fmla="*/ 334 w 675"/>
                  <a:gd name="T61" fmla="*/ 41 h 42"/>
                  <a:gd name="T62" fmla="*/ 369 w 675"/>
                  <a:gd name="T63" fmla="*/ 41 h 42"/>
                  <a:gd name="T64" fmla="*/ 399 w 675"/>
                  <a:gd name="T65" fmla="*/ 41 h 42"/>
                  <a:gd name="T66" fmla="*/ 399 w 675"/>
                  <a:gd name="T67" fmla="*/ 1 h 42"/>
                  <a:gd name="T68" fmla="*/ 381 w 675"/>
                  <a:gd name="T69" fmla="*/ 40 h 42"/>
                  <a:gd name="T70" fmla="*/ 436 w 675"/>
                  <a:gd name="T71" fmla="*/ 9 h 42"/>
                  <a:gd name="T72" fmla="*/ 404 w 675"/>
                  <a:gd name="T73" fmla="*/ 1 h 42"/>
                  <a:gd name="T74" fmla="*/ 442 w 675"/>
                  <a:gd name="T75" fmla="*/ 3 h 42"/>
                  <a:gd name="T76" fmla="*/ 463 w 675"/>
                  <a:gd name="T77" fmla="*/ 39 h 42"/>
                  <a:gd name="T78" fmla="*/ 479 w 675"/>
                  <a:gd name="T79" fmla="*/ 13 h 42"/>
                  <a:gd name="T80" fmla="*/ 472 w 675"/>
                  <a:gd name="T81" fmla="*/ 3 h 42"/>
                  <a:gd name="T82" fmla="*/ 454 w 675"/>
                  <a:gd name="T83" fmla="*/ 3 h 42"/>
                  <a:gd name="T84" fmla="*/ 485 w 675"/>
                  <a:gd name="T85" fmla="*/ 31 h 42"/>
                  <a:gd name="T86" fmla="*/ 490 w 675"/>
                  <a:gd name="T87" fmla="*/ 2 h 42"/>
                  <a:gd name="T88" fmla="*/ 507 w 675"/>
                  <a:gd name="T89" fmla="*/ 41 h 42"/>
                  <a:gd name="T90" fmla="*/ 529 w 675"/>
                  <a:gd name="T91" fmla="*/ 41 h 42"/>
                  <a:gd name="T92" fmla="*/ 559 w 675"/>
                  <a:gd name="T93" fmla="*/ 0 h 42"/>
                  <a:gd name="T94" fmla="*/ 554 w 675"/>
                  <a:gd name="T95" fmla="*/ 28 h 42"/>
                  <a:gd name="T96" fmla="*/ 540 w 675"/>
                  <a:gd name="T97" fmla="*/ 40 h 42"/>
                  <a:gd name="T98" fmla="*/ 559 w 675"/>
                  <a:gd name="T99" fmla="*/ 13 h 42"/>
                  <a:gd name="T100" fmla="*/ 582 w 675"/>
                  <a:gd name="T101" fmla="*/ 35 h 42"/>
                  <a:gd name="T102" fmla="*/ 575 w 675"/>
                  <a:gd name="T103" fmla="*/ 3 h 42"/>
                  <a:gd name="T104" fmla="*/ 615 w 675"/>
                  <a:gd name="T105" fmla="*/ 39 h 42"/>
                  <a:gd name="T106" fmla="*/ 628 w 675"/>
                  <a:gd name="T107" fmla="*/ 1 h 42"/>
                  <a:gd name="T108" fmla="*/ 608 w 675"/>
                  <a:gd name="T109" fmla="*/ 34 h 42"/>
                  <a:gd name="T110" fmla="*/ 661 w 675"/>
                  <a:gd name="T111" fmla="*/ 1 h 42"/>
                  <a:gd name="T112" fmla="*/ 650 w 675"/>
                  <a:gd name="T113" fmla="*/ 2 h 42"/>
                  <a:gd name="T114" fmla="*/ 651 w 675"/>
                  <a:gd name="T115" fmla="*/ 23 h 42"/>
                  <a:gd name="T116" fmla="*/ 659 w 675"/>
                  <a:gd name="T117" fmla="*/ 3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75" h="42">
                    <a:moveTo>
                      <a:pt x="42" y="1"/>
                    </a:moveTo>
                    <a:cubicBezTo>
                      <a:pt x="27" y="1"/>
                      <a:pt x="27" y="1"/>
                      <a:pt x="27" y="1"/>
                    </a:cubicBezTo>
                    <a:cubicBezTo>
                      <a:pt x="27" y="2"/>
                      <a:pt x="27" y="2"/>
                      <a:pt x="27" y="2"/>
                    </a:cubicBezTo>
                    <a:cubicBezTo>
                      <a:pt x="28" y="2"/>
                      <a:pt x="28" y="2"/>
                      <a:pt x="28" y="2"/>
                    </a:cubicBezTo>
                    <a:cubicBezTo>
                      <a:pt x="31" y="3"/>
                      <a:pt x="32" y="3"/>
                      <a:pt x="32" y="4"/>
                    </a:cubicBezTo>
                    <a:cubicBezTo>
                      <a:pt x="32" y="5"/>
                      <a:pt x="31" y="7"/>
                      <a:pt x="29" y="8"/>
                    </a:cubicBezTo>
                    <a:cubicBezTo>
                      <a:pt x="22" y="17"/>
                      <a:pt x="22" y="17"/>
                      <a:pt x="22" y="17"/>
                    </a:cubicBezTo>
                    <a:cubicBezTo>
                      <a:pt x="20" y="13"/>
                      <a:pt x="20" y="13"/>
                      <a:pt x="20" y="13"/>
                    </a:cubicBezTo>
                    <a:cubicBezTo>
                      <a:pt x="16" y="8"/>
                      <a:pt x="14" y="5"/>
                      <a:pt x="15" y="4"/>
                    </a:cubicBezTo>
                    <a:cubicBezTo>
                      <a:pt x="14" y="3"/>
                      <a:pt x="16" y="2"/>
                      <a:pt x="19" y="2"/>
                    </a:cubicBezTo>
                    <a:cubicBezTo>
                      <a:pt x="19" y="2"/>
                      <a:pt x="19" y="2"/>
                      <a:pt x="19" y="2"/>
                    </a:cubicBezTo>
                    <a:cubicBezTo>
                      <a:pt x="19" y="1"/>
                      <a:pt x="19" y="1"/>
                      <a:pt x="19" y="1"/>
                    </a:cubicBezTo>
                    <a:cubicBezTo>
                      <a:pt x="1" y="1"/>
                      <a:pt x="1" y="1"/>
                      <a:pt x="1" y="1"/>
                    </a:cubicBezTo>
                    <a:cubicBezTo>
                      <a:pt x="1" y="2"/>
                      <a:pt x="1" y="2"/>
                      <a:pt x="1" y="2"/>
                    </a:cubicBezTo>
                    <a:cubicBezTo>
                      <a:pt x="3" y="2"/>
                      <a:pt x="5" y="3"/>
                      <a:pt x="6" y="4"/>
                    </a:cubicBezTo>
                    <a:cubicBezTo>
                      <a:pt x="7" y="5"/>
                      <a:pt x="9" y="8"/>
                      <a:pt x="12" y="12"/>
                    </a:cubicBezTo>
                    <a:cubicBezTo>
                      <a:pt x="19" y="22"/>
                      <a:pt x="19" y="22"/>
                      <a:pt x="19" y="22"/>
                    </a:cubicBezTo>
                    <a:cubicBezTo>
                      <a:pt x="9" y="33"/>
                      <a:pt x="9" y="33"/>
                      <a:pt x="9" y="33"/>
                    </a:cubicBezTo>
                    <a:cubicBezTo>
                      <a:pt x="6" y="37"/>
                      <a:pt x="5" y="39"/>
                      <a:pt x="4" y="39"/>
                    </a:cubicBezTo>
                    <a:cubicBezTo>
                      <a:pt x="3" y="40"/>
                      <a:pt x="2" y="40"/>
                      <a:pt x="0" y="40"/>
                    </a:cubicBezTo>
                    <a:cubicBezTo>
                      <a:pt x="0" y="41"/>
                      <a:pt x="0" y="41"/>
                      <a:pt x="0" y="41"/>
                    </a:cubicBezTo>
                    <a:cubicBezTo>
                      <a:pt x="14" y="41"/>
                      <a:pt x="14" y="41"/>
                      <a:pt x="14" y="41"/>
                    </a:cubicBezTo>
                    <a:cubicBezTo>
                      <a:pt x="14" y="40"/>
                      <a:pt x="14" y="40"/>
                      <a:pt x="14" y="40"/>
                    </a:cubicBezTo>
                    <a:cubicBezTo>
                      <a:pt x="11" y="40"/>
                      <a:pt x="10" y="39"/>
                      <a:pt x="10" y="38"/>
                    </a:cubicBezTo>
                    <a:cubicBezTo>
                      <a:pt x="10" y="37"/>
                      <a:pt x="11" y="36"/>
                      <a:pt x="12" y="33"/>
                    </a:cubicBezTo>
                    <a:cubicBezTo>
                      <a:pt x="13" y="33"/>
                      <a:pt x="13" y="33"/>
                      <a:pt x="13" y="33"/>
                    </a:cubicBezTo>
                    <a:cubicBezTo>
                      <a:pt x="20" y="24"/>
                      <a:pt x="20" y="24"/>
                      <a:pt x="20" y="24"/>
                    </a:cubicBezTo>
                    <a:cubicBezTo>
                      <a:pt x="26" y="32"/>
                      <a:pt x="26" y="32"/>
                      <a:pt x="26" y="32"/>
                    </a:cubicBezTo>
                    <a:cubicBezTo>
                      <a:pt x="28" y="35"/>
                      <a:pt x="29" y="37"/>
                      <a:pt x="29" y="38"/>
                    </a:cubicBezTo>
                    <a:cubicBezTo>
                      <a:pt x="29" y="39"/>
                      <a:pt x="28" y="40"/>
                      <a:pt x="25" y="40"/>
                    </a:cubicBezTo>
                    <a:cubicBezTo>
                      <a:pt x="25" y="40"/>
                      <a:pt x="25" y="40"/>
                      <a:pt x="24" y="40"/>
                    </a:cubicBezTo>
                    <a:cubicBezTo>
                      <a:pt x="24" y="41"/>
                      <a:pt x="24" y="41"/>
                      <a:pt x="24" y="41"/>
                    </a:cubicBezTo>
                    <a:cubicBezTo>
                      <a:pt x="42" y="41"/>
                      <a:pt x="42" y="41"/>
                      <a:pt x="42" y="41"/>
                    </a:cubicBezTo>
                    <a:cubicBezTo>
                      <a:pt x="42" y="40"/>
                      <a:pt x="42" y="40"/>
                      <a:pt x="42" y="40"/>
                    </a:cubicBezTo>
                    <a:cubicBezTo>
                      <a:pt x="40" y="40"/>
                      <a:pt x="38" y="39"/>
                      <a:pt x="36" y="36"/>
                    </a:cubicBezTo>
                    <a:cubicBezTo>
                      <a:pt x="24" y="19"/>
                      <a:pt x="24" y="19"/>
                      <a:pt x="24" y="19"/>
                    </a:cubicBezTo>
                    <a:cubicBezTo>
                      <a:pt x="33" y="8"/>
                      <a:pt x="33" y="8"/>
                      <a:pt x="33" y="8"/>
                    </a:cubicBezTo>
                    <a:cubicBezTo>
                      <a:pt x="35" y="6"/>
                      <a:pt x="36" y="4"/>
                      <a:pt x="37" y="3"/>
                    </a:cubicBezTo>
                    <a:cubicBezTo>
                      <a:pt x="38" y="3"/>
                      <a:pt x="40" y="2"/>
                      <a:pt x="42" y="2"/>
                    </a:cubicBezTo>
                    <a:cubicBezTo>
                      <a:pt x="42" y="1"/>
                      <a:pt x="42" y="1"/>
                      <a:pt x="42" y="1"/>
                    </a:cubicBezTo>
                    <a:close/>
                    <a:moveTo>
                      <a:pt x="47" y="41"/>
                    </a:moveTo>
                    <a:cubicBezTo>
                      <a:pt x="65" y="41"/>
                      <a:pt x="65" y="41"/>
                      <a:pt x="65" y="41"/>
                    </a:cubicBezTo>
                    <a:cubicBezTo>
                      <a:pt x="65" y="40"/>
                      <a:pt x="65" y="40"/>
                      <a:pt x="65" y="40"/>
                    </a:cubicBezTo>
                    <a:cubicBezTo>
                      <a:pt x="63" y="40"/>
                      <a:pt x="61" y="40"/>
                      <a:pt x="61" y="39"/>
                    </a:cubicBezTo>
                    <a:cubicBezTo>
                      <a:pt x="60" y="38"/>
                      <a:pt x="60" y="37"/>
                      <a:pt x="60" y="35"/>
                    </a:cubicBezTo>
                    <a:cubicBezTo>
                      <a:pt x="60" y="8"/>
                      <a:pt x="60" y="8"/>
                      <a:pt x="60" y="8"/>
                    </a:cubicBezTo>
                    <a:cubicBezTo>
                      <a:pt x="60" y="5"/>
                      <a:pt x="60" y="4"/>
                      <a:pt x="61" y="3"/>
                    </a:cubicBezTo>
                    <a:cubicBezTo>
                      <a:pt x="61" y="3"/>
                      <a:pt x="63" y="2"/>
                      <a:pt x="65" y="2"/>
                    </a:cubicBezTo>
                    <a:cubicBezTo>
                      <a:pt x="65" y="1"/>
                      <a:pt x="65" y="1"/>
                      <a:pt x="65" y="1"/>
                    </a:cubicBezTo>
                    <a:cubicBezTo>
                      <a:pt x="47" y="1"/>
                      <a:pt x="47" y="1"/>
                      <a:pt x="47" y="1"/>
                    </a:cubicBezTo>
                    <a:cubicBezTo>
                      <a:pt x="47" y="2"/>
                      <a:pt x="47" y="2"/>
                      <a:pt x="47" y="2"/>
                    </a:cubicBezTo>
                    <a:cubicBezTo>
                      <a:pt x="50" y="2"/>
                      <a:pt x="52" y="3"/>
                      <a:pt x="52" y="3"/>
                    </a:cubicBezTo>
                    <a:cubicBezTo>
                      <a:pt x="53" y="4"/>
                      <a:pt x="53" y="5"/>
                      <a:pt x="53" y="8"/>
                    </a:cubicBezTo>
                    <a:cubicBezTo>
                      <a:pt x="53" y="35"/>
                      <a:pt x="53" y="35"/>
                      <a:pt x="53" y="35"/>
                    </a:cubicBezTo>
                    <a:cubicBezTo>
                      <a:pt x="53" y="37"/>
                      <a:pt x="53" y="38"/>
                      <a:pt x="52" y="39"/>
                    </a:cubicBezTo>
                    <a:cubicBezTo>
                      <a:pt x="51" y="40"/>
                      <a:pt x="50" y="40"/>
                      <a:pt x="47" y="40"/>
                    </a:cubicBezTo>
                    <a:cubicBezTo>
                      <a:pt x="47" y="41"/>
                      <a:pt x="47" y="41"/>
                      <a:pt x="47" y="41"/>
                    </a:cubicBezTo>
                    <a:close/>
                    <a:moveTo>
                      <a:pt x="112" y="40"/>
                    </a:moveTo>
                    <a:cubicBezTo>
                      <a:pt x="111" y="40"/>
                      <a:pt x="110" y="40"/>
                      <a:pt x="109" y="39"/>
                    </a:cubicBezTo>
                    <a:cubicBezTo>
                      <a:pt x="109" y="38"/>
                      <a:pt x="108" y="37"/>
                      <a:pt x="107" y="35"/>
                    </a:cubicBezTo>
                    <a:cubicBezTo>
                      <a:pt x="92" y="0"/>
                      <a:pt x="92" y="0"/>
                      <a:pt x="92" y="0"/>
                    </a:cubicBezTo>
                    <a:cubicBezTo>
                      <a:pt x="90" y="0"/>
                      <a:pt x="90" y="0"/>
                      <a:pt x="90" y="0"/>
                    </a:cubicBezTo>
                    <a:cubicBezTo>
                      <a:pt x="78" y="30"/>
                      <a:pt x="78" y="30"/>
                      <a:pt x="78" y="30"/>
                    </a:cubicBezTo>
                    <a:cubicBezTo>
                      <a:pt x="78" y="30"/>
                      <a:pt x="78" y="31"/>
                      <a:pt x="77" y="31"/>
                    </a:cubicBezTo>
                    <a:cubicBezTo>
                      <a:pt x="76" y="35"/>
                      <a:pt x="74" y="38"/>
                      <a:pt x="73" y="39"/>
                    </a:cubicBezTo>
                    <a:cubicBezTo>
                      <a:pt x="72" y="40"/>
                      <a:pt x="71" y="40"/>
                      <a:pt x="70" y="40"/>
                    </a:cubicBezTo>
                    <a:cubicBezTo>
                      <a:pt x="70" y="41"/>
                      <a:pt x="70" y="41"/>
                      <a:pt x="70" y="41"/>
                    </a:cubicBezTo>
                    <a:cubicBezTo>
                      <a:pt x="82" y="41"/>
                      <a:pt x="82" y="41"/>
                      <a:pt x="82" y="41"/>
                    </a:cubicBezTo>
                    <a:cubicBezTo>
                      <a:pt x="82" y="40"/>
                      <a:pt x="82" y="40"/>
                      <a:pt x="82" y="40"/>
                    </a:cubicBezTo>
                    <a:cubicBezTo>
                      <a:pt x="80" y="40"/>
                      <a:pt x="78" y="39"/>
                      <a:pt x="78" y="37"/>
                    </a:cubicBezTo>
                    <a:cubicBezTo>
                      <a:pt x="78" y="37"/>
                      <a:pt x="78" y="36"/>
                      <a:pt x="79" y="35"/>
                    </a:cubicBezTo>
                    <a:cubicBezTo>
                      <a:pt x="82" y="28"/>
                      <a:pt x="82" y="28"/>
                      <a:pt x="82" y="28"/>
                    </a:cubicBezTo>
                    <a:cubicBezTo>
                      <a:pt x="97" y="28"/>
                      <a:pt x="97" y="28"/>
                      <a:pt x="97" y="28"/>
                    </a:cubicBezTo>
                    <a:cubicBezTo>
                      <a:pt x="100" y="34"/>
                      <a:pt x="100" y="34"/>
                      <a:pt x="100" y="34"/>
                    </a:cubicBezTo>
                    <a:cubicBezTo>
                      <a:pt x="100" y="34"/>
                      <a:pt x="100" y="34"/>
                      <a:pt x="100" y="35"/>
                    </a:cubicBezTo>
                    <a:cubicBezTo>
                      <a:pt x="101" y="36"/>
                      <a:pt x="101" y="37"/>
                      <a:pt x="101" y="38"/>
                    </a:cubicBezTo>
                    <a:cubicBezTo>
                      <a:pt x="101" y="39"/>
                      <a:pt x="100" y="40"/>
                      <a:pt x="97" y="40"/>
                    </a:cubicBezTo>
                    <a:cubicBezTo>
                      <a:pt x="97" y="41"/>
                      <a:pt x="97" y="41"/>
                      <a:pt x="97" y="41"/>
                    </a:cubicBezTo>
                    <a:cubicBezTo>
                      <a:pt x="112" y="41"/>
                      <a:pt x="112" y="41"/>
                      <a:pt x="112" y="41"/>
                    </a:cubicBezTo>
                    <a:cubicBezTo>
                      <a:pt x="112" y="40"/>
                      <a:pt x="112" y="40"/>
                      <a:pt x="112" y="40"/>
                    </a:cubicBezTo>
                    <a:close/>
                    <a:moveTo>
                      <a:pt x="82" y="26"/>
                    </a:moveTo>
                    <a:cubicBezTo>
                      <a:pt x="90" y="9"/>
                      <a:pt x="90" y="9"/>
                      <a:pt x="90" y="9"/>
                    </a:cubicBezTo>
                    <a:cubicBezTo>
                      <a:pt x="96" y="26"/>
                      <a:pt x="96" y="26"/>
                      <a:pt x="96" y="26"/>
                    </a:cubicBezTo>
                    <a:cubicBezTo>
                      <a:pt x="82" y="26"/>
                      <a:pt x="82" y="26"/>
                      <a:pt x="82" y="26"/>
                    </a:cubicBezTo>
                    <a:close/>
                    <a:moveTo>
                      <a:pt x="168" y="1"/>
                    </a:moveTo>
                    <a:cubicBezTo>
                      <a:pt x="156" y="1"/>
                      <a:pt x="156" y="1"/>
                      <a:pt x="156" y="1"/>
                    </a:cubicBezTo>
                    <a:cubicBezTo>
                      <a:pt x="143" y="32"/>
                      <a:pt x="143" y="32"/>
                      <a:pt x="143" y="32"/>
                    </a:cubicBezTo>
                    <a:cubicBezTo>
                      <a:pt x="129" y="1"/>
                      <a:pt x="129" y="1"/>
                      <a:pt x="129" y="1"/>
                    </a:cubicBezTo>
                    <a:cubicBezTo>
                      <a:pt x="117" y="1"/>
                      <a:pt x="117" y="1"/>
                      <a:pt x="117" y="1"/>
                    </a:cubicBezTo>
                    <a:cubicBezTo>
                      <a:pt x="117" y="2"/>
                      <a:pt x="117" y="2"/>
                      <a:pt x="117" y="2"/>
                    </a:cubicBezTo>
                    <a:cubicBezTo>
                      <a:pt x="119" y="2"/>
                      <a:pt x="121" y="3"/>
                      <a:pt x="122" y="3"/>
                    </a:cubicBezTo>
                    <a:cubicBezTo>
                      <a:pt x="122" y="4"/>
                      <a:pt x="123" y="5"/>
                      <a:pt x="123" y="8"/>
                    </a:cubicBezTo>
                    <a:cubicBezTo>
                      <a:pt x="123" y="32"/>
                      <a:pt x="123" y="32"/>
                      <a:pt x="123" y="32"/>
                    </a:cubicBezTo>
                    <a:cubicBezTo>
                      <a:pt x="123" y="35"/>
                      <a:pt x="122" y="37"/>
                      <a:pt x="121" y="38"/>
                    </a:cubicBezTo>
                    <a:cubicBezTo>
                      <a:pt x="121" y="39"/>
                      <a:pt x="119" y="40"/>
                      <a:pt x="117" y="40"/>
                    </a:cubicBezTo>
                    <a:cubicBezTo>
                      <a:pt x="117" y="41"/>
                      <a:pt x="117" y="41"/>
                      <a:pt x="117" y="41"/>
                    </a:cubicBezTo>
                    <a:cubicBezTo>
                      <a:pt x="131" y="41"/>
                      <a:pt x="131" y="41"/>
                      <a:pt x="131" y="41"/>
                    </a:cubicBezTo>
                    <a:cubicBezTo>
                      <a:pt x="131" y="40"/>
                      <a:pt x="131" y="40"/>
                      <a:pt x="131" y="40"/>
                    </a:cubicBezTo>
                    <a:cubicBezTo>
                      <a:pt x="129" y="40"/>
                      <a:pt x="127" y="39"/>
                      <a:pt x="126" y="38"/>
                    </a:cubicBezTo>
                    <a:cubicBezTo>
                      <a:pt x="126" y="37"/>
                      <a:pt x="125" y="35"/>
                      <a:pt x="125" y="32"/>
                    </a:cubicBezTo>
                    <a:cubicBezTo>
                      <a:pt x="125" y="8"/>
                      <a:pt x="125" y="8"/>
                      <a:pt x="125" y="8"/>
                    </a:cubicBezTo>
                    <a:cubicBezTo>
                      <a:pt x="125" y="8"/>
                      <a:pt x="125" y="8"/>
                      <a:pt x="125" y="8"/>
                    </a:cubicBezTo>
                    <a:cubicBezTo>
                      <a:pt x="140" y="41"/>
                      <a:pt x="140" y="41"/>
                      <a:pt x="140" y="41"/>
                    </a:cubicBezTo>
                    <a:cubicBezTo>
                      <a:pt x="141" y="41"/>
                      <a:pt x="141" y="41"/>
                      <a:pt x="141" y="41"/>
                    </a:cubicBezTo>
                    <a:cubicBezTo>
                      <a:pt x="157" y="7"/>
                      <a:pt x="157" y="7"/>
                      <a:pt x="157" y="7"/>
                    </a:cubicBezTo>
                    <a:cubicBezTo>
                      <a:pt x="157" y="7"/>
                      <a:pt x="157" y="7"/>
                      <a:pt x="157" y="7"/>
                    </a:cubicBezTo>
                    <a:cubicBezTo>
                      <a:pt x="157" y="34"/>
                      <a:pt x="157" y="34"/>
                      <a:pt x="157" y="34"/>
                    </a:cubicBezTo>
                    <a:cubicBezTo>
                      <a:pt x="157" y="36"/>
                      <a:pt x="157" y="38"/>
                      <a:pt x="156" y="39"/>
                    </a:cubicBezTo>
                    <a:cubicBezTo>
                      <a:pt x="155" y="39"/>
                      <a:pt x="154" y="40"/>
                      <a:pt x="151" y="40"/>
                    </a:cubicBezTo>
                    <a:cubicBezTo>
                      <a:pt x="151" y="41"/>
                      <a:pt x="151" y="41"/>
                      <a:pt x="151" y="41"/>
                    </a:cubicBezTo>
                    <a:cubicBezTo>
                      <a:pt x="168" y="41"/>
                      <a:pt x="168" y="41"/>
                      <a:pt x="168" y="41"/>
                    </a:cubicBezTo>
                    <a:cubicBezTo>
                      <a:pt x="168" y="40"/>
                      <a:pt x="168" y="40"/>
                      <a:pt x="168" y="40"/>
                    </a:cubicBezTo>
                    <a:cubicBezTo>
                      <a:pt x="166" y="40"/>
                      <a:pt x="165" y="39"/>
                      <a:pt x="164" y="39"/>
                    </a:cubicBezTo>
                    <a:cubicBezTo>
                      <a:pt x="163" y="38"/>
                      <a:pt x="163" y="37"/>
                      <a:pt x="163" y="35"/>
                    </a:cubicBezTo>
                    <a:cubicBezTo>
                      <a:pt x="163" y="8"/>
                      <a:pt x="163" y="8"/>
                      <a:pt x="163" y="8"/>
                    </a:cubicBezTo>
                    <a:cubicBezTo>
                      <a:pt x="163" y="6"/>
                      <a:pt x="163" y="4"/>
                      <a:pt x="164" y="3"/>
                    </a:cubicBezTo>
                    <a:cubicBezTo>
                      <a:pt x="165" y="3"/>
                      <a:pt x="166" y="2"/>
                      <a:pt x="168" y="2"/>
                    </a:cubicBezTo>
                    <a:cubicBezTo>
                      <a:pt x="168" y="1"/>
                      <a:pt x="168" y="1"/>
                      <a:pt x="168" y="1"/>
                    </a:cubicBezTo>
                    <a:close/>
                    <a:moveTo>
                      <a:pt x="209" y="31"/>
                    </a:moveTo>
                    <a:cubicBezTo>
                      <a:pt x="207" y="31"/>
                      <a:pt x="207" y="31"/>
                      <a:pt x="207" y="31"/>
                    </a:cubicBezTo>
                    <a:cubicBezTo>
                      <a:pt x="206" y="34"/>
                      <a:pt x="204" y="36"/>
                      <a:pt x="203" y="37"/>
                    </a:cubicBezTo>
                    <a:cubicBezTo>
                      <a:pt x="201" y="38"/>
                      <a:pt x="198" y="39"/>
                      <a:pt x="194" y="39"/>
                    </a:cubicBezTo>
                    <a:cubicBezTo>
                      <a:pt x="189" y="39"/>
                      <a:pt x="186" y="39"/>
                      <a:pt x="186" y="39"/>
                    </a:cubicBezTo>
                    <a:cubicBezTo>
                      <a:pt x="185" y="38"/>
                      <a:pt x="185" y="38"/>
                      <a:pt x="185" y="36"/>
                    </a:cubicBezTo>
                    <a:cubicBezTo>
                      <a:pt x="185" y="21"/>
                      <a:pt x="185" y="21"/>
                      <a:pt x="185" y="21"/>
                    </a:cubicBezTo>
                    <a:cubicBezTo>
                      <a:pt x="194" y="22"/>
                      <a:pt x="194" y="22"/>
                      <a:pt x="194" y="22"/>
                    </a:cubicBezTo>
                    <a:cubicBezTo>
                      <a:pt x="197" y="22"/>
                      <a:pt x="198" y="22"/>
                      <a:pt x="199" y="23"/>
                    </a:cubicBezTo>
                    <a:cubicBezTo>
                      <a:pt x="200" y="23"/>
                      <a:pt x="201" y="25"/>
                      <a:pt x="201" y="27"/>
                    </a:cubicBezTo>
                    <a:cubicBezTo>
                      <a:pt x="202" y="27"/>
                      <a:pt x="202" y="27"/>
                      <a:pt x="202" y="27"/>
                    </a:cubicBezTo>
                    <a:cubicBezTo>
                      <a:pt x="202" y="13"/>
                      <a:pt x="202" y="13"/>
                      <a:pt x="202" y="13"/>
                    </a:cubicBezTo>
                    <a:cubicBezTo>
                      <a:pt x="201" y="13"/>
                      <a:pt x="201" y="13"/>
                      <a:pt x="201" y="13"/>
                    </a:cubicBezTo>
                    <a:cubicBezTo>
                      <a:pt x="201" y="16"/>
                      <a:pt x="200" y="17"/>
                      <a:pt x="199" y="18"/>
                    </a:cubicBezTo>
                    <a:cubicBezTo>
                      <a:pt x="198" y="19"/>
                      <a:pt x="197" y="19"/>
                      <a:pt x="194" y="19"/>
                    </a:cubicBezTo>
                    <a:cubicBezTo>
                      <a:pt x="185" y="19"/>
                      <a:pt x="185" y="19"/>
                      <a:pt x="185" y="19"/>
                    </a:cubicBezTo>
                    <a:cubicBezTo>
                      <a:pt x="185" y="5"/>
                      <a:pt x="185" y="5"/>
                      <a:pt x="185" y="5"/>
                    </a:cubicBezTo>
                    <a:cubicBezTo>
                      <a:pt x="185" y="4"/>
                      <a:pt x="186" y="3"/>
                      <a:pt x="187" y="3"/>
                    </a:cubicBezTo>
                    <a:cubicBezTo>
                      <a:pt x="195" y="3"/>
                      <a:pt x="195" y="3"/>
                      <a:pt x="195" y="3"/>
                    </a:cubicBezTo>
                    <a:cubicBezTo>
                      <a:pt x="199" y="3"/>
                      <a:pt x="201" y="4"/>
                      <a:pt x="202" y="5"/>
                    </a:cubicBezTo>
                    <a:cubicBezTo>
                      <a:pt x="203" y="5"/>
                      <a:pt x="204" y="7"/>
                      <a:pt x="204" y="10"/>
                    </a:cubicBezTo>
                    <a:cubicBezTo>
                      <a:pt x="206" y="10"/>
                      <a:pt x="206" y="10"/>
                      <a:pt x="206" y="10"/>
                    </a:cubicBezTo>
                    <a:cubicBezTo>
                      <a:pt x="206" y="1"/>
                      <a:pt x="206" y="1"/>
                      <a:pt x="206" y="1"/>
                    </a:cubicBezTo>
                    <a:cubicBezTo>
                      <a:pt x="173" y="1"/>
                      <a:pt x="173" y="1"/>
                      <a:pt x="173" y="1"/>
                    </a:cubicBezTo>
                    <a:cubicBezTo>
                      <a:pt x="173" y="2"/>
                      <a:pt x="173" y="2"/>
                      <a:pt x="173" y="2"/>
                    </a:cubicBezTo>
                    <a:cubicBezTo>
                      <a:pt x="176" y="2"/>
                      <a:pt x="177" y="3"/>
                      <a:pt x="178" y="3"/>
                    </a:cubicBezTo>
                    <a:cubicBezTo>
                      <a:pt x="178" y="4"/>
                      <a:pt x="179" y="6"/>
                      <a:pt x="179" y="8"/>
                    </a:cubicBezTo>
                    <a:cubicBezTo>
                      <a:pt x="179" y="35"/>
                      <a:pt x="179" y="35"/>
                      <a:pt x="179" y="35"/>
                    </a:cubicBezTo>
                    <a:cubicBezTo>
                      <a:pt x="179" y="37"/>
                      <a:pt x="178" y="38"/>
                      <a:pt x="178" y="39"/>
                    </a:cubicBezTo>
                    <a:cubicBezTo>
                      <a:pt x="177" y="39"/>
                      <a:pt x="176" y="40"/>
                      <a:pt x="173" y="40"/>
                    </a:cubicBezTo>
                    <a:cubicBezTo>
                      <a:pt x="173" y="41"/>
                      <a:pt x="173" y="41"/>
                      <a:pt x="173" y="41"/>
                    </a:cubicBezTo>
                    <a:cubicBezTo>
                      <a:pt x="206" y="41"/>
                      <a:pt x="206" y="41"/>
                      <a:pt x="206" y="41"/>
                    </a:cubicBezTo>
                    <a:cubicBezTo>
                      <a:pt x="209" y="31"/>
                      <a:pt x="209" y="31"/>
                      <a:pt x="209" y="31"/>
                    </a:cubicBezTo>
                    <a:close/>
                    <a:moveTo>
                      <a:pt x="255" y="1"/>
                    </a:moveTo>
                    <a:cubicBezTo>
                      <a:pt x="241" y="1"/>
                      <a:pt x="241" y="1"/>
                      <a:pt x="241" y="1"/>
                    </a:cubicBezTo>
                    <a:cubicBezTo>
                      <a:pt x="241" y="2"/>
                      <a:pt x="241" y="2"/>
                      <a:pt x="241" y="2"/>
                    </a:cubicBezTo>
                    <a:cubicBezTo>
                      <a:pt x="244" y="2"/>
                      <a:pt x="245" y="3"/>
                      <a:pt x="246" y="4"/>
                    </a:cubicBezTo>
                    <a:cubicBezTo>
                      <a:pt x="247" y="5"/>
                      <a:pt x="247" y="7"/>
                      <a:pt x="247" y="10"/>
                    </a:cubicBezTo>
                    <a:cubicBezTo>
                      <a:pt x="247" y="30"/>
                      <a:pt x="247" y="30"/>
                      <a:pt x="247" y="30"/>
                    </a:cubicBezTo>
                    <a:cubicBezTo>
                      <a:pt x="247" y="30"/>
                      <a:pt x="247" y="30"/>
                      <a:pt x="247" y="30"/>
                    </a:cubicBezTo>
                    <a:cubicBezTo>
                      <a:pt x="224" y="1"/>
                      <a:pt x="224" y="1"/>
                      <a:pt x="224" y="1"/>
                    </a:cubicBezTo>
                    <a:cubicBezTo>
                      <a:pt x="213" y="1"/>
                      <a:pt x="213" y="1"/>
                      <a:pt x="213" y="1"/>
                    </a:cubicBezTo>
                    <a:cubicBezTo>
                      <a:pt x="213" y="2"/>
                      <a:pt x="213" y="2"/>
                      <a:pt x="213" y="2"/>
                    </a:cubicBezTo>
                    <a:cubicBezTo>
                      <a:pt x="215" y="2"/>
                      <a:pt x="217" y="3"/>
                      <a:pt x="219" y="5"/>
                    </a:cubicBezTo>
                    <a:cubicBezTo>
                      <a:pt x="219" y="32"/>
                      <a:pt x="219" y="32"/>
                      <a:pt x="219" y="32"/>
                    </a:cubicBezTo>
                    <a:cubicBezTo>
                      <a:pt x="219" y="35"/>
                      <a:pt x="219" y="37"/>
                      <a:pt x="218" y="38"/>
                    </a:cubicBezTo>
                    <a:cubicBezTo>
                      <a:pt x="217" y="39"/>
                      <a:pt x="216" y="40"/>
                      <a:pt x="213" y="40"/>
                    </a:cubicBezTo>
                    <a:cubicBezTo>
                      <a:pt x="213" y="41"/>
                      <a:pt x="213" y="41"/>
                      <a:pt x="213" y="41"/>
                    </a:cubicBezTo>
                    <a:cubicBezTo>
                      <a:pt x="228" y="41"/>
                      <a:pt x="228" y="41"/>
                      <a:pt x="228" y="41"/>
                    </a:cubicBezTo>
                    <a:cubicBezTo>
                      <a:pt x="228" y="40"/>
                      <a:pt x="228" y="40"/>
                      <a:pt x="228" y="40"/>
                    </a:cubicBezTo>
                    <a:cubicBezTo>
                      <a:pt x="225" y="40"/>
                      <a:pt x="224" y="39"/>
                      <a:pt x="223" y="38"/>
                    </a:cubicBezTo>
                    <a:cubicBezTo>
                      <a:pt x="222" y="37"/>
                      <a:pt x="222" y="35"/>
                      <a:pt x="222" y="32"/>
                    </a:cubicBezTo>
                    <a:cubicBezTo>
                      <a:pt x="222" y="9"/>
                      <a:pt x="222" y="9"/>
                      <a:pt x="222" y="9"/>
                    </a:cubicBezTo>
                    <a:cubicBezTo>
                      <a:pt x="222" y="9"/>
                      <a:pt x="222" y="9"/>
                      <a:pt x="222" y="9"/>
                    </a:cubicBezTo>
                    <a:cubicBezTo>
                      <a:pt x="249" y="41"/>
                      <a:pt x="249" y="41"/>
                      <a:pt x="249" y="41"/>
                    </a:cubicBezTo>
                    <a:cubicBezTo>
                      <a:pt x="250" y="41"/>
                      <a:pt x="250" y="41"/>
                      <a:pt x="250" y="41"/>
                    </a:cubicBezTo>
                    <a:cubicBezTo>
                      <a:pt x="250" y="10"/>
                      <a:pt x="250" y="10"/>
                      <a:pt x="250" y="10"/>
                    </a:cubicBezTo>
                    <a:cubicBezTo>
                      <a:pt x="250" y="7"/>
                      <a:pt x="250" y="5"/>
                      <a:pt x="251" y="4"/>
                    </a:cubicBezTo>
                    <a:cubicBezTo>
                      <a:pt x="251" y="3"/>
                      <a:pt x="253" y="2"/>
                      <a:pt x="255" y="2"/>
                    </a:cubicBezTo>
                    <a:cubicBezTo>
                      <a:pt x="255" y="1"/>
                      <a:pt x="255" y="1"/>
                      <a:pt x="255" y="1"/>
                    </a:cubicBezTo>
                    <a:close/>
                    <a:moveTo>
                      <a:pt x="329" y="1"/>
                    </a:moveTo>
                    <a:cubicBezTo>
                      <a:pt x="315" y="1"/>
                      <a:pt x="315" y="1"/>
                      <a:pt x="315" y="1"/>
                    </a:cubicBezTo>
                    <a:cubicBezTo>
                      <a:pt x="315" y="2"/>
                      <a:pt x="315" y="2"/>
                      <a:pt x="315" y="2"/>
                    </a:cubicBezTo>
                    <a:cubicBezTo>
                      <a:pt x="317" y="2"/>
                      <a:pt x="319" y="3"/>
                      <a:pt x="320" y="4"/>
                    </a:cubicBezTo>
                    <a:cubicBezTo>
                      <a:pt x="320" y="5"/>
                      <a:pt x="321" y="7"/>
                      <a:pt x="321" y="10"/>
                    </a:cubicBezTo>
                    <a:cubicBezTo>
                      <a:pt x="321" y="26"/>
                      <a:pt x="321" y="26"/>
                      <a:pt x="321" y="26"/>
                    </a:cubicBezTo>
                    <a:cubicBezTo>
                      <a:pt x="321" y="31"/>
                      <a:pt x="320" y="33"/>
                      <a:pt x="319" y="35"/>
                    </a:cubicBezTo>
                    <a:cubicBezTo>
                      <a:pt x="317" y="38"/>
                      <a:pt x="314" y="39"/>
                      <a:pt x="309" y="39"/>
                    </a:cubicBezTo>
                    <a:cubicBezTo>
                      <a:pt x="302" y="39"/>
                      <a:pt x="299" y="35"/>
                      <a:pt x="299" y="27"/>
                    </a:cubicBezTo>
                    <a:cubicBezTo>
                      <a:pt x="299" y="8"/>
                      <a:pt x="299" y="8"/>
                      <a:pt x="299" y="8"/>
                    </a:cubicBezTo>
                    <a:cubicBezTo>
                      <a:pt x="299" y="5"/>
                      <a:pt x="299" y="4"/>
                      <a:pt x="300" y="3"/>
                    </a:cubicBezTo>
                    <a:cubicBezTo>
                      <a:pt x="301" y="3"/>
                      <a:pt x="302" y="2"/>
                      <a:pt x="304" y="2"/>
                    </a:cubicBezTo>
                    <a:cubicBezTo>
                      <a:pt x="304" y="1"/>
                      <a:pt x="304" y="1"/>
                      <a:pt x="304" y="1"/>
                    </a:cubicBezTo>
                    <a:cubicBezTo>
                      <a:pt x="287" y="1"/>
                      <a:pt x="287" y="1"/>
                      <a:pt x="287" y="1"/>
                    </a:cubicBezTo>
                    <a:cubicBezTo>
                      <a:pt x="287" y="2"/>
                      <a:pt x="287" y="2"/>
                      <a:pt x="287" y="2"/>
                    </a:cubicBezTo>
                    <a:cubicBezTo>
                      <a:pt x="290" y="2"/>
                      <a:pt x="291" y="3"/>
                      <a:pt x="292" y="3"/>
                    </a:cubicBezTo>
                    <a:cubicBezTo>
                      <a:pt x="293" y="4"/>
                      <a:pt x="293" y="5"/>
                      <a:pt x="293" y="8"/>
                    </a:cubicBezTo>
                    <a:cubicBezTo>
                      <a:pt x="293" y="27"/>
                      <a:pt x="293" y="27"/>
                      <a:pt x="293" y="27"/>
                    </a:cubicBezTo>
                    <a:cubicBezTo>
                      <a:pt x="293" y="37"/>
                      <a:pt x="298" y="42"/>
                      <a:pt x="308" y="42"/>
                    </a:cubicBezTo>
                    <a:cubicBezTo>
                      <a:pt x="318" y="42"/>
                      <a:pt x="324" y="36"/>
                      <a:pt x="323" y="26"/>
                    </a:cubicBezTo>
                    <a:cubicBezTo>
                      <a:pt x="323" y="10"/>
                      <a:pt x="323" y="10"/>
                      <a:pt x="323" y="10"/>
                    </a:cubicBezTo>
                    <a:cubicBezTo>
                      <a:pt x="323" y="7"/>
                      <a:pt x="324" y="5"/>
                      <a:pt x="325" y="4"/>
                    </a:cubicBezTo>
                    <a:cubicBezTo>
                      <a:pt x="325" y="3"/>
                      <a:pt x="327" y="2"/>
                      <a:pt x="329" y="2"/>
                    </a:cubicBezTo>
                    <a:cubicBezTo>
                      <a:pt x="329" y="1"/>
                      <a:pt x="329" y="1"/>
                      <a:pt x="329" y="1"/>
                    </a:cubicBezTo>
                    <a:close/>
                    <a:moveTo>
                      <a:pt x="376" y="1"/>
                    </a:moveTo>
                    <a:cubicBezTo>
                      <a:pt x="362" y="1"/>
                      <a:pt x="362" y="1"/>
                      <a:pt x="362" y="1"/>
                    </a:cubicBezTo>
                    <a:cubicBezTo>
                      <a:pt x="362" y="2"/>
                      <a:pt x="362" y="2"/>
                      <a:pt x="362" y="2"/>
                    </a:cubicBezTo>
                    <a:cubicBezTo>
                      <a:pt x="364" y="2"/>
                      <a:pt x="366" y="3"/>
                      <a:pt x="366" y="4"/>
                    </a:cubicBezTo>
                    <a:cubicBezTo>
                      <a:pt x="367" y="5"/>
                      <a:pt x="367" y="7"/>
                      <a:pt x="367" y="10"/>
                    </a:cubicBezTo>
                    <a:cubicBezTo>
                      <a:pt x="367" y="30"/>
                      <a:pt x="367" y="30"/>
                      <a:pt x="367" y="30"/>
                    </a:cubicBezTo>
                    <a:cubicBezTo>
                      <a:pt x="367" y="30"/>
                      <a:pt x="367" y="30"/>
                      <a:pt x="367" y="30"/>
                    </a:cubicBezTo>
                    <a:cubicBezTo>
                      <a:pt x="344" y="1"/>
                      <a:pt x="344" y="1"/>
                      <a:pt x="344" y="1"/>
                    </a:cubicBezTo>
                    <a:cubicBezTo>
                      <a:pt x="334" y="1"/>
                      <a:pt x="334" y="1"/>
                      <a:pt x="334" y="1"/>
                    </a:cubicBezTo>
                    <a:cubicBezTo>
                      <a:pt x="334" y="2"/>
                      <a:pt x="334" y="2"/>
                      <a:pt x="334" y="2"/>
                    </a:cubicBezTo>
                    <a:cubicBezTo>
                      <a:pt x="336" y="2"/>
                      <a:pt x="338" y="3"/>
                      <a:pt x="340" y="5"/>
                    </a:cubicBezTo>
                    <a:cubicBezTo>
                      <a:pt x="340" y="32"/>
                      <a:pt x="340" y="32"/>
                      <a:pt x="340" y="32"/>
                    </a:cubicBezTo>
                    <a:cubicBezTo>
                      <a:pt x="340" y="35"/>
                      <a:pt x="339" y="37"/>
                      <a:pt x="338" y="38"/>
                    </a:cubicBezTo>
                    <a:cubicBezTo>
                      <a:pt x="338" y="39"/>
                      <a:pt x="336" y="40"/>
                      <a:pt x="334" y="40"/>
                    </a:cubicBezTo>
                    <a:cubicBezTo>
                      <a:pt x="334" y="41"/>
                      <a:pt x="334" y="41"/>
                      <a:pt x="334" y="41"/>
                    </a:cubicBezTo>
                    <a:cubicBezTo>
                      <a:pt x="348" y="41"/>
                      <a:pt x="348" y="41"/>
                      <a:pt x="348" y="41"/>
                    </a:cubicBezTo>
                    <a:cubicBezTo>
                      <a:pt x="348" y="40"/>
                      <a:pt x="348" y="40"/>
                      <a:pt x="348" y="40"/>
                    </a:cubicBezTo>
                    <a:cubicBezTo>
                      <a:pt x="346" y="40"/>
                      <a:pt x="344" y="39"/>
                      <a:pt x="343" y="38"/>
                    </a:cubicBezTo>
                    <a:cubicBezTo>
                      <a:pt x="343" y="37"/>
                      <a:pt x="342" y="35"/>
                      <a:pt x="342" y="32"/>
                    </a:cubicBezTo>
                    <a:cubicBezTo>
                      <a:pt x="342" y="9"/>
                      <a:pt x="342" y="9"/>
                      <a:pt x="342" y="9"/>
                    </a:cubicBezTo>
                    <a:cubicBezTo>
                      <a:pt x="342" y="9"/>
                      <a:pt x="342" y="9"/>
                      <a:pt x="342" y="9"/>
                    </a:cubicBezTo>
                    <a:cubicBezTo>
                      <a:pt x="369" y="41"/>
                      <a:pt x="369" y="41"/>
                      <a:pt x="369" y="41"/>
                    </a:cubicBezTo>
                    <a:cubicBezTo>
                      <a:pt x="370" y="41"/>
                      <a:pt x="370" y="41"/>
                      <a:pt x="370" y="41"/>
                    </a:cubicBezTo>
                    <a:cubicBezTo>
                      <a:pt x="370" y="10"/>
                      <a:pt x="370" y="10"/>
                      <a:pt x="370" y="10"/>
                    </a:cubicBezTo>
                    <a:cubicBezTo>
                      <a:pt x="370" y="7"/>
                      <a:pt x="371" y="5"/>
                      <a:pt x="371" y="4"/>
                    </a:cubicBezTo>
                    <a:cubicBezTo>
                      <a:pt x="372" y="3"/>
                      <a:pt x="373" y="2"/>
                      <a:pt x="376" y="2"/>
                    </a:cubicBezTo>
                    <a:cubicBezTo>
                      <a:pt x="376" y="1"/>
                      <a:pt x="376" y="1"/>
                      <a:pt x="376" y="1"/>
                    </a:cubicBezTo>
                    <a:close/>
                    <a:moveTo>
                      <a:pt x="381" y="41"/>
                    </a:moveTo>
                    <a:cubicBezTo>
                      <a:pt x="399" y="41"/>
                      <a:pt x="399" y="41"/>
                      <a:pt x="399" y="41"/>
                    </a:cubicBezTo>
                    <a:cubicBezTo>
                      <a:pt x="399" y="40"/>
                      <a:pt x="399" y="40"/>
                      <a:pt x="399" y="40"/>
                    </a:cubicBezTo>
                    <a:cubicBezTo>
                      <a:pt x="396" y="40"/>
                      <a:pt x="395" y="40"/>
                      <a:pt x="394" y="39"/>
                    </a:cubicBezTo>
                    <a:cubicBezTo>
                      <a:pt x="393" y="38"/>
                      <a:pt x="393" y="37"/>
                      <a:pt x="393" y="35"/>
                    </a:cubicBezTo>
                    <a:cubicBezTo>
                      <a:pt x="393" y="8"/>
                      <a:pt x="393" y="8"/>
                      <a:pt x="393" y="8"/>
                    </a:cubicBezTo>
                    <a:cubicBezTo>
                      <a:pt x="393" y="5"/>
                      <a:pt x="393" y="4"/>
                      <a:pt x="394" y="3"/>
                    </a:cubicBezTo>
                    <a:cubicBezTo>
                      <a:pt x="395" y="3"/>
                      <a:pt x="396" y="2"/>
                      <a:pt x="399" y="2"/>
                    </a:cubicBezTo>
                    <a:cubicBezTo>
                      <a:pt x="399" y="1"/>
                      <a:pt x="399" y="1"/>
                      <a:pt x="399" y="1"/>
                    </a:cubicBezTo>
                    <a:cubicBezTo>
                      <a:pt x="381" y="1"/>
                      <a:pt x="381" y="1"/>
                      <a:pt x="381" y="1"/>
                    </a:cubicBezTo>
                    <a:cubicBezTo>
                      <a:pt x="381" y="2"/>
                      <a:pt x="381" y="2"/>
                      <a:pt x="381" y="2"/>
                    </a:cubicBezTo>
                    <a:cubicBezTo>
                      <a:pt x="383" y="2"/>
                      <a:pt x="385" y="3"/>
                      <a:pt x="385" y="3"/>
                    </a:cubicBezTo>
                    <a:cubicBezTo>
                      <a:pt x="386" y="4"/>
                      <a:pt x="386" y="5"/>
                      <a:pt x="386" y="8"/>
                    </a:cubicBezTo>
                    <a:cubicBezTo>
                      <a:pt x="386" y="35"/>
                      <a:pt x="386" y="35"/>
                      <a:pt x="386" y="35"/>
                    </a:cubicBezTo>
                    <a:cubicBezTo>
                      <a:pt x="386" y="37"/>
                      <a:pt x="386" y="38"/>
                      <a:pt x="385" y="39"/>
                    </a:cubicBezTo>
                    <a:cubicBezTo>
                      <a:pt x="385" y="40"/>
                      <a:pt x="383" y="40"/>
                      <a:pt x="381" y="40"/>
                    </a:cubicBezTo>
                    <a:cubicBezTo>
                      <a:pt x="381" y="41"/>
                      <a:pt x="381" y="41"/>
                      <a:pt x="381" y="41"/>
                    </a:cubicBezTo>
                    <a:close/>
                    <a:moveTo>
                      <a:pt x="445" y="1"/>
                    </a:moveTo>
                    <a:cubicBezTo>
                      <a:pt x="433" y="1"/>
                      <a:pt x="433" y="1"/>
                      <a:pt x="433" y="1"/>
                    </a:cubicBezTo>
                    <a:cubicBezTo>
                      <a:pt x="433" y="2"/>
                      <a:pt x="433" y="2"/>
                      <a:pt x="433" y="2"/>
                    </a:cubicBezTo>
                    <a:cubicBezTo>
                      <a:pt x="436" y="2"/>
                      <a:pt x="437" y="3"/>
                      <a:pt x="437" y="5"/>
                    </a:cubicBezTo>
                    <a:cubicBezTo>
                      <a:pt x="437" y="6"/>
                      <a:pt x="437" y="7"/>
                      <a:pt x="436" y="8"/>
                    </a:cubicBezTo>
                    <a:cubicBezTo>
                      <a:pt x="436" y="9"/>
                      <a:pt x="436" y="9"/>
                      <a:pt x="436" y="9"/>
                    </a:cubicBezTo>
                    <a:cubicBezTo>
                      <a:pt x="427" y="32"/>
                      <a:pt x="427" y="32"/>
                      <a:pt x="427" y="32"/>
                    </a:cubicBezTo>
                    <a:cubicBezTo>
                      <a:pt x="418" y="11"/>
                      <a:pt x="418" y="11"/>
                      <a:pt x="418" y="11"/>
                    </a:cubicBezTo>
                    <a:cubicBezTo>
                      <a:pt x="417" y="10"/>
                      <a:pt x="417" y="9"/>
                      <a:pt x="416" y="8"/>
                    </a:cubicBezTo>
                    <a:cubicBezTo>
                      <a:pt x="416" y="6"/>
                      <a:pt x="415" y="5"/>
                      <a:pt x="415" y="5"/>
                    </a:cubicBezTo>
                    <a:cubicBezTo>
                      <a:pt x="415" y="3"/>
                      <a:pt x="416" y="2"/>
                      <a:pt x="420" y="2"/>
                    </a:cubicBezTo>
                    <a:cubicBezTo>
                      <a:pt x="420" y="1"/>
                      <a:pt x="420" y="1"/>
                      <a:pt x="420" y="1"/>
                    </a:cubicBezTo>
                    <a:cubicBezTo>
                      <a:pt x="404" y="1"/>
                      <a:pt x="404" y="1"/>
                      <a:pt x="404" y="1"/>
                    </a:cubicBezTo>
                    <a:cubicBezTo>
                      <a:pt x="404" y="2"/>
                      <a:pt x="404" y="2"/>
                      <a:pt x="404" y="2"/>
                    </a:cubicBezTo>
                    <a:cubicBezTo>
                      <a:pt x="405" y="2"/>
                      <a:pt x="406" y="3"/>
                      <a:pt x="407" y="4"/>
                    </a:cubicBezTo>
                    <a:cubicBezTo>
                      <a:pt x="408" y="4"/>
                      <a:pt x="409" y="6"/>
                      <a:pt x="410" y="9"/>
                    </a:cubicBezTo>
                    <a:cubicBezTo>
                      <a:pt x="425" y="41"/>
                      <a:pt x="425" y="41"/>
                      <a:pt x="425" y="41"/>
                    </a:cubicBezTo>
                    <a:cubicBezTo>
                      <a:pt x="426" y="41"/>
                      <a:pt x="426" y="41"/>
                      <a:pt x="426" y="41"/>
                    </a:cubicBezTo>
                    <a:cubicBezTo>
                      <a:pt x="439" y="8"/>
                      <a:pt x="439" y="8"/>
                      <a:pt x="439" y="8"/>
                    </a:cubicBezTo>
                    <a:cubicBezTo>
                      <a:pt x="440" y="5"/>
                      <a:pt x="441" y="4"/>
                      <a:pt x="442" y="3"/>
                    </a:cubicBezTo>
                    <a:cubicBezTo>
                      <a:pt x="442" y="3"/>
                      <a:pt x="443" y="2"/>
                      <a:pt x="445" y="2"/>
                    </a:cubicBezTo>
                    <a:cubicBezTo>
                      <a:pt x="445" y="1"/>
                      <a:pt x="445" y="1"/>
                      <a:pt x="445" y="1"/>
                    </a:cubicBezTo>
                    <a:close/>
                    <a:moveTo>
                      <a:pt x="485" y="31"/>
                    </a:moveTo>
                    <a:cubicBezTo>
                      <a:pt x="484" y="31"/>
                      <a:pt x="484" y="31"/>
                      <a:pt x="484" y="31"/>
                    </a:cubicBezTo>
                    <a:cubicBezTo>
                      <a:pt x="482" y="34"/>
                      <a:pt x="481" y="36"/>
                      <a:pt x="479" y="37"/>
                    </a:cubicBezTo>
                    <a:cubicBezTo>
                      <a:pt x="477" y="38"/>
                      <a:pt x="474" y="39"/>
                      <a:pt x="471" y="39"/>
                    </a:cubicBezTo>
                    <a:cubicBezTo>
                      <a:pt x="466" y="39"/>
                      <a:pt x="463" y="39"/>
                      <a:pt x="463" y="39"/>
                    </a:cubicBezTo>
                    <a:cubicBezTo>
                      <a:pt x="462" y="38"/>
                      <a:pt x="461" y="38"/>
                      <a:pt x="461" y="36"/>
                    </a:cubicBezTo>
                    <a:cubicBezTo>
                      <a:pt x="461" y="21"/>
                      <a:pt x="461" y="21"/>
                      <a:pt x="461" y="21"/>
                    </a:cubicBezTo>
                    <a:cubicBezTo>
                      <a:pt x="471" y="22"/>
                      <a:pt x="471" y="22"/>
                      <a:pt x="471" y="22"/>
                    </a:cubicBezTo>
                    <a:cubicBezTo>
                      <a:pt x="473" y="22"/>
                      <a:pt x="475" y="22"/>
                      <a:pt x="476" y="23"/>
                    </a:cubicBezTo>
                    <a:cubicBezTo>
                      <a:pt x="477" y="23"/>
                      <a:pt x="477" y="25"/>
                      <a:pt x="477" y="27"/>
                    </a:cubicBezTo>
                    <a:cubicBezTo>
                      <a:pt x="479" y="27"/>
                      <a:pt x="479" y="27"/>
                      <a:pt x="479" y="27"/>
                    </a:cubicBezTo>
                    <a:cubicBezTo>
                      <a:pt x="479" y="13"/>
                      <a:pt x="479" y="13"/>
                      <a:pt x="479" y="13"/>
                    </a:cubicBezTo>
                    <a:cubicBezTo>
                      <a:pt x="477" y="13"/>
                      <a:pt x="477" y="13"/>
                      <a:pt x="477" y="13"/>
                    </a:cubicBezTo>
                    <a:cubicBezTo>
                      <a:pt x="477" y="16"/>
                      <a:pt x="477" y="17"/>
                      <a:pt x="476" y="18"/>
                    </a:cubicBezTo>
                    <a:cubicBezTo>
                      <a:pt x="475" y="19"/>
                      <a:pt x="473" y="19"/>
                      <a:pt x="471" y="19"/>
                    </a:cubicBezTo>
                    <a:cubicBezTo>
                      <a:pt x="461" y="19"/>
                      <a:pt x="461" y="19"/>
                      <a:pt x="461" y="19"/>
                    </a:cubicBezTo>
                    <a:cubicBezTo>
                      <a:pt x="461" y="5"/>
                      <a:pt x="461" y="5"/>
                      <a:pt x="461" y="5"/>
                    </a:cubicBezTo>
                    <a:cubicBezTo>
                      <a:pt x="461" y="4"/>
                      <a:pt x="462" y="3"/>
                      <a:pt x="463" y="3"/>
                    </a:cubicBezTo>
                    <a:cubicBezTo>
                      <a:pt x="472" y="3"/>
                      <a:pt x="472" y="3"/>
                      <a:pt x="472" y="3"/>
                    </a:cubicBezTo>
                    <a:cubicBezTo>
                      <a:pt x="475" y="3"/>
                      <a:pt x="477" y="4"/>
                      <a:pt x="478" y="5"/>
                    </a:cubicBezTo>
                    <a:cubicBezTo>
                      <a:pt x="480" y="5"/>
                      <a:pt x="480" y="7"/>
                      <a:pt x="481" y="10"/>
                    </a:cubicBezTo>
                    <a:cubicBezTo>
                      <a:pt x="482" y="10"/>
                      <a:pt x="482" y="10"/>
                      <a:pt x="482" y="10"/>
                    </a:cubicBezTo>
                    <a:cubicBezTo>
                      <a:pt x="482" y="1"/>
                      <a:pt x="482" y="1"/>
                      <a:pt x="482" y="1"/>
                    </a:cubicBezTo>
                    <a:cubicBezTo>
                      <a:pt x="450" y="1"/>
                      <a:pt x="450" y="1"/>
                      <a:pt x="450" y="1"/>
                    </a:cubicBezTo>
                    <a:cubicBezTo>
                      <a:pt x="450" y="2"/>
                      <a:pt x="450" y="2"/>
                      <a:pt x="450" y="2"/>
                    </a:cubicBezTo>
                    <a:cubicBezTo>
                      <a:pt x="452" y="2"/>
                      <a:pt x="454" y="3"/>
                      <a:pt x="454" y="3"/>
                    </a:cubicBezTo>
                    <a:cubicBezTo>
                      <a:pt x="455" y="4"/>
                      <a:pt x="455" y="6"/>
                      <a:pt x="455" y="8"/>
                    </a:cubicBezTo>
                    <a:cubicBezTo>
                      <a:pt x="455" y="35"/>
                      <a:pt x="455" y="35"/>
                      <a:pt x="455" y="35"/>
                    </a:cubicBezTo>
                    <a:cubicBezTo>
                      <a:pt x="455" y="37"/>
                      <a:pt x="455" y="38"/>
                      <a:pt x="454" y="39"/>
                    </a:cubicBezTo>
                    <a:cubicBezTo>
                      <a:pt x="454" y="39"/>
                      <a:pt x="452" y="40"/>
                      <a:pt x="450" y="40"/>
                    </a:cubicBezTo>
                    <a:cubicBezTo>
                      <a:pt x="450" y="41"/>
                      <a:pt x="450" y="41"/>
                      <a:pt x="450" y="41"/>
                    </a:cubicBezTo>
                    <a:cubicBezTo>
                      <a:pt x="483" y="41"/>
                      <a:pt x="483" y="41"/>
                      <a:pt x="483" y="41"/>
                    </a:cubicBezTo>
                    <a:cubicBezTo>
                      <a:pt x="485" y="31"/>
                      <a:pt x="485" y="31"/>
                      <a:pt x="485" y="31"/>
                    </a:cubicBezTo>
                    <a:close/>
                    <a:moveTo>
                      <a:pt x="529" y="40"/>
                    </a:moveTo>
                    <a:cubicBezTo>
                      <a:pt x="527" y="40"/>
                      <a:pt x="525" y="39"/>
                      <a:pt x="524" y="37"/>
                    </a:cubicBezTo>
                    <a:cubicBezTo>
                      <a:pt x="511" y="22"/>
                      <a:pt x="511" y="22"/>
                      <a:pt x="511" y="22"/>
                    </a:cubicBezTo>
                    <a:cubicBezTo>
                      <a:pt x="519" y="21"/>
                      <a:pt x="522" y="17"/>
                      <a:pt x="522" y="12"/>
                    </a:cubicBezTo>
                    <a:cubicBezTo>
                      <a:pt x="522" y="5"/>
                      <a:pt x="517" y="1"/>
                      <a:pt x="507" y="1"/>
                    </a:cubicBezTo>
                    <a:cubicBezTo>
                      <a:pt x="490" y="1"/>
                      <a:pt x="490" y="1"/>
                      <a:pt x="490" y="1"/>
                    </a:cubicBezTo>
                    <a:cubicBezTo>
                      <a:pt x="490" y="2"/>
                      <a:pt x="490" y="2"/>
                      <a:pt x="490" y="2"/>
                    </a:cubicBezTo>
                    <a:cubicBezTo>
                      <a:pt x="493" y="2"/>
                      <a:pt x="494" y="3"/>
                      <a:pt x="494" y="3"/>
                    </a:cubicBezTo>
                    <a:cubicBezTo>
                      <a:pt x="495" y="4"/>
                      <a:pt x="495" y="5"/>
                      <a:pt x="495" y="8"/>
                    </a:cubicBezTo>
                    <a:cubicBezTo>
                      <a:pt x="495" y="34"/>
                      <a:pt x="495" y="34"/>
                      <a:pt x="495" y="34"/>
                    </a:cubicBezTo>
                    <a:cubicBezTo>
                      <a:pt x="495" y="37"/>
                      <a:pt x="495" y="38"/>
                      <a:pt x="494" y="39"/>
                    </a:cubicBezTo>
                    <a:cubicBezTo>
                      <a:pt x="494" y="39"/>
                      <a:pt x="493" y="40"/>
                      <a:pt x="490" y="40"/>
                    </a:cubicBezTo>
                    <a:cubicBezTo>
                      <a:pt x="490" y="41"/>
                      <a:pt x="490" y="41"/>
                      <a:pt x="490" y="41"/>
                    </a:cubicBezTo>
                    <a:cubicBezTo>
                      <a:pt x="507" y="41"/>
                      <a:pt x="507" y="41"/>
                      <a:pt x="507" y="41"/>
                    </a:cubicBezTo>
                    <a:cubicBezTo>
                      <a:pt x="507" y="40"/>
                      <a:pt x="507" y="40"/>
                      <a:pt x="507" y="40"/>
                    </a:cubicBezTo>
                    <a:cubicBezTo>
                      <a:pt x="505" y="40"/>
                      <a:pt x="503" y="39"/>
                      <a:pt x="502" y="39"/>
                    </a:cubicBezTo>
                    <a:cubicBezTo>
                      <a:pt x="502" y="38"/>
                      <a:pt x="502" y="37"/>
                      <a:pt x="502" y="35"/>
                    </a:cubicBezTo>
                    <a:cubicBezTo>
                      <a:pt x="502" y="23"/>
                      <a:pt x="502" y="23"/>
                      <a:pt x="502" y="23"/>
                    </a:cubicBezTo>
                    <a:cubicBezTo>
                      <a:pt x="505" y="23"/>
                      <a:pt x="505" y="23"/>
                      <a:pt x="505" y="23"/>
                    </a:cubicBezTo>
                    <a:cubicBezTo>
                      <a:pt x="519" y="41"/>
                      <a:pt x="519" y="41"/>
                      <a:pt x="519" y="41"/>
                    </a:cubicBezTo>
                    <a:cubicBezTo>
                      <a:pt x="529" y="41"/>
                      <a:pt x="529" y="41"/>
                      <a:pt x="529" y="41"/>
                    </a:cubicBezTo>
                    <a:cubicBezTo>
                      <a:pt x="529" y="40"/>
                      <a:pt x="529" y="40"/>
                      <a:pt x="529" y="40"/>
                    </a:cubicBezTo>
                    <a:close/>
                    <a:moveTo>
                      <a:pt x="502" y="5"/>
                    </a:moveTo>
                    <a:cubicBezTo>
                      <a:pt x="501" y="4"/>
                      <a:pt x="502" y="3"/>
                      <a:pt x="505" y="3"/>
                    </a:cubicBezTo>
                    <a:cubicBezTo>
                      <a:pt x="512" y="3"/>
                      <a:pt x="516" y="6"/>
                      <a:pt x="516" y="12"/>
                    </a:cubicBezTo>
                    <a:cubicBezTo>
                      <a:pt x="516" y="18"/>
                      <a:pt x="511" y="21"/>
                      <a:pt x="502" y="20"/>
                    </a:cubicBezTo>
                    <a:cubicBezTo>
                      <a:pt x="502" y="5"/>
                      <a:pt x="502" y="5"/>
                      <a:pt x="502" y="5"/>
                    </a:cubicBezTo>
                    <a:close/>
                    <a:moveTo>
                      <a:pt x="559" y="0"/>
                    </a:moveTo>
                    <a:cubicBezTo>
                      <a:pt x="558" y="0"/>
                      <a:pt x="558" y="0"/>
                      <a:pt x="558" y="0"/>
                    </a:cubicBezTo>
                    <a:cubicBezTo>
                      <a:pt x="558" y="2"/>
                      <a:pt x="557" y="2"/>
                      <a:pt x="556" y="2"/>
                    </a:cubicBezTo>
                    <a:cubicBezTo>
                      <a:pt x="556" y="2"/>
                      <a:pt x="555" y="2"/>
                      <a:pt x="554" y="2"/>
                    </a:cubicBezTo>
                    <a:cubicBezTo>
                      <a:pt x="551" y="1"/>
                      <a:pt x="549" y="0"/>
                      <a:pt x="548" y="0"/>
                    </a:cubicBezTo>
                    <a:cubicBezTo>
                      <a:pt x="541" y="1"/>
                      <a:pt x="537" y="4"/>
                      <a:pt x="537" y="10"/>
                    </a:cubicBezTo>
                    <a:cubicBezTo>
                      <a:pt x="536" y="15"/>
                      <a:pt x="540" y="19"/>
                      <a:pt x="546" y="23"/>
                    </a:cubicBezTo>
                    <a:cubicBezTo>
                      <a:pt x="550" y="25"/>
                      <a:pt x="553" y="27"/>
                      <a:pt x="554" y="28"/>
                    </a:cubicBezTo>
                    <a:cubicBezTo>
                      <a:pt x="556" y="29"/>
                      <a:pt x="556" y="31"/>
                      <a:pt x="556" y="33"/>
                    </a:cubicBezTo>
                    <a:cubicBezTo>
                      <a:pt x="556" y="37"/>
                      <a:pt x="553" y="40"/>
                      <a:pt x="549" y="40"/>
                    </a:cubicBezTo>
                    <a:cubicBezTo>
                      <a:pt x="543" y="40"/>
                      <a:pt x="539" y="36"/>
                      <a:pt x="536" y="29"/>
                    </a:cubicBezTo>
                    <a:cubicBezTo>
                      <a:pt x="535" y="29"/>
                      <a:pt x="535" y="29"/>
                      <a:pt x="535" y="29"/>
                    </a:cubicBezTo>
                    <a:cubicBezTo>
                      <a:pt x="537" y="41"/>
                      <a:pt x="537" y="41"/>
                      <a:pt x="537" y="41"/>
                    </a:cubicBezTo>
                    <a:cubicBezTo>
                      <a:pt x="538" y="41"/>
                      <a:pt x="538" y="41"/>
                      <a:pt x="538" y="41"/>
                    </a:cubicBezTo>
                    <a:cubicBezTo>
                      <a:pt x="538" y="41"/>
                      <a:pt x="539" y="40"/>
                      <a:pt x="540" y="40"/>
                    </a:cubicBezTo>
                    <a:cubicBezTo>
                      <a:pt x="540" y="40"/>
                      <a:pt x="541" y="40"/>
                      <a:pt x="543" y="41"/>
                    </a:cubicBezTo>
                    <a:cubicBezTo>
                      <a:pt x="545" y="41"/>
                      <a:pt x="548" y="42"/>
                      <a:pt x="549" y="42"/>
                    </a:cubicBezTo>
                    <a:cubicBezTo>
                      <a:pt x="557" y="41"/>
                      <a:pt x="561" y="38"/>
                      <a:pt x="562" y="31"/>
                    </a:cubicBezTo>
                    <a:cubicBezTo>
                      <a:pt x="561" y="25"/>
                      <a:pt x="557" y="20"/>
                      <a:pt x="551" y="18"/>
                    </a:cubicBezTo>
                    <a:cubicBezTo>
                      <a:pt x="546" y="15"/>
                      <a:pt x="543" y="12"/>
                      <a:pt x="542" y="8"/>
                    </a:cubicBezTo>
                    <a:cubicBezTo>
                      <a:pt x="542" y="5"/>
                      <a:pt x="544" y="3"/>
                      <a:pt x="548" y="3"/>
                    </a:cubicBezTo>
                    <a:cubicBezTo>
                      <a:pt x="554" y="3"/>
                      <a:pt x="558" y="6"/>
                      <a:pt x="559" y="13"/>
                    </a:cubicBezTo>
                    <a:cubicBezTo>
                      <a:pt x="561" y="13"/>
                      <a:pt x="561" y="13"/>
                      <a:pt x="561" y="13"/>
                    </a:cubicBezTo>
                    <a:cubicBezTo>
                      <a:pt x="559" y="0"/>
                      <a:pt x="559" y="0"/>
                      <a:pt x="559" y="0"/>
                    </a:cubicBezTo>
                    <a:close/>
                    <a:moveTo>
                      <a:pt x="570" y="41"/>
                    </a:moveTo>
                    <a:cubicBezTo>
                      <a:pt x="588" y="41"/>
                      <a:pt x="588" y="41"/>
                      <a:pt x="588" y="41"/>
                    </a:cubicBezTo>
                    <a:cubicBezTo>
                      <a:pt x="588" y="40"/>
                      <a:pt x="588" y="40"/>
                      <a:pt x="588" y="40"/>
                    </a:cubicBezTo>
                    <a:cubicBezTo>
                      <a:pt x="586" y="40"/>
                      <a:pt x="584" y="40"/>
                      <a:pt x="583" y="39"/>
                    </a:cubicBezTo>
                    <a:cubicBezTo>
                      <a:pt x="583" y="38"/>
                      <a:pt x="582" y="37"/>
                      <a:pt x="582" y="35"/>
                    </a:cubicBezTo>
                    <a:cubicBezTo>
                      <a:pt x="582" y="8"/>
                      <a:pt x="582" y="8"/>
                      <a:pt x="582" y="8"/>
                    </a:cubicBezTo>
                    <a:cubicBezTo>
                      <a:pt x="582" y="5"/>
                      <a:pt x="583" y="4"/>
                      <a:pt x="583" y="3"/>
                    </a:cubicBezTo>
                    <a:cubicBezTo>
                      <a:pt x="584" y="3"/>
                      <a:pt x="586" y="2"/>
                      <a:pt x="588" y="2"/>
                    </a:cubicBezTo>
                    <a:cubicBezTo>
                      <a:pt x="588" y="1"/>
                      <a:pt x="588" y="1"/>
                      <a:pt x="588" y="1"/>
                    </a:cubicBezTo>
                    <a:cubicBezTo>
                      <a:pt x="570" y="1"/>
                      <a:pt x="570" y="1"/>
                      <a:pt x="570" y="1"/>
                    </a:cubicBezTo>
                    <a:cubicBezTo>
                      <a:pt x="570" y="2"/>
                      <a:pt x="570" y="2"/>
                      <a:pt x="570" y="2"/>
                    </a:cubicBezTo>
                    <a:cubicBezTo>
                      <a:pt x="573" y="2"/>
                      <a:pt x="574" y="3"/>
                      <a:pt x="575" y="3"/>
                    </a:cubicBezTo>
                    <a:cubicBezTo>
                      <a:pt x="576" y="4"/>
                      <a:pt x="576" y="5"/>
                      <a:pt x="576" y="8"/>
                    </a:cubicBezTo>
                    <a:cubicBezTo>
                      <a:pt x="576" y="35"/>
                      <a:pt x="576" y="35"/>
                      <a:pt x="576" y="35"/>
                    </a:cubicBezTo>
                    <a:cubicBezTo>
                      <a:pt x="576" y="37"/>
                      <a:pt x="576" y="38"/>
                      <a:pt x="575" y="39"/>
                    </a:cubicBezTo>
                    <a:cubicBezTo>
                      <a:pt x="574" y="40"/>
                      <a:pt x="573" y="40"/>
                      <a:pt x="570" y="40"/>
                    </a:cubicBezTo>
                    <a:cubicBezTo>
                      <a:pt x="570" y="41"/>
                      <a:pt x="570" y="41"/>
                      <a:pt x="570" y="41"/>
                    </a:cubicBezTo>
                    <a:close/>
                    <a:moveTo>
                      <a:pt x="620" y="40"/>
                    </a:moveTo>
                    <a:cubicBezTo>
                      <a:pt x="617" y="40"/>
                      <a:pt x="615" y="39"/>
                      <a:pt x="615" y="39"/>
                    </a:cubicBezTo>
                    <a:cubicBezTo>
                      <a:pt x="614" y="38"/>
                      <a:pt x="614" y="37"/>
                      <a:pt x="614" y="35"/>
                    </a:cubicBezTo>
                    <a:cubicBezTo>
                      <a:pt x="614" y="4"/>
                      <a:pt x="614" y="4"/>
                      <a:pt x="614" y="4"/>
                    </a:cubicBezTo>
                    <a:cubicBezTo>
                      <a:pt x="617" y="4"/>
                      <a:pt x="617" y="4"/>
                      <a:pt x="617" y="4"/>
                    </a:cubicBezTo>
                    <a:cubicBezTo>
                      <a:pt x="621" y="4"/>
                      <a:pt x="623" y="4"/>
                      <a:pt x="624" y="5"/>
                    </a:cubicBezTo>
                    <a:cubicBezTo>
                      <a:pt x="625" y="6"/>
                      <a:pt x="626" y="8"/>
                      <a:pt x="627" y="11"/>
                    </a:cubicBezTo>
                    <a:cubicBezTo>
                      <a:pt x="628" y="11"/>
                      <a:pt x="628" y="11"/>
                      <a:pt x="628" y="11"/>
                    </a:cubicBezTo>
                    <a:cubicBezTo>
                      <a:pt x="628" y="1"/>
                      <a:pt x="628" y="1"/>
                      <a:pt x="628" y="1"/>
                    </a:cubicBezTo>
                    <a:cubicBezTo>
                      <a:pt x="594" y="1"/>
                      <a:pt x="594" y="1"/>
                      <a:pt x="594" y="1"/>
                    </a:cubicBezTo>
                    <a:cubicBezTo>
                      <a:pt x="593" y="11"/>
                      <a:pt x="593" y="11"/>
                      <a:pt x="593" y="11"/>
                    </a:cubicBezTo>
                    <a:cubicBezTo>
                      <a:pt x="595" y="11"/>
                      <a:pt x="595" y="11"/>
                      <a:pt x="595" y="11"/>
                    </a:cubicBezTo>
                    <a:cubicBezTo>
                      <a:pt x="595" y="8"/>
                      <a:pt x="596" y="6"/>
                      <a:pt x="597" y="5"/>
                    </a:cubicBezTo>
                    <a:cubicBezTo>
                      <a:pt x="599" y="4"/>
                      <a:pt x="601" y="4"/>
                      <a:pt x="604" y="4"/>
                    </a:cubicBezTo>
                    <a:cubicBezTo>
                      <a:pt x="608" y="4"/>
                      <a:pt x="608" y="4"/>
                      <a:pt x="608" y="4"/>
                    </a:cubicBezTo>
                    <a:cubicBezTo>
                      <a:pt x="608" y="34"/>
                      <a:pt x="608" y="34"/>
                      <a:pt x="608" y="34"/>
                    </a:cubicBezTo>
                    <a:cubicBezTo>
                      <a:pt x="608" y="37"/>
                      <a:pt x="607" y="38"/>
                      <a:pt x="607" y="39"/>
                    </a:cubicBezTo>
                    <a:cubicBezTo>
                      <a:pt x="606" y="39"/>
                      <a:pt x="604" y="40"/>
                      <a:pt x="602" y="40"/>
                    </a:cubicBezTo>
                    <a:cubicBezTo>
                      <a:pt x="602" y="41"/>
                      <a:pt x="602" y="41"/>
                      <a:pt x="602" y="41"/>
                    </a:cubicBezTo>
                    <a:cubicBezTo>
                      <a:pt x="620" y="41"/>
                      <a:pt x="620" y="41"/>
                      <a:pt x="620" y="41"/>
                    </a:cubicBezTo>
                    <a:cubicBezTo>
                      <a:pt x="620" y="40"/>
                      <a:pt x="620" y="40"/>
                      <a:pt x="620" y="40"/>
                    </a:cubicBezTo>
                    <a:close/>
                    <a:moveTo>
                      <a:pt x="675" y="1"/>
                    </a:moveTo>
                    <a:cubicBezTo>
                      <a:pt x="661" y="1"/>
                      <a:pt x="661" y="1"/>
                      <a:pt x="661" y="1"/>
                    </a:cubicBezTo>
                    <a:cubicBezTo>
                      <a:pt x="661" y="2"/>
                      <a:pt x="661" y="2"/>
                      <a:pt x="661" y="2"/>
                    </a:cubicBezTo>
                    <a:cubicBezTo>
                      <a:pt x="664" y="2"/>
                      <a:pt x="666" y="3"/>
                      <a:pt x="666" y="4"/>
                    </a:cubicBezTo>
                    <a:cubicBezTo>
                      <a:pt x="666" y="5"/>
                      <a:pt x="665" y="6"/>
                      <a:pt x="665" y="6"/>
                    </a:cubicBezTo>
                    <a:cubicBezTo>
                      <a:pt x="656" y="20"/>
                      <a:pt x="656" y="20"/>
                      <a:pt x="656" y="20"/>
                    </a:cubicBezTo>
                    <a:cubicBezTo>
                      <a:pt x="647" y="7"/>
                      <a:pt x="647" y="7"/>
                      <a:pt x="647" y="7"/>
                    </a:cubicBezTo>
                    <a:cubicBezTo>
                      <a:pt x="646" y="6"/>
                      <a:pt x="646" y="5"/>
                      <a:pt x="646" y="4"/>
                    </a:cubicBezTo>
                    <a:cubicBezTo>
                      <a:pt x="646" y="3"/>
                      <a:pt x="647" y="2"/>
                      <a:pt x="650" y="2"/>
                    </a:cubicBezTo>
                    <a:cubicBezTo>
                      <a:pt x="650" y="2"/>
                      <a:pt x="650" y="2"/>
                      <a:pt x="650" y="2"/>
                    </a:cubicBezTo>
                    <a:cubicBezTo>
                      <a:pt x="650" y="1"/>
                      <a:pt x="650" y="1"/>
                      <a:pt x="650" y="1"/>
                    </a:cubicBezTo>
                    <a:cubicBezTo>
                      <a:pt x="634" y="1"/>
                      <a:pt x="634" y="1"/>
                      <a:pt x="634" y="1"/>
                    </a:cubicBezTo>
                    <a:cubicBezTo>
                      <a:pt x="634" y="2"/>
                      <a:pt x="634" y="2"/>
                      <a:pt x="634" y="2"/>
                    </a:cubicBezTo>
                    <a:cubicBezTo>
                      <a:pt x="635" y="2"/>
                      <a:pt x="636" y="3"/>
                      <a:pt x="637" y="4"/>
                    </a:cubicBezTo>
                    <a:cubicBezTo>
                      <a:pt x="638" y="5"/>
                      <a:pt x="640" y="8"/>
                      <a:pt x="643" y="12"/>
                    </a:cubicBezTo>
                    <a:cubicBezTo>
                      <a:pt x="651" y="23"/>
                      <a:pt x="651" y="23"/>
                      <a:pt x="651" y="23"/>
                    </a:cubicBezTo>
                    <a:cubicBezTo>
                      <a:pt x="651" y="34"/>
                      <a:pt x="651" y="34"/>
                      <a:pt x="651" y="34"/>
                    </a:cubicBezTo>
                    <a:cubicBezTo>
                      <a:pt x="651" y="37"/>
                      <a:pt x="651" y="38"/>
                      <a:pt x="650" y="39"/>
                    </a:cubicBezTo>
                    <a:cubicBezTo>
                      <a:pt x="650" y="40"/>
                      <a:pt x="648" y="40"/>
                      <a:pt x="645" y="40"/>
                    </a:cubicBezTo>
                    <a:cubicBezTo>
                      <a:pt x="645" y="41"/>
                      <a:pt x="645" y="41"/>
                      <a:pt x="645" y="41"/>
                    </a:cubicBezTo>
                    <a:cubicBezTo>
                      <a:pt x="664" y="41"/>
                      <a:pt x="664" y="41"/>
                      <a:pt x="664" y="41"/>
                    </a:cubicBezTo>
                    <a:cubicBezTo>
                      <a:pt x="664" y="40"/>
                      <a:pt x="664" y="40"/>
                      <a:pt x="664" y="40"/>
                    </a:cubicBezTo>
                    <a:cubicBezTo>
                      <a:pt x="661" y="40"/>
                      <a:pt x="659" y="40"/>
                      <a:pt x="659" y="39"/>
                    </a:cubicBezTo>
                    <a:cubicBezTo>
                      <a:pt x="658" y="38"/>
                      <a:pt x="657" y="37"/>
                      <a:pt x="657" y="35"/>
                    </a:cubicBezTo>
                    <a:cubicBezTo>
                      <a:pt x="657" y="23"/>
                      <a:pt x="657" y="23"/>
                      <a:pt x="657" y="23"/>
                    </a:cubicBezTo>
                    <a:cubicBezTo>
                      <a:pt x="666" y="9"/>
                      <a:pt x="666" y="9"/>
                      <a:pt x="666" y="9"/>
                    </a:cubicBezTo>
                    <a:cubicBezTo>
                      <a:pt x="669" y="4"/>
                      <a:pt x="672" y="2"/>
                      <a:pt x="675" y="2"/>
                    </a:cubicBezTo>
                    <a:cubicBezTo>
                      <a:pt x="675" y="1"/>
                      <a:pt x="675" y="1"/>
                      <a:pt x="67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grpSp>
        <p:grpSp>
          <p:nvGrpSpPr>
            <p:cNvPr id="10" name="组合 9">
              <a:extLst>
                <a:ext uri="{FF2B5EF4-FFF2-40B4-BE49-F238E27FC236}">
                  <a16:creationId xmlns:a16="http://schemas.microsoft.com/office/drawing/2014/main" id="{98F1ED3B-F7C1-44DC-B165-0BF1D71F99CB}"/>
                </a:ext>
              </a:extLst>
            </p:cNvPr>
            <p:cNvGrpSpPr/>
            <p:nvPr/>
          </p:nvGrpSpPr>
          <p:grpSpPr>
            <a:xfrm>
              <a:off x="3763962" y="0"/>
              <a:ext cx="1069105" cy="1067923"/>
              <a:chOff x="3851276" y="1292225"/>
              <a:chExt cx="1435100" cy="1433513"/>
            </a:xfrm>
            <a:grpFill/>
          </p:grpSpPr>
          <p:sp>
            <p:nvSpPr>
              <p:cNvPr id="11" name="Freeform 15">
                <a:extLst>
                  <a:ext uri="{FF2B5EF4-FFF2-40B4-BE49-F238E27FC236}">
                    <a16:creationId xmlns:a16="http://schemas.microsoft.com/office/drawing/2014/main" id="{BDA84BB1-6F7F-40B4-8265-A5479C3572B0}"/>
                  </a:ext>
                </a:extLst>
              </p:cNvPr>
              <p:cNvSpPr>
                <a:spLocks noEditPoints="1"/>
              </p:cNvSpPr>
              <p:nvPr/>
            </p:nvSpPr>
            <p:spPr bwMode="auto">
              <a:xfrm>
                <a:off x="3956051" y="1852613"/>
                <a:ext cx="1228725" cy="158750"/>
              </a:xfrm>
              <a:custGeom>
                <a:avLst/>
                <a:gdLst>
                  <a:gd name="T0" fmla="*/ 50 w 774"/>
                  <a:gd name="T1" fmla="*/ 0 h 100"/>
                  <a:gd name="T2" fmla="*/ 59 w 774"/>
                  <a:gd name="T3" fmla="*/ 26 h 100"/>
                  <a:gd name="T4" fmla="*/ 83 w 774"/>
                  <a:gd name="T5" fmla="*/ 14 h 100"/>
                  <a:gd name="T6" fmla="*/ 74 w 774"/>
                  <a:gd name="T7" fmla="*/ 40 h 100"/>
                  <a:gd name="T8" fmla="*/ 97 w 774"/>
                  <a:gd name="T9" fmla="*/ 50 h 100"/>
                  <a:gd name="T10" fmla="*/ 74 w 774"/>
                  <a:gd name="T11" fmla="*/ 59 h 100"/>
                  <a:gd name="T12" fmla="*/ 83 w 774"/>
                  <a:gd name="T13" fmla="*/ 85 h 100"/>
                  <a:gd name="T14" fmla="*/ 59 w 774"/>
                  <a:gd name="T15" fmla="*/ 74 h 100"/>
                  <a:gd name="T16" fmla="*/ 50 w 774"/>
                  <a:gd name="T17" fmla="*/ 100 h 100"/>
                  <a:gd name="T18" fmla="*/ 40 w 774"/>
                  <a:gd name="T19" fmla="*/ 74 h 100"/>
                  <a:gd name="T20" fmla="*/ 14 w 774"/>
                  <a:gd name="T21" fmla="*/ 85 h 100"/>
                  <a:gd name="T22" fmla="*/ 26 w 774"/>
                  <a:gd name="T23" fmla="*/ 59 h 100"/>
                  <a:gd name="T24" fmla="*/ 0 w 774"/>
                  <a:gd name="T25" fmla="*/ 50 h 100"/>
                  <a:gd name="T26" fmla="*/ 26 w 774"/>
                  <a:gd name="T27" fmla="*/ 40 h 100"/>
                  <a:gd name="T28" fmla="*/ 14 w 774"/>
                  <a:gd name="T29" fmla="*/ 14 h 100"/>
                  <a:gd name="T30" fmla="*/ 40 w 774"/>
                  <a:gd name="T31" fmla="*/ 26 h 100"/>
                  <a:gd name="T32" fmla="*/ 50 w 774"/>
                  <a:gd name="T33" fmla="*/ 0 h 100"/>
                  <a:gd name="T34" fmla="*/ 50 w 774"/>
                  <a:gd name="T35" fmla="*/ 0 h 100"/>
                  <a:gd name="T36" fmla="*/ 724 w 774"/>
                  <a:gd name="T37" fmla="*/ 0 h 100"/>
                  <a:gd name="T38" fmla="*/ 733 w 774"/>
                  <a:gd name="T39" fmla="*/ 26 h 100"/>
                  <a:gd name="T40" fmla="*/ 757 w 774"/>
                  <a:gd name="T41" fmla="*/ 14 h 100"/>
                  <a:gd name="T42" fmla="*/ 748 w 774"/>
                  <a:gd name="T43" fmla="*/ 40 h 100"/>
                  <a:gd name="T44" fmla="*/ 774 w 774"/>
                  <a:gd name="T45" fmla="*/ 50 h 100"/>
                  <a:gd name="T46" fmla="*/ 748 w 774"/>
                  <a:gd name="T47" fmla="*/ 59 h 100"/>
                  <a:gd name="T48" fmla="*/ 757 w 774"/>
                  <a:gd name="T49" fmla="*/ 85 h 100"/>
                  <a:gd name="T50" fmla="*/ 733 w 774"/>
                  <a:gd name="T51" fmla="*/ 74 h 100"/>
                  <a:gd name="T52" fmla="*/ 724 w 774"/>
                  <a:gd name="T53" fmla="*/ 100 h 100"/>
                  <a:gd name="T54" fmla="*/ 714 w 774"/>
                  <a:gd name="T55" fmla="*/ 74 h 100"/>
                  <a:gd name="T56" fmla="*/ 688 w 774"/>
                  <a:gd name="T57" fmla="*/ 85 h 100"/>
                  <a:gd name="T58" fmla="*/ 700 w 774"/>
                  <a:gd name="T59" fmla="*/ 59 h 100"/>
                  <a:gd name="T60" fmla="*/ 674 w 774"/>
                  <a:gd name="T61" fmla="*/ 50 h 100"/>
                  <a:gd name="T62" fmla="*/ 700 w 774"/>
                  <a:gd name="T63" fmla="*/ 40 h 100"/>
                  <a:gd name="T64" fmla="*/ 688 w 774"/>
                  <a:gd name="T65" fmla="*/ 14 h 100"/>
                  <a:gd name="T66" fmla="*/ 714 w 774"/>
                  <a:gd name="T67" fmla="*/ 26 h 100"/>
                  <a:gd name="T68" fmla="*/ 724 w 774"/>
                  <a:gd name="T69" fmla="*/ 0 h 100"/>
                  <a:gd name="T70" fmla="*/ 724 w 774"/>
                  <a:gd name="T71"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4" h="100">
                    <a:moveTo>
                      <a:pt x="50" y="0"/>
                    </a:moveTo>
                    <a:lnTo>
                      <a:pt x="59" y="26"/>
                    </a:lnTo>
                    <a:lnTo>
                      <a:pt x="83" y="14"/>
                    </a:lnTo>
                    <a:lnTo>
                      <a:pt x="74" y="40"/>
                    </a:lnTo>
                    <a:lnTo>
                      <a:pt x="97" y="50"/>
                    </a:lnTo>
                    <a:lnTo>
                      <a:pt x="74" y="59"/>
                    </a:lnTo>
                    <a:lnTo>
                      <a:pt x="83" y="85"/>
                    </a:lnTo>
                    <a:lnTo>
                      <a:pt x="59" y="74"/>
                    </a:lnTo>
                    <a:lnTo>
                      <a:pt x="50" y="100"/>
                    </a:lnTo>
                    <a:lnTo>
                      <a:pt x="40" y="74"/>
                    </a:lnTo>
                    <a:lnTo>
                      <a:pt x="14" y="85"/>
                    </a:lnTo>
                    <a:lnTo>
                      <a:pt x="26" y="59"/>
                    </a:lnTo>
                    <a:lnTo>
                      <a:pt x="0" y="50"/>
                    </a:lnTo>
                    <a:lnTo>
                      <a:pt x="26" y="40"/>
                    </a:lnTo>
                    <a:lnTo>
                      <a:pt x="14" y="14"/>
                    </a:lnTo>
                    <a:lnTo>
                      <a:pt x="40" y="26"/>
                    </a:lnTo>
                    <a:lnTo>
                      <a:pt x="50" y="0"/>
                    </a:lnTo>
                    <a:lnTo>
                      <a:pt x="50" y="0"/>
                    </a:lnTo>
                    <a:close/>
                    <a:moveTo>
                      <a:pt x="724" y="0"/>
                    </a:moveTo>
                    <a:lnTo>
                      <a:pt x="733" y="26"/>
                    </a:lnTo>
                    <a:lnTo>
                      <a:pt x="757" y="14"/>
                    </a:lnTo>
                    <a:lnTo>
                      <a:pt x="748" y="40"/>
                    </a:lnTo>
                    <a:lnTo>
                      <a:pt x="774" y="50"/>
                    </a:lnTo>
                    <a:lnTo>
                      <a:pt x="748" y="59"/>
                    </a:lnTo>
                    <a:lnTo>
                      <a:pt x="757" y="85"/>
                    </a:lnTo>
                    <a:lnTo>
                      <a:pt x="733" y="74"/>
                    </a:lnTo>
                    <a:lnTo>
                      <a:pt x="724" y="100"/>
                    </a:lnTo>
                    <a:lnTo>
                      <a:pt x="714" y="74"/>
                    </a:lnTo>
                    <a:lnTo>
                      <a:pt x="688" y="85"/>
                    </a:lnTo>
                    <a:lnTo>
                      <a:pt x="700" y="59"/>
                    </a:lnTo>
                    <a:lnTo>
                      <a:pt x="674" y="50"/>
                    </a:lnTo>
                    <a:lnTo>
                      <a:pt x="700" y="40"/>
                    </a:lnTo>
                    <a:lnTo>
                      <a:pt x="688" y="14"/>
                    </a:lnTo>
                    <a:lnTo>
                      <a:pt x="714" y="26"/>
                    </a:lnTo>
                    <a:lnTo>
                      <a:pt x="724" y="0"/>
                    </a:lnTo>
                    <a:lnTo>
                      <a:pt x="72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16" name="Freeform 16">
                <a:extLst>
                  <a:ext uri="{FF2B5EF4-FFF2-40B4-BE49-F238E27FC236}">
                    <a16:creationId xmlns:a16="http://schemas.microsoft.com/office/drawing/2014/main" id="{5F48D4A1-6781-4E63-A946-387796ED8BEB}"/>
                  </a:ext>
                </a:extLst>
              </p:cNvPr>
              <p:cNvSpPr>
                <a:spLocks noEditPoints="1"/>
              </p:cNvSpPr>
              <p:nvPr/>
            </p:nvSpPr>
            <p:spPr bwMode="auto">
              <a:xfrm>
                <a:off x="4035426" y="1404938"/>
                <a:ext cx="1058863" cy="390525"/>
              </a:xfrm>
              <a:custGeom>
                <a:avLst/>
                <a:gdLst>
                  <a:gd name="T0" fmla="*/ 250 w 281"/>
                  <a:gd name="T1" fmla="*/ 60 h 104"/>
                  <a:gd name="T2" fmla="*/ 241 w 281"/>
                  <a:gd name="T3" fmla="*/ 65 h 104"/>
                  <a:gd name="T4" fmla="*/ 277 w 281"/>
                  <a:gd name="T5" fmla="*/ 69 h 104"/>
                  <a:gd name="T6" fmla="*/ 171 w 281"/>
                  <a:gd name="T7" fmla="*/ 16 h 104"/>
                  <a:gd name="T8" fmla="*/ 186 w 281"/>
                  <a:gd name="T9" fmla="*/ 6 h 104"/>
                  <a:gd name="T10" fmla="*/ 172 w 281"/>
                  <a:gd name="T11" fmla="*/ 5 h 104"/>
                  <a:gd name="T12" fmla="*/ 168 w 281"/>
                  <a:gd name="T13" fmla="*/ 28 h 104"/>
                  <a:gd name="T14" fmla="*/ 178 w 281"/>
                  <a:gd name="T15" fmla="*/ 11 h 104"/>
                  <a:gd name="T16" fmla="*/ 182 w 281"/>
                  <a:gd name="T17" fmla="*/ 7 h 104"/>
                  <a:gd name="T18" fmla="*/ 193 w 281"/>
                  <a:gd name="T19" fmla="*/ 43 h 104"/>
                  <a:gd name="T20" fmla="*/ 197 w 281"/>
                  <a:gd name="T21" fmla="*/ 44 h 104"/>
                  <a:gd name="T22" fmla="*/ 192 w 281"/>
                  <a:gd name="T23" fmla="*/ 4 h 104"/>
                  <a:gd name="T24" fmla="*/ 191 w 281"/>
                  <a:gd name="T25" fmla="*/ 19 h 104"/>
                  <a:gd name="T26" fmla="*/ 199 w 281"/>
                  <a:gd name="T27" fmla="*/ 14 h 104"/>
                  <a:gd name="T28" fmla="*/ 202 w 281"/>
                  <a:gd name="T29" fmla="*/ 12 h 104"/>
                  <a:gd name="T30" fmla="*/ 121 w 281"/>
                  <a:gd name="T31" fmla="*/ 38 h 104"/>
                  <a:gd name="T32" fmla="*/ 104 w 281"/>
                  <a:gd name="T33" fmla="*/ 17 h 104"/>
                  <a:gd name="T34" fmla="*/ 86 w 281"/>
                  <a:gd name="T35" fmla="*/ 9 h 104"/>
                  <a:gd name="T36" fmla="*/ 76 w 281"/>
                  <a:gd name="T37" fmla="*/ 30 h 104"/>
                  <a:gd name="T38" fmla="*/ 79 w 281"/>
                  <a:gd name="T39" fmla="*/ 52 h 104"/>
                  <a:gd name="T40" fmla="*/ 12 w 281"/>
                  <a:gd name="T41" fmla="*/ 67 h 104"/>
                  <a:gd name="T42" fmla="*/ 9 w 281"/>
                  <a:gd name="T43" fmla="*/ 62 h 104"/>
                  <a:gd name="T44" fmla="*/ 5 w 281"/>
                  <a:gd name="T45" fmla="*/ 70 h 104"/>
                  <a:gd name="T46" fmla="*/ 17 w 281"/>
                  <a:gd name="T47" fmla="*/ 72 h 104"/>
                  <a:gd name="T48" fmla="*/ 16 w 281"/>
                  <a:gd name="T49" fmla="*/ 68 h 104"/>
                  <a:gd name="T50" fmla="*/ 12 w 281"/>
                  <a:gd name="T51" fmla="*/ 73 h 104"/>
                  <a:gd name="T52" fmla="*/ 17 w 281"/>
                  <a:gd name="T53" fmla="*/ 73 h 104"/>
                  <a:gd name="T54" fmla="*/ 29 w 281"/>
                  <a:gd name="T55" fmla="*/ 62 h 104"/>
                  <a:gd name="T56" fmla="*/ 25 w 281"/>
                  <a:gd name="T57" fmla="*/ 63 h 104"/>
                  <a:gd name="T58" fmla="*/ 12 w 281"/>
                  <a:gd name="T59" fmla="*/ 59 h 104"/>
                  <a:gd name="T60" fmla="*/ 14 w 281"/>
                  <a:gd name="T61" fmla="*/ 65 h 104"/>
                  <a:gd name="T62" fmla="*/ 19 w 281"/>
                  <a:gd name="T63" fmla="*/ 67 h 104"/>
                  <a:gd name="T64" fmla="*/ 14 w 281"/>
                  <a:gd name="T65" fmla="*/ 76 h 104"/>
                  <a:gd name="T66" fmla="*/ 9 w 281"/>
                  <a:gd name="T67" fmla="*/ 73 h 104"/>
                  <a:gd name="T68" fmla="*/ 4 w 281"/>
                  <a:gd name="T69" fmla="*/ 71 h 104"/>
                  <a:gd name="T70" fmla="*/ 2 w 281"/>
                  <a:gd name="T71" fmla="*/ 79 h 104"/>
                  <a:gd name="T72" fmla="*/ 11 w 281"/>
                  <a:gd name="T73" fmla="*/ 88 h 104"/>
                  <a:gd name="T74" fmla="*/ 17 w 281"/>
                  <a:gd name="T75" fmla="*/ 91 h 104"/>
                  <a:gd name="T76" fmla="*/ 37 w 281"/>
                  <a:gd name="T77" fmla="*/ 67 h 104"/>
                  <a:gd name="T78" fmla="*/ 24 w 281"/>
                  <a:gd name="T79" fmla="*/ 72 h 104"/>
                  <a:gd name="T80" fmla="*/ 27 w 281"/>
                  <a:gd name="T81" fmla="*/ 74 h 104"/>
                  <a:gd name="T82" fmla="*/ 26 w 281"/>
                  <a:gd name="T83" fmla="*/ 97 h 104"/>
                  <a:gd name="T84" fmla="*/ 38 w 281"/>
                  <a:gd name="T85" fmla="*/ 92 h 104"/>
                  <a:gd name="T86" fmla="*/ 252 w 281"/>
                  <a:gd name="T87" fmla="*/ 73 h 104"/>
                  <a:gd name="T88" fmla="*/ 270 w 281"/>
                  <a:gd name="T89" fmla="*/ 77 h 104"/>
                  <a:gd name="T90" fmla="*/ 266 w 281"/>
                  <a:gd name="T91" fmla="*/ 67 h 104"/>
                  <a:gd name="T92" fmla="*/ 275 w 281"/>
                  <a:gd name="T93" fmla="*/ 70 h 104"/>
                  <a:gd name="T94" fmla="*/ 263 w 281"/>
                  <a:gd name="T95" fmla="*/ 65 h 104"/>
                  <a:gd name="T96" fmla="*/ 255 w 281"/>
                  <a:gd name="T97" fmla="*/ 68 h 104"/>
                  <a:gd name="T98" fmla="*/ 253 w 281"/>
                  <a:gd name="T99" fmla="*/ 72 h 104"/>
                  <a:gd name="T100" fmla="*/ 256 w 281"/>
                  <a:gd name="T101" fmla="*/ 70 h 104"/>
                  <a:gd name="T102" fmla="*/ 259 w 281"/>
                  <a:gd name="T103" fmla="*/ 68 h 104"/>
                  <a:gd name="T104" fmla="*/ 260 w 281"/>
                  <a:gd name="T105" fmla="*/ 80 h 104"/>
                  <a:gd name="T106" fmla="*/ 245 w 281"/>
                  <a:gd name="T107" fmla="*/ 87 h 104"/>
                  <a:gd name="T108" fmla="*/ 248 w 281"/>
                  <a:gd name="T109" fmla="*/ 87 h 104"/>
                  <a:gd name="T110" fmla="*/ 251 w 281"/>
                  <a:gd name="T111" fmla="*/ 77 h 104"/>
                  <a:gd name="T112" fmla="*/ 234 w 281"/>
                  <a:gd name="T113" fmla="*/ 72 h 104"/>
                  <a:gd name="T114" fmla="*/ 253 w 281"/>
                  <a:gd name="T115" fmla="*/ 8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1" h="104">
                    <a:moveTo>
                      <a:pt x="265" y="55"/>
                    </a:moveTo>
                    <a:cubicBezTo>
                      <a:pt x="265" y="54"/>
                      <a:pt x="265" y="53"/>
                      <a:pt x="265" y="52"/>
                    </a:cubicBezTo>
                    <a:cubicBezTo>
                      <a:pt x="265" y="51"/>
                      <a:pt x="264" y="51"/>
                      <a:pt x="264" y="51"/>
                    </a:cubicBezTo>
                    <a:cubicBezTo>
                      <a:pt x="264" y="50"/>
                      <a:pt x="263" y="51"/>
                      <a:pt x="263" y="51"/>
                    </a:cubicBezTo>
                    <a:cubicBezTo>
                      <a:pt x="263" y="51"/>
                      <a:pt x="263" y="52"/>
                      <a:pt x="262" y="52"/>
                    </a:cubicBezTo>
                    <a:cubicBezTo>
                      <a:pt x="262" y="53"/>
                      <a:pt x="262" y="53"/>
                      <a:pt x="261" y="54"/>
                    </a:cubicBezTo>
                    <a:cubicBezTo>
                      <a:pt x="260" y="54"/>
                      <a:pt x="259" y="55"/>
                      <a:pt x="258" y="56"/>
                    </a:cubicBezTo>
                    <a:cubicBezTo>
                      <a:pt x="255" y="57"/>
                      <a:pt x="253" y="59"/>
                      <a:pt x="250" y="60"/>
                    </a:cubicBezTo>
                    <a:cubicBezTo>
                      <a:pt x="248" y="61"/>
                      <a:pt x="245" y="62"/>
                      <a:pt x="243" y="62"/>
                    </a:cubicBezTo>
                    <a:cubicBezTo>
                      <a:pt x="240" y="63"/>
                      <a:pt x="237" y="64"/>
                      <a:pt x="234" y="64"/>
                    </a:cubicBezTo>
                    <a:cubicBezTo>
                      <a:pt x="233" y="64"/>
                      <a:pt x="231" y="64"/>
                      <a:pt x="229" y="64"/>
                    </a:cubicBezTo>
                    <a:cubicBezTo>
                      <a:pt x="229" y="64"/>
                      <a:pt x="229" y="64"/>
                      <a:pt x="229" y="64"/>
                    </a:cubicBezTo>
                    <a:cubicBezTo>
                      <a:pt x="228" y="65"/>
                      <a:pt x="228" y="65"/>
                      <a:pt x="228" y="65"/>
                    </a:cubicBezTo>
                    <a:cubicBezTo>
                      <a:pt x="229" y="65"/>
                      <a:pt x="229" y="65"/>
                      <a:pt x="230" y="66"/>
                    </a:cubicBezTo>
                    <a:cubicBezTo>
                      <a:pt x="231" y="66"/>
                      <a:pt x="232" y="66"/>
                      <a:pt x="232" y="66"/>
                    </a:cubicBezTo>
                    <a:cubicBezTo>
                      <a:pt x="235" y="66"/>
                      <a:pt x="238" y="66"/>
                      <a:pt x="241" y="65"/>
                    </a:cubicBezTo>
                    <a:cubicBezTo>
                      <a:pt x="244" y="65"/>
                      <a:pt x="247" y="64"/>
                      <a:pt x="249" y="63"/>
                    </a:cubicBezTo>
                    <a:cubicBezTo>
                      <a:pt x="253" y="62"/>
                      <a:pt x="256" y="60"/>
                      <a:pt x="258" y="59"/>
                    </a:cubicBezTo>
                    <a:cubicBezTo>
                      <a:pt x="260" y="58"/>
                      <a:pt x="261" y="57"/>
                      <a:pt x="262" y="57"/>
                    </a:cubicBezTo>
                    <a:cubicBezTo>
                      <a:pt x="262" y="57"/>
                      <a:pt x="263" y="56"/>
                      <a:pt x="264" y="56"/>
                    </a:cubicBezTo>
                    <a:cubicBezTo>
                      <a:pt x="264" y="56"/>
                      <a:pt x="264" y="56"/>
                      <a:pt x="264" y="56"/>
                    </a:cubicBezTo>
                    <a:cubicBezTo>
                      <a:pt x="264" y="56"/>
                      <a:pt x="264" y="56"/>
                      <a:pt x="264" y="57"/>
                    </a:cubicBezTo>
                    <a:cubicBezTo>
                      <a:pt x="265" y="58"/>
                      <a:pt x="265" y="58"/>
                      <a:pt x="266" y="59"/>
                    </a:cubicBezTo>
                    <a:cubicBezTo>
                      <a:pt x="270" y="62"/>
                      <a:pt x="273" y="66"/>
                      <a:pt x="277" y="69"/>
                    </a:cubicBezTo>
                    <a:cubicBezTo>
                      <a:pt x="279" y="70"/>
                      <a:pt x="280" y="71"/>
                      <a:pt x="280" y="71"/>
                    </a:cubicBezTo>
                    <a:cubicBezTo>
                      <a:pt x="280" y="71"/>
                      <a:pt x="281" y="71"/>
                      <a:pt x="281" y="71"/>
                    </a:cubicBezTo>
                    <a:cubicBezTo>
                      <a:pt x="281" y="71"/>
                      <a:pt x="281" y="70"/>
                      <a:pt x="281" y="69"/>
                    </a:cubicBezTo>
                    <a:cubicBezTo>
                      <a:pt x="280" y="68"/>
                      <a:pt x="280" y="67"/>
                      <a:pt x="279" y="67"/>
                    </a:cubicBezTo>
                    <a:cubicBezTo>
                      <a:pt x="277" y="65"/>
                      <a:pt x="274" y="64"/>
                      <a:pt x="272" y="62"/>
                    </a:cubicBezTo>
                    <a:cubicBezTo>
                      <a:pt x="270" y="60"/>
                      <a:pt x="267" y="57"/>
                      <a:pt x="265" y="55"/>
                    </a:cubicBezTo>
                    <a:cubicBezTo>
                      <a:pt x="265" y="55"/>
                      <a:pt x="265" y="55"/>
                      <a:pt x="265" y="55"/>
                    </a:cubicBezTo>
                    <a:close/>
                    <a:moveTo>
                      <a:pt x="171" y="16"/>
                    </a:moveTo>
                    <a:cubicBezTo>
                      <a:pt x="171" y="16"/>
                      <a:pt x="172" y="16"/>
                      <a:pt x="172" y="16"/>
                    </a:cubicBezTo>
                    <a:cubicBezTo>
                      <a:pt x="173" y="16"/>
                      <a:pt x="175" y="16"/>
                      <a:pt x="178" y="17"/>
                    </a:cubicBezTo>
                    <a:cubicBezTo>
                      <a:pt x="178" y="17"/>
                      <a:pt x="178" y="17"/>
                      <a:pt x="178" y="18"/>
                    </a:cubicBezTo>
                    <a:cubicBezTo>
                      <a:pt x="178" y="19"/>
                      <a:pt x="179" y="19"/>
                      <a:pt x="180" y="19"/>
                    </a:cubicBezTo>
                    <a:cubicBezTo>
                      <a:pt x="181" y="18"/>
                      <a:pt x="181" y="18"/>
                      <a:pt x="181" y="17"/>
                    </a:cubicBezTo>
                    <a:cubicBezTo>
                      <a:pt x="182" y="15"/>
                      <a:pt x="183" y="13"/>
                      <a:pt x="183" y="11"/>
                    </a:cubicBezTo>
                    <a:cubicBezTo>
                      <a:pt x="184" y="10"/>
                      <a:pt x="185" y="9"/>
                      <a:pt x="186" y="8"/>
                    </a:cubicBezTo>
                    <a:cubicBezTo>
                      <a:pt x="186" y="7"/>
                      <a:pt x="187" y="7"/>
                      <a:pt x="186" y="6"/>
                    </a:cubicBezTo>
                    <a:cubicBezTo>
                      <a:pt x="186" y="5"/>
                      <a:pt x="185" y="4"/>
                      <a:pt x="184" y="4"/>
                    </a:cubicBezTo>
                    <a:cubicBezTo>
                      <a:pt x="184" y="3"/>
                      <a:pt x="183" y="3"/>
                      <a:pt x="183" y="3"/>
                    </a:cubicBezTo>
                    <a:cubicBezTo>
                      <a:pt x="180" y="3"/>
                      <a:pt x="178" y="3"/>
                      <a:pt x="175" y="3"/>
                    </a:cubicBezTo>
                    <a:cubicBezTo>
                      <a:pt x="175" y="3"/>
                      <a:pt x="175" y="3"/>
                      <a:pt x="175" y="3"/>
                    </a:cubicBezTo>
                    <a:cubicBezTo>
                      <a:pt x="174" y="2"/>
                      <a:pt x="174" y="1"/>
                      <a:pt x="173" y="1"/>
                    </a:cubicBezTo>
                    <a:cubicBezTo>
                      <a:pt x="172" y="0"/>
                      <a:pt x="172" y="0"/>
                      <a:pt x="172" y="1"/>
                    </a:cubicBezTo>
                    <a:cubicBezTo>
                      <a:pt x="172" y="1"/>
                      <a:pt x="172" y="1"/>
                      <a:pt x="172" y="2"/>
                    </a:cubicBezTo>
                    <a:cubicBezTo>
                      <a:pt x="172" y="3"/>
                      <a:pt x="172" y="4"/>
                      <a:pt x="172" y="5"/>
                    </a:cubicBezTo>
                    <a:cubicBezTo>
                      <a:pt x="172" y="6"/>
                      <a:pt x="171" y="8"/>
                      <a:pt x="171" y="9"/>
                    </a:cubicBezTo>
                    <a:cubicBezTo>
                      <a:pt x="170" y="15"/>
                      <a:pt x="168" y="19"/>
                      <a:pt x="167" y="23"/>
                    </a:cubicBezTo>
                    <a:cubicBezTo>
                      <a:pt x="166" y="26"/>
                      <a:pt x="164" y="28"/>
                      <a:pt x="162" y="31"/>
                    </a:cubicBezTo>
                    <a:cubicBezTo>
                      <a:pt x="162" y="32"/>
                      <a:pt x="161" y="33"/>
                      <a:pt x="161" y="34"/>
                    </a:cubicBezTo>
                    <a:cubicBezTo>
                      <a:pt x="161" y="35"/>
                      <a:pt x="162" y="36"/>
                      <a:pt x="162" y="37"/>
                    </a:cubicBezTo>
                    <a:cubicBezTo>
                      <a:pt x="162" y="37"/>
                      <a:pt x="162" y="37"/>
                      <a:pt x="163" y="37"/>
                    </a:cubicBezTo>
                    <a:cubicBezTo>
                      <a:pt x="164" y="37"/>
                      <a:pt x="164" y="36"/>
                      <a:pt x="165" y="35"/>
                    </a:cubicBezTo>
                    <a:cubicBezTo>
                      <a:pt x="166" y="33"/>
                      <a:pt x="167" y="30"/>
                      <a:pt x="168" y="28"/>
                    </a:cubicBezTo>
                    <a:cubicBezTo>
                      <a:pt x="169" y="25"/>
                      <a:pt x="170" y="22"/>
                      <a:pt x="171" y="19"/>
                    </a:cubicBezTo>
                    <a:cubicBezTo>
                      <a:pt x="171" y="18"/>
                      <a:pt x="171" y="17"/>
                      <a:pt x="171" y="16"/>
                    </a:cubicBezTo>
                    <a:close/>
                    <a:moveTo>
                      <a:pt x="178" y="15"/>
                    </a:moveTo>
                    <a:cubicBezTo>
                      <a:pt x="177" y="15"/>
                      <a:pt x="176" y="14"/>
                      <a:pt x="175" y="14"/>
                    </a:cubicBezTo>
                    <a:cubicBezTo>
                      <a:pt x="174" y="14"/>
                      <a:pt x="173" y="14"/>
                      <a:pt x="172" y="14"/>
                    </a:cubicBezTo>
                    <a:cubicBezTo>
                      <a:pt x="172" y="13"/>
                      <a:pt x="173" y="12"/>
                      <a:pt x="173" y="11"/>
                    </a:cubicBezTo>
                    <a:cubicBezTo>
                      <a:pt x="175" y="11"/>
                      <a:pt x="176" y="11"/>
                      <a:pt x="178" y="11"/>
                    </a:cubicBezTo>
                    <a:cubicBezTo>
                      <a:pt x="178" y="11"/>
                      <a:pt x="179" y="11"/>
                      <a:pt x="178" y="11"/>
                    </a:cubicBezTo>
                    <a:cubicBezTo>
                      <a:pt x="178" y="10"/>
                      <a:pt x="178" y="10"/>
                      <a:pt x="177" y="9"/>
                    </a:cubicBezTo>
                    <a:cubicBezTo>
                      <a:pt x="176" y="9"/>
                      <a:pt x="175" y="9"/>
                      <a:pt x="174" y="9"/>
                    </a:cubicBezTo>
                    <a:cubicBezTo>
                      <a:pt x="174" y="9"/>
                      <a:pt x="174" y="9"/>
                      <a:pt x="174" y="9"/>
                    </a:cubicBezTo>
                    <a:cubicBezTo>
                      <a:pt x="174" y="7"/>
                      <a:pt x="175" y="5"/>
                      <a:pt x="175" y="5"/>
                    </a:cubicBezTo>
                    <a:cubicBezTo>
                      <a:pt x="175" y="5"/>
                      <a:pt x="176" y="5"/>
                      <a:pt x="176" y="5"/>
                    </a:cubicBezTo>
                    <a:cubicBezTo>
                      <a:pt x="177" y="5"/>
                      <a:pt x="178" y="5"/>
                      <a:pt x="179" y="5"/>
                    </a:cubicBezTo>
                    <a:cubicBezTo>
                      <a:pt x="181" y="5"/>
                      <a:pt x="181" y="5"/>
                      <a:pt x="182" y="5"/>
                    </a:cubicBezTo>
                    <a:cubicBezTo>
                      <a:pt x="182" y="6"/>
                      <a:pt x="182" y="6"/>
                      <a:pt x="182" y="7"/>
                    </a:cubicBezTo>
                    <a:cubicBezTo>
                      <a:pt x="181" y="10"/>
                      <a:pt x="180" y="13"/>
                      <a:pt x="179" y="15"/>
                    </a:cubicBezTo>
                    <a:cubicBezTo>
                      <a:pt x="179" y="16"/>
                      <a:pt x="179" y="16"/>
                      <a:pt x="178" y="16"/>
                    </a:cubicBezTo>
                    <a:cubicBezTo>
                      <a:pt x="178" y="16"/>
                      <a:pt x="178" y="15"/>
                      <a:pt x="178" y="15"/>
                    </a:cubicBezTo>
                    <a:close/>
                    <a:moveTo>
                      <a:pt x="191" y="19"/>
                    </a:moveTo>
                    <a:cubicBezTo>
                      <a:pt x="191" y="19"/>
                      <a:pt x="192" y="20"/>
                      <a:pt x="192" y="20"/>
                    </a:cubicBezTo>
                    <a:cubicBezTo>
                      <a:pt x="194" y="20"/>
                      <a:pt x="196" y="20"/>
                      <a:pt x="200" y="21"/>
                    </a:cubicBezTo>
                    <a:cubicBezTo>
                      <a:pt x="198" y="29"/>
                      <a:pt x="195" y="36"/>
                      <a:pt x="194" y="42"/>
                    </a:cubicBezTo>
                    <a:cubicBezTo>
                      <a:pt x="193" y="42"/>
                      <a:pt x="193" y="43"/>
                      <a:pt x="193" y="43"/>
                    </a:cubicBezTo>
                    <a:cubicBezTo>
                      <a:pt x="192" y="44"/>
                      <a:pt x="192" y="43"/>
                      <a:pt x="191" y="43"/>
                    </a:cubicBezTo>
                    <a:cubicBezTo>
                      <a:pt x="190" y="43"/>
                      <a:pt x="190" y="42"/>
                      <a:pt x="189" y="42"/>
                    </a:cubicBezTo>
                    <a:cubicBezTo>
                      <a:pt x="188" y="41"/>
                      <a:pt x="188" y="41"/>
                      <a:pt x="188" y="41"/>
                    </a:cubicBezTo>
                    <a:cubicBezTo>
                      <a:pt x="189" y="44"/>
                      <a:pt x="190" y="46"/>
                      <a:pt x="191" y="47"/>
                    </a:cubicBezTo>
                    <a:cubicBezTo>
                      <a:pt x="191" y="48"/>
                      <a:pt x="191" y="49"/>
                      <a:pt x="192" y="49"/>
                    </a:cubicBezTo>
                    <a:cubicBezTo>
                      <a:pt x="192" y="49"/>
                      <a:pt x="193" y="49"/>
                      <a:pt x="193" y="49"/>
                    </a:cubicBezTo>
                    <a:cubicBezTo>
                      <a:pt x="194" y="49"/>
                      <a:pt x="194" y="48"/>
                      <a:pt x="195" y="47"/>
                    </a:cubicBezTo>
                    <a:cubicBezTo>
                      <a:pt x="196" y="46"/>
                      <a:pt x="196" y="45"/>
                      <a:pt x="197" y="44"/>
                    </a:cubicBezTo>
                    <a:cubicBezTo>
                      <a:pt x="198" y="37"/>
                      <a:pt x="201" y="27"/>
                      <a:pt x="204" y="15"/>
                    </a:cubicBezTo>
                    <a:cubicBezTo>
                      <a:pt x="205" y="13"/>
                      <a:pt x="206" y="11"/>
                      <a:pt x="206" y="11"/>
                    </a:cubicBezTo>
                    <a:cubicBezTo>
                      <a:pt x="207" y="10"/>
                      <a:pt x="207" y="9"/>
                      <a:pt x="207" y="9"/>
                    </a:cubicBezTo>
                    <a:cubicBezTo>
                      <a:pt x="206" y="8"/>
                      <a:pt x="205" y="7"/>
                      <a:pt x="204" y="6"/>
                    </a:cubicBezTo>
                    <a:cubicBezTo>
                      <a:pt x="204" y="6"/>
                      <a:pt x="203" y="6"/>
                      <a:pt x="202" y="6"/>
                    </a:cubicBezTo>
                    <a:cubicBezTo>
                      <a:pt x="201" y="6"/>
                      <a:pt x="200" y="6"/>
                      <a:pt x="199" y="6"/>
                    </a:cubicBezTo>
                    <a:cubicBezTo>
                      <a:pt x="198" y="6"/>
                      <a:pt x="196" y="6"/>
                      <a:pt x="194" y="6"/>
                    </a:cubicBezTo>
                    <a:cubicBezTo>
                      <a:pt x="194" y="5"/>
                      <a:pt x="193" y="4"/>
                      <a:pt x="192" y="4"/>
                    </a:cubicBezTo>
                    <a:cubicBezTo>
                      <a:pt x="192" y="4"/>
                      <a:pt x="192" y="3"/>
                      <a:pt x="192" y="4"/>
                    </a:cubicBezTo>
                    <a:cubicBezTo>
                      <a:pt x="191" y="4"/>
                      <a:pt x="191" y="4"/>
                      <a:pt x="192" y="4"/>
                    </a:cubicBezTo>
                    <a:cubicBezTo>
                      <a:pt x="192" y="6"/>
                      <a:pt x="192" y="7"/>
                      <a:pt x="191" y="9"/>
                    </a:cubicBezTo>
                    <a:cubicBezTo>
                      <a:pt x="191" y="11"/>
                      <a:pt x="190" y="13"/>
                      <a:pt x="190" y="15"/>
                    </a:cubicBezTo>
                    <a:cubicBezTo>
                      <a:pt x="189" y="16"/>
                      <a:pt x="189" y="18"/>
                      <a:pt x="189" y="19"/>
                    </a:cubicBezTo>
                    <a:cubicBezTo>
                      <a:pt x="189" y="20"/>
                      <a:pt x="189" y="20"/>
                      <a:pt x="190" y="20"/>
                    </a:cubicBezTo>
                    <a:cubicBezTo>
                      <a:pt x="190" y="21"/>
                      <a:pt x="191" y="21"/>
                      <a:pt x="191" y="20"/>
                    </a:cubicBezTo>
                    <a:cubicBezTo>
                      <a:pt x="191" y="19"/>
                      <a:pt x="191" y="19"/>
                      <a:pt x="191" y="19"/>
                    </a:cubicBezTo>
                    <a:close/>
                    <a:moveTo>
                      <a:pt x="200" y="19"/>
                    </a:moveTo>
                    <a:cubicBezTo>
                      <a:pt x="199" y="18"/>
                      <a:pt x="198" y="18"/>
                      <a:pt x="197" y="18"/>
                    </a:cubicBezTo>
                    <a:cubicBezTo>
                      <a:pt x="195" y="18"/>
                      <a:pt x="193" y="18"/>
                      <a:pt x="192" y="18"/>
                    </a:cubicBezTo>
                    <a:cubicBezTo>
                      <a:pt x="192" y="17"/>
                      <a:pt x="192" y="17"/>
                      <a:pt x="192" y="16"/>
                    </a:cubicBezTo>
                    <a:cubicBezTo>
                      <a:pt x="192" y="15"/>
                      <a:pt x="192" y="14"/>
                      <a:pt x="193" y="13"/>
                    </a:cubicBezTo>
                    <a:cubicBezTo>
                      <a:pt x="193" y="13"/>
                      <a:pt x="193" y="13"/>
                      <a:pt x="193" y="14"/>
                    </a:cubicBezTo>
                    <a:cubicBezTo>
                      <a:pt x="195" y="14"/>
                      <a:pt x="197" y="14"/>
                      <a:pt x="198" y="14"/>
                    </a:cubicBezTo>
                    <a:cubicBezTo>
                      <a:pt x="199" y="14"/>
                      <a:pt x="200" y="14"/>
                      <a:pt x="199" y="14"/>
                    </a:cubicBezTo>
                    <a:cubicBezTo>
                      <a:pt x="199" y="13"/>
                      <a:pt x="199" y="13"/>
                      <a:pt x="198" y="12"/>
                    </a:cubicBezTo>
                    <a:cubicBezTo>
                      <a:pt x="197" y="12"/>
                      <a:pt x="196" y="12"/>
                      <a:pt x="195" y="12"/>
                    </a:cubicBezTo>
                    <a:cubicBezTo>
                      <a:pt x="194" y="12"/>
                      <a:pt x="194" y="12"/>
                      <a:pt x="193" y="12"/>
                    </a:cubicBezTo>
                    <a:cubicBezTo>
                      <a:pt x="194" y="10"/>
                      <a:pt x="194" y="9"/>
                      <a:pt x="195" y="8"/>
                    </a:cubicBezTo>
                    <a:cubicBezTo>
                      <a:pt x="195" y="8"/>
                      <a:pt x="195" y="8"/>
                      <a:pt x="195" y="8"/>
                    </a:cubicBezTo>
                    <a:cubicBezTo>
                      <a:pt x="197" y="8"/>
                      <a:pt x="199" y="8"/>
                      <a:pt x="201" y="8"/>
                    </a:cubicBezTo>
                    <a:cubicBezTo>
                      <a:pt x="202" y="8"/>
                      <a:pt x="202" y="8"/>
                      <a:pt x="202" y="9"/>
                    </a:cubicBezTo>
                    <a:cubicBezTo>
                      <a:pt x="202" y="10"/>
                      <a:pt x="202" y="11"/>
                      <a:pt x="202" y="12"/>
                    </a:cubicBezTo>
                    <a:cubicBezTo>
                      <a:pt x="201" y="15"/>
                      <a:pt x="201" y="17"/>
                      <a:pt x="200" y="20"/>
                    </a:cubicBezTo>
                    <a:cubicBezTo>
                      <a:pt x="200" y="19"/>
                      <a:pt x="200" y="19"/>
                      <a:pt x="200" y="19"/>
                    </a:cubicBezTo>
                    <a:close/>
                    <a:moveTo>
                      <a:pt x="90" y="28"/>
                    </a:moveTo>
                    <a:cubicBezTo>
                      <a:pt x="91" y="29"/>
                      <a:pt x="94" y="31"/>
                      <a:pt x="98" y="34"/>
                    </a:cubicBezTo>
                    <a:cubicBezTo>
                      <a:pt x="102" y="37"/>
                      <a:pt x="105" y="39"/>
                      <a:pt x="108" y="41"/>
                    </a:cubicBezTo>
                    <a:cubicBezTo>
                      <a:pt x="110" y="42"/>
                      <a:pt x="111" y="42"/>
                      <a:pt x="112" y="42"/>
                    </a:cubicBezTo>
                    <a:cubicBezTo>
                      <a:pt x="114" y="41"/>
                      <a:pt x="117" y="39"/>
                      <a:pt x="119" y="39"/>
                    </a:cubicBezTo>
                    <a:cubicBezTo>
                      <a:pt x="120" y="38"/>
                      <a:pt x="121" y="38"/>
                      <a:pt x="121" y="38"/>
                    </a:cubicBezTo>
                    <a:cubicBezTo>
                      <a:pt x="120" y="37"/>
                      <a:pt x="120" y="37"/>
                      <a:pt x="119" y="37"/>
                    </a:cubicBezTo>
                    <a:cubicBezTo>
                      <a:pt x="117" y="37"/>
                      <a:pt x="115" y="37"/>
                      <a:pt x="113" y="36"/>
                    </a:cubicBezTo>
                    <a:cubicBezTo>
                      <a:pt x="111" y="36"/>
                      <a:pt x="109" y="36"/>
                      <a:pt x="108" y="36"/>
                    </a:cubicBezTo>
                    <a:cubicBezTo>
                      <a:pt x="106" y="35"/>
                      <a:pt x="103" y="34"/>
                      <a:pt x="100" y="32"/>
                    </a:cubicBezTo>
                    <a:cubicBezTo>
                      <a:pt x="95" y="29"/>
                      <a:pt x="92" y="27"/>
                      <a:pt x="90" y="26"/>
                    </a:cubicBezTo>
                    <a:cubicBezTo>
                      <a:pt x="90" y="25"/>
                      <a:pt x="90" y="24"/>
                      <a:pt x="90" y="24"/>
                    </a:cubicBezTo>
                    <a:cubicBezTo>
                      <a:pt x="93" y="22"/>
                      <a:pt x="97" y="20"/>
                      <a:pt x="102" y="18"/>
                    </a:cubicBezTo>
                    <a:cubicBezTo>
                      <a:pt x="103" y="18"/>
                      <a:pt x="104" y="18"/>
                      <a:pt x="104" y="17"/>
                    </a:cubicBezTo>
                    <a:cubicBezTo>
                      <a:pt x="105" y="17"/>
                      <a:pt x="105" y="17"/>
                      <a:pt x="106" y="16"/>
                    </a:cubicBezTo>
                    <a:cubicBezTo>
                      <a:pt x="105" y="16"/>
                      <a:pt x="105" y="15"/>
                      <a:pt x="104" y="15"/>
                    </a:cubicBezTo>
                    <a:cubicBezTo>
                      <a:pt x="103" y="15"/>
                      <a:pt x="102" y="15"/>
                      <a:pt x="101" y="15"/>
                    </a:cubicBezTo>
                    <a:cubicBezTo>
                      <a:pt x="100" y="15"/>
                      <a:pt x="99" y="15"/>
                      <a:pt x="99" y="15"/>
                    </a:cubicBezTo>
                    <a:cubicBezTo>
                      <a:pt x="96" y="17"/>
                      <a:pt x="93" y="19"/>
                      <a:pt x="89" y="21"/>
                    </a:cubicBezTo>
                    <a:cubicBezTo>
                      <a:pt x="89" y="20"/>
                      <a:pt x="88" y="19"/>
                      <a:pt x="88" y="17"/>
                    </a:cubicBezTo>
                    <a:cubicBezTo>
                      <a:pt x="88" y="16"/>
                      <a:pt x="87" y="15"/>
                      <a:pt x="87" y="14"/>
                    </a:cubicBezTo>
                    <a:cubicBezTo>
                      <a:pt x="87" y="12"/>
                      <a:pt x="86" y="11"/>
                      <a:pt x="86" y="9"/>
                    </a:cubicBezTo>
                    <a:cubicBezTo>
                      <a:pt x="86" y="8"/>
                      <a:pt x="86" y="8"/>
                      <a:pt x="86" y="8"/>
                    </a:cubicBezTo>
                    <a:cubicBezTo>
                      <a:pt x="85" y="7"/>
                      <a:pt x="83" y="7"/>
                      <a:pt x="82" y="7"/>
                    </a:cubicBezTo>
                    <a:cubicBezTo>
                      <a:pt x="81" y="7"/>
                      <a:pt x="80" y="7"/>
                      <a:pt x="80" y="8"/>
                    </a:cubicBezTo>
                    <a:cubicBezTo>
                      <a:pt x="79" y="8"/>
                      <a:pt x="79" y="9"/>
                      <a:pt x="80" y="9"/>
                    </a:cubicBezTo>
                    <a:cubicBezTo>
                      <a:pt x="81" y="10"/>
                      <a:pt x="82" y="11"/>
                      <a:pt x="83" y="12"/>
                    </a:cubicBezTo>
                    <a:cubicBezTo>
                      <a:pt x="84" y="16"/>
                      <a:pt x="85" y="20"/>
                      <a:pt x="86" y="23"/>
                    </a:cubicBezTo>
                    <a:cubicBezTo>
                      <a:pt x="83" y="25"/>
                      <a:pt x="79" y="27"/>
                      <a:pt x="76" y="29"/>
                    </a:cubicBezTo>
                    <a:cubicBezTo>
                      <a:pt x="75" y="29"/>
                      <a:pt x="75" y="30"/>
                      <a:pt x="76" y="30"/>
                    </a:cubicBezTo>
                    <a:cubicBezTo>
                      <a:pt x="76" y="30"/>
                      <a:pt x="77" y="30"/>
                      <a:pt x="78" y="30"/>
                    </a:cubicBezTo>
                    <a:cubicBezTo>
                      <a:pt x="79" y="30"/>
                      <a:pt x="79" y="30"/>
                      <a:pt x="80" y="30"/>
                    </a:cubicBezTo>
                    <a:cubicBezTo>
                      <a:pt x="82" y="28"/>
                      <a:pt x="84" y="27"/>
                      <a:pt x="87" y="25"/>
                    </a:cubicBezTo>
                    <a:cubicBezTo>
                      <a:pt x="87" y="26"/>
                      <a:pt x="87" y="26"/>
                      <a:pt x="87" y="26"/>
                    </a:cubicBezTo>
                    <a:cubicBezTo>
                      <a:pt x="88" y="30"/>
                      <a:pt x="88" y="33"/>
                      <a:pt x="87" y="36"/>
                    </a:cubicBezTo>
                    <a:cubicBezTo>
                      <a:pt x="87" y="38"/>
                      <a:pt x="86" y="41"/>
                      <a:pt x="85" y="43"/>
                    </a:cubicBezTo>
                    <a:cubicBezTo>
                      <a:pt x="84" y="45"/>
                      <a:pt x="82" y="48"/>
                      <a:pt x="79" y="51"/>
                    </a:cubicBezTo>
                    <a:cubicBezTo>
                      <a:pt x="79" y="51"/>
                      <a:pt x="79" y="52"/>
                      <a:pt x="79" y="52"/>
                    </a:cubicBezTo>
                    <a:cubicBezTo>
                      <a:pt x="79" y="52"/>
                      <a:pt x="79" y="52"/>
                      <a:pt x="80" y="52"/>
                    </a:cubicBezTo>
                    <a:cubicBezTo>
                      <a:pt x="80" y="52"/>
                      <a:pt x="81" y="51"/>
                      <a:pt x="83" y="49"/>
                    </a:cubicBezTo>
                    <a:cubicBezTo>
                      <a:pt x="84" y="48"/>
                      <a:pt x="86" y="46"/>
                      <a:pt x="88" y="44"/>
                    </a:cubicBezTo>
                    <a:cubicBezTo>
                      <a:pt x="89" y="42"/>
                      <a:pt x="90" y="40"/>
                      <a:pt x="90" y="38"/>
                    </a:cubicBezTo>
                    <a:cubicBezTo>
                      <a:pt x="91" y="36"/>
                      <a:pt x="91" y="33"/>
                      <a:pt x="91" y="30"/>
                    </a:cubicBezTo>
                    <a:cubicBezTo>
                      <a:pt x="90" y="29"/>
                      <a:pt x="90" y="29"/>
                      <a:pt x="90" y="28"/>
                    </a:cubicBezTo>
                    <a:close/>
                    <a:moveTo>
                      <a:pt x="10" y="68"/>
                    </a:moveTo>
                    <a:cubicBezTo>
                      <a:pt x="11" y="68"/>
                      <a:pt x="12" y="67"/>
                      <a:pt x="12" y="67"/>
                    </a:cubicBezTo>
                    <a:cubicBezTo>
                      <a:pt x="13" y="67"/>
                      <a:pt x="13" y="66"/>
                      <a:pt x="13" y="66"/>
                    </a:cubicBezTo>
                    <a:cubicBezTo>
                      <a:pt x="13" y="66"/>
                      <a:pt x="13" y="66"/>
                      <a:pt x="13" y="66"/>
                    </a:cubicBezTo>
                    <a:cubicBezTo>
                      <a:pt x="13" y="65"/>
                      <a:pt x="13" y="65"/>
                      <a:pt x="12" y="65"/>
                    </a:cubicBezTo>
                    <a:cubicBezTo>
                      <a:pt x="11" y="65"/>
                      <a:pt x="11" y="65"/>
                      <a:pt x="10" y="65"/>
                    </a:cubicBezTo>
                    <a:cubicBezTo>
                      <a:pt x="10" y="65"/>
                      <a:pt x="10" y="66"/>
                      <a:pt x="10" y="66"/>
                    </a:cubicBezTo>
                    <a:cubicBezTo>
                      <a:pt x="10" y="65"/>
                      <a:pt x="10" y="65"/>
                      <a:pt x="9" y="64"/>
                    </a:cubicBezTo>
                    <a:cubicBezTo>
                      <a:pt x="9" y="63"/>
                      <a:pt x="9" y="63"/>
                      <a:pt x="9" y="62"/>
                    </a:cubicBezTo>
                    <a:cubicBezTo>
                      <a:pt x="9" y="62"/>
                      <a:pt x="9" y="62"/>
                      <a:pt x="9" y="62"/>
                    </a:cubicBezTo>
                    <a:cubicBezTo>
                      <a:pt x="8" y="62"/>
                      <a:pt x="8" y="62"/>
                      <a:pt x="7" y="62"/>
                    </a:cubicBezTo>
                    <a:cubicBezTo>
                      <a:pt x="6" y="62"/>
                      <a:pt x="6" y="62"/>
                      <a:pt x="6" y="62"/>
                    </a:cubicBezTo>
                    <a:cubicBezTo>
                      <a:pt x="5" y="63"/>
                      <a:pt x="5" y="63"/>
                      <a:pt x="6" y="63"/>
                    </a:cubicBezTo>
                    <a:cubicBezTo>
                      <a:pt x="6" y="63"/>
                      <a:pt x="7" y="64"/>
                      <a:pt x="7" y="64"/>
                    </a:cubicBezTo>
                    <a:cubicBezTo>
                      <a:pt x="7" y="65"/>
                      <a:pt x="8" y="66"/>
                      <a:pt x="8" y="67"/>
                    </a:cubicBezTo>
                    <a:cubicBezTo>
                      <a:pt x="8" y="67"/>
                      <a:pt x="8" y="67"/>
                      <a:pt x="8" y="67"/>
                    </a:cubicBezTo>
                    <a:cubicBezTo>
                      <a:pt x="7" y="68"/>
                      <a:pt x="6" y="69"/>
                      <a:pt x="5" y="70"/>
                    </a:cubicBezTo>
                    <a:cubicBezTo>
                      <a:pt x="5" y="70"/>
                      <a:pt x="5" y="70"/>
                      <a:pt x="5" y="70"/>
                    </a:cubicBezTo>
                    <a:cubicBezTo>
                      <a:pt x="5" y="70"/>
                      <a:pt x="6" y="70"/>
                      <a:pt x="6" y="70"/>
                    </a:cubicBezTo>
                    <a:cubicBezTo>
                      <a:pt x="7" y="70"/>
                      <a:pt x="8" y="69"/>
                      <a:pt x="9" y="69"/>
                    </a:cubicBezTo>
                    <a:cubicBezTo>
                      <a:pt x="9" y="69"/>
                      <a:pt x="9" y="70"/>
                      <a:pt x="9" y="71"/>
                    </a:cubicBezTo>
                    <a:cubicBezTo>
                      <a:pt x="9" y="72"/>
                      <a:pt x="9" y="72"/>
                      <a:pt x="9" y="72"/>
                    </a:cubicBezTo>
                    <a:cubicBezTo>
                      <a:pt x="10" y="72"/>
                      <a:pt x="10" y="72"/>
                      <a:pt x="10" y="72"/>
                    </a:cubicBezTo>
                    <a:cubicBezTo>
                      <a:pt x="10" y="72"/>
                      <a:pt x="10" y="71"/>
                      <a:pt x="10" y="70"/>
                    </a:cubicBezTo>
                    <a:cubicBezTo>
                      <a:pt x="10" y="70"/>
                      <a:pt x="10" y="69"/>
                      <a:pt x="10" y="68"/>
                    </a:cubicBezTo>
                    <a:close/>
                    <a:moveTo>
                      <a:pt x="17" y="72"/>
                    </a:moveTo>
                    <a:cubicBezTo>
                      <a:pt x="18" y="71"/>
                      <a:pt x="18" y="71"/>
                      <a:pt x="19" y="71"/>
                    </a:cubicBezTo>
                    <a:cubicBezTo>
                      <a:pt x="20" y="71"/>
                      <a:pt x="20" y="70"/>
                      <a:pt x="20" y="70"/>
                    </a:cubicBezTo>
                    <a:cubicBezTo>
                      <a:pt x="20" y="70"/>
                      <a:pt x="20" y="70"/>
                      <a:pt x="20" y="70"/>
                    </a:cubicBezTo>
                    <a:cubicBezTo>
                      <a:pt x="20" y="69"/>
                      <a:pt x="20" y="69"/>
                      <a:pt x="19" y="69"/>
                    </a:cubicBezTo>
                    <a:cubicBezTo>
                      <a:pt x="18" y="69"/>
                      <a:pt x="18" y="69"/>
                      <a:pt x="18" y="69"/>
                    </a:cubicBezTo>
                    <a:cubicBezTo>
                      <a:pt x="17" y="69"/>
                      <a:pt x="17" y="70"/>
                      <a:pt x="16" y="70"/>
                    </a:cubicBezTo>
                    <a:cubicBezTo>
                      <a:pt x="16" y="70"/>
                      <a:pt x="16" y="69"/>
                      <a:pt x="16" y="69"/>
                    </a:cubicBezTo>
                    <a:cubicBezTo>
                      <a:pt x="16" y="68"/>
                      <a:pt x="16" y="68"/>
                      <a:pt x="16" y="68"/>
                    </a:cubicBezTo>
                    <a:cubicBezTo>
                      <a:pt x="16" y="67"/>
                      <a:pt x="15" y="67"/>
                      <a:pt x="15" y="67"/>
                    </a:cubicBezTo>
                    <a:cubicBezTo>
                      <a:pt x="15" y="67"/>
                      <a:pt x="15" y="67"/>
                      <a:pt x="14" y="67"/>
                    </a:cubicBezTo>
                    <a:cubicBezTo>
                      <a:pt x="13" y="67"/>
                      <a:pt x="13" y="67"/>
                      <a:pt x="12" y="68"/>
                    </a:cubicBezTo>
                    <a:cubicBezTo>
                      <a:pt x="12" y="68"/>
                      <a:pt x="12" y="68"/>
                      <a:pt x="13" y="68"/>
                    </a:cubicBezTo>
                    <a:cubicBezTo>
                      <a:pt x="13" y="69"/>
                      <a:pt x="14" y="69"/>
                      <a:pt x="14" y="69"/>
                    </a:cubicBezTo>
                    <a:cubicBezTo>
                      <a:pt x="14" y="70"/>
                      <a:pt x="14" y="70"/>
                      <a:pt x="15" y="71"/>
                    </a:cubicBezTo>
                    <a:cubicBezTo>
                      <a:pt x="14" y="72"/>
                      <a:pt x="13" y="72"/>
                      <a:pt x="12" y="73"/>
                    </a:cubicBezTo>
                    <a:cubicBezTo>
                      <a:pt x="12" y="73"/>
                      <a:pt x="12" y="73"/>
                      <a:pt x="12" y="73"/>
                    </a:cubicBezTo>
                    <a:cubicBezTo>
                      <a:pt x="12" y="74"/>
                      <a:pt x="13" y="74"/>
                      <a:pt x="13" y="73"/>
                    </a:cubicBezTo>
                    <a:cubicBezTo>
                      <a:pt x="14" y="73"/>
                      <a:pt x="15" y="73"/>
                      <a:pt x="15" y="72"/>
                    </a:cubicBezTo>
                    <a:cubicBezTo>
                      <a:pt x="15" y="72"/>
                      <a:pt x="15" y="72"/>
                      <a:pt x="15" y="73"/>
                    </a:cubicBezTo>
                    <a:cubicBezTo>
                      <a:pt x="16" y="74"/>
                      <a:pt x="16" y="75"/>
                      <a:pt x="17" y="76"/>
                    </a:cubicBezTo>
                    <a:cubicBezTo>
                      <a:pt x="17" y="77"/>
                      <a:pt x="17" y="77"/>
                      <a:pt x="17" y="77"/>
                    </a:cubicBezTo>
                    <a:cubicBezTo>
                      <a:pt x="17" y="77"/>
                      <a:pt x="17" y="77"/>
                      <a:pt x="17" y="77"/>
                    </a:cubicBezTo>
                    <a:cubicBezTo>
                      <a:pt x="17" y="77"/>
                      <a:pt x="17" y="76"/>
                      <a:pt x="17" y="76"/>
                    </a:cubicBezTo>
                    <a:cubicBezTo>
                      <a:pt x="17" y="75"/>
                      <a:pt x="17" y="74"/>
                      <a:pt x="17" y="73"/>
                    </a:cubicBezTo>
                    <a:cubicBezTo>
                      <a:pt x="17" y="73"/>
                      <a:pt x="17" y="72"/>
                      <a:pt x="17" y="72"/>
                    </a:cubicBezTo>
                    <a:close/>
                    <a:moveTo>
                      <a:pt x="14" y="88"/>
                    </a:moveTo>
                    <a:cubicBezTo>
                      <a:pt x="16" y="88"/>
                      <a:pt x="16" y="87"/>
                      <a:pt x="17" y="86"/>
                    </a:cubicBezTo>
                    <a:cubicBezTo>
                      <a:pt x="18" y="83"/>
                      <a:pt x="18" y="81"/>
                      <a:pt x="20" y="78"/>
                    </a:cubicBezTo>
                    <a:cubicBezTo>
                      <a:pt x="21" y="75"/>
                      <a:pt x="23" y="71"/>
                      <a:pt x="25" y="66"/>
                    </a:cubicBezTo>
                    <a:cubicBezTo>
                      <a:pt x="26" y="64"/>
                      <a:pt x="27" y="62"/>
                      <a:pt x="28" y="61"/>
                    </a:cubicBezTo>
                    <a:cubicBezTo>
                      <a:pt x="28" y="61"/>
                      <a:pt x="29" y="61"/>
                      <a:pt x="29" y="61"/>
                    </a:cubicBezTo>
                    <a:cubicBezTo>
                      <a:pt x="29" y="61"/>
                      <a:pt x="29" y="61"/>
                      <a:pt x="29" y="62"/>
                    </a:cubicBezTo>
                    <a:cubicBezTo>
                      <a:pt x="30" y="63"/>
                      <a:pt x="31" y="63"/>
                      <a:pt x="31" y="64"/>
                    </a:cubicBezTo>
                    <a:cubicBezTo>
                      <a:pt x="31" y="65"/>
                      <a:pt x="32" y="65"/>
                      <a:pt x="32" y="65"/>
                    </a:cubicBezTo>
                    <a:cubicBezTo>
                      <a:pt x="32" y="65"/>
                      <a:pt x="32" y="64"/>
                      <a:pt x="32" y="64"/>
                    </a:cubicBezTo>
                    <a:cubicBezTo>
                      <a:pt x="32" y="61"/>
                      <a:pt x="33" y="59"/>
                      <a:pt x="33" y="58"/>
                    </a:cubicBezTo>
                    <a:cubicBezTo>
                      <a:pt x="34" y="57"/>
                      <a:pt x="34" y="56"/>
                      <a:pt x="33" y="56"/>
                    </a:cubicBezTo>
                    <a:cubicBezTo>
                      <a:pt x="33" y="56"/>
                      <a:pt x="31" y="56"/>
                      <a:pt x="28" y="57"/>
                    </a:cubicBezTo>
                    <a:cubicBezTo>
                      <a:pt x="28" y="58"/>
                      <a:pt x="27" y="58"/>
                      <a:pt x="27" y="59"/>
                    </a:cubicBezTo>
                    <a:cubicBezTo>
                      <a:pt x="26" y="60"/>
                      <a:pt x="25" y="62"/>
                      <a:pt x="25" y="63"/>
                    </a:cubicBezTo>
                    <a:cubicBezTo>
                      <a:pt x="21" y="59"/>
                      <a:pt x="18" y="56"/>
                      <a:pt x="17" y="54"/>
                    </a:cubicBezTo>
                    <a:cubicBezTo>
                      <a:pt x="17" y="53"/>
                      <a:pt x="17" y="53"/>
                      <a:pt x="16" y="53"/>
                    </a:cubicBezTo>
                    <a:cubicBezTo>
                      <a:pt x="16" y="53"/>
                      <a:pt x="14" y="53"/>
                      <a:pt x="13" y="54"/>
                    </a:cubicBezTo>
                    <a:cubicBezTo>
                      <a:pt x="12" y="55"/>
                      <a:pt x="12" y="55"/>
                      <a:pt x="12" y="55"/>
                    </a:cubicBezTo>
                    <a:cubicBezTo>
                      <a:pt x="11" y="57"/>
                      <a:pt x="10" y="59"/>
                      <a:pt x="10" y="61"/>
                    </a:cubicBezTo>
                    <a:cubicBezTo>
                      <a:pt x="9" y="61"/>
                      <a:pt x="9" y="62"/>
                      <a:pt x="10" y="62"/>
                    </a:cubicBezTo>
                    <a:cubicBezTo>
                      <a:pt x="10" y="62"/>
                      <a:pt x="11" y="61"/>
                      <a:pt x="11" y="61"/>
                    </a:cubicBezTo>
                    <a:cubicBezTo>
                      <a:pt x="12" y="61"/>
                      <a:pt x="12" y="60"/>
                      <a:pt x="12" y="59"/>
                    </a:cubicBezTo>
                    <a:cubicBezTo>
                      <a:pt x="13" y="59"/>
                      <a:pt x="13" y="58"/>
                      <a:pt x="13" y="57"/>
                    </a:cubicBezTo>
                    <a:cubicBezTo>
                      <a:pt x="13" y="57"/>
                      <a:pt x="13" y="57"/>
                      <a:pt x="13" y="57"/>
                    </a:cubicBezTo>
                    <a:cubicBezTo>
                      <a:pt x="14" y="57"/>
                      <a:pt x="14" y="57"/>
                      <a:pt x="15" y="57"/>
                    </a:cubicBezTo>
                    <a:cubicBezTo>
                      <a:pt x="15" y="58"/>
                      <a:pt x="16" y="58"/>
                      <a:pt x="17" y="59"/>
                    </a:cubicBezTo>
                    <a:cubicBezTo>
                      <a:pt x="16" y="59"/>
                      <a:pt x="16" y="59"/>
                      <a:pt x="16" y="60"/>
                    </a:cubicBezTo>
                    <a:cubicBezTo>
                      <a:pt x="15" y="60"/>
                      <a:pt x="15" y="61"/>
                      <a:pt x="14" y="62"/>
                    </a:cubicBezTo>
                    <a:cubicBezTo>
                      <a:pt x="14" y="63"/>
                      <a:pt x="14" y="63"/>
                      <a:pt x="14" y="64"/>
                    </a:cubicBezTo>
                    <a:cubicBezTo>
                      <a:pt x="13" y="65"/>
                      <a:pt x="14" y="65"/>
                      <a:pt x="14" y="65"/>
                    </a:cubicBezTo>
                    <a:cubicBezTo>
                      <a:pt x="15" y="64"/>
                      <a:pt x="15" y="64"/>
                      <a:pt x="15" y="64"/>
                    </a:cubicBezTo>
                    <a:cubicBezTo>
                      <a:pt x="16" y="62"/>
                      <a:pt x="17" y="61"/>
                      <a:pt x="17" y="60"/>
                    </a:cubicBezTo>
                    <a:cubicBezTo>
                      <a:pt x="18" y="60"/>
                      <a:pt x="19" y="61"/>
                      <a:pt x="20" y="62"/>
                    </a:cubicBezTo>
                    <a:cubicBezTo>
                      <a:pt x="19" y="62"/>
                      <a:pt x="19" y="62"/>
                      <a:pt x="19" y="63"/>
                    </a:cubicBezTo>
                    <a:cubicBezTo>
                      <a:pt x="18" y="63"/>
                      <a:pt x="18" y="64"/>
                      <a:pt x="18" y="65"/>
                    </a:cubicBezTo>
                    <a:cubicBezTo>
                      <a:pt x="18" y="66"/>
                      <a:pt x="17" y="67"/>
                      <a:pt x="17" y="67"/>
                    </a:cubicBezTo>
                    <a:cubicBezTo>
                      <a:pt x="17" y="68"/>
                      <a:pt x="17" y="68"/>
                      <a:pt x="18" y="68"/>
                    </a:cubicBezTo>
                    <a:cubicBezTo>
                      <a:pt x="18" y="68"/>
                      <a:pt x="18" y="67"/>
                      <a:pt x="19" y="67"/>
                    </a:cubicBezTo>
                    <a:cubicBezTo>
                      <a:pt x="19" y="65"/>
                      <a:pt x="20" y="64"/>
                      <a:pt x="21" y="63"/>
                    </a:cubicBezTo>
                    <a:cubicBezTo>
                      <a:pt x="21" y="64"/>
                      <a:pt x="22" y="65"/>
                      <a:pt x="23" y="66"/>
                    </a:cubicBezTo>
                    <a:cubicBezTo>
                      <a:pt x="23" y="67"/>
                      <a:pt x="23" y="67"/>
                      <a:pt x="22" y="68"/>
                    </a:cubicBezTo>
                    <a:cubicBezTo>
                      <a:pt x="21" y="71"/>
                      <a:pt x="19" y="76"/>
                      <a:pt x="16" y="81"/>
                    </a:cubicBezTo>
                    <a:cubicBezTo>
                      <a:pt x="16" y="81"/>
                      <a:pt x="16" y="82"/>
                      <a:pt x="16" y="82"/>
                    </a:cubicBezTo>
                    <a:cubicBezTo>
                      <a:pt x="15" y="81"/>
                      <a:pt x="13" y="81"/>
                      <a:pt x="12" y="80"/>
                    </a:cubicBezTo>
                    <a:cubicBezTo>
                      <a:pt x="12" y="80"/>
                      <a:pt x="12" y="80"/>
                      <a:pt x="12" y="80"/>
                    </a:cubicBezTo>
                    <a:cubicBezTo>
                      <a:pt x="13" y="79"/>
                      <a:pt x="13" y="77"/>
                      <a:pt x="14" y="76"/>
                    </a:cubicBezTo>
                    <a:cubicBezTo>
                      <a:pt x="14" y="75"/>
                      <a:pt x="14" y="75"/>
                      <a:pt x="13" y="75"/>
                    </a:cubicBezTo>
                    <a:cubicBezTo>
                      <a:pt x="13" y="75"/>
                      <a:pt x="12" y="76"/>
                      <a:pt x="12" y="76"/>
                    </a:cubicBezTo>
                    <a:cubicBezTo>
                      <a:pt x="11" y="77"/>
                      <a:pt x="11" y="78"/>
                      <a:pt x="11" y="79"/>
                    </a:cubicBezTo>
                    <a:cubicBezTo>
                      <a:pt x="11" y="79"/>
                      <a:pt x="11" y="79"/>
                      <a:pt x="11" y="80"/>
                    </a:cubicBezTo>
                    <a:cubicBezTo>
                      <a:pt x="10" y="79"/>
                      <a:pt x="10" y="79"/>
                      <a:pt x="9" y="79"/>
                    </a:cubicBezTo>
                    <a:cubicBezTo>
                      <a:pt x="9" y="79"/>
                      <a:pt x="8" y="79"/>
                      <a:pt x="8" y="79"/>
                    </a:cubicBezTo>
                    <a:cubicBezTo>
                      <a:pt x="8" y="77"/>
                      <a:pt x="9" y="75"/>
                      <a:pt x="9" y="74"/>
                    </a:cubicBezTo>
                    <a:cubicBezTo>
                      <a:pt x="10" y="73"/>
                      <a:pt x="10" y="73"/>
                      <a:pt x="9" y="73"/>
                    </a:cubicBezTo>
                    <a:cubicBezTo>
                      <a:pt x="9" y="73"/>
                      <a:pt x="8" y="73"/>
                      <a:pt x="8" y="74"/>
                    </a:cubicBezTo>
                    <a:cubicBezTo>
                      <a:pt x="7" y="75"/>
                      <a:pt x="7" y="75"/>
                      <a:pt x="7" y="77"/>
                    </a:cubicBezTo>
                    <a:cubicBezTo>
                      <a:pt x="7" y="77"/>
                      <a:pt x="7" y="78"/>
                      <a:pt x="7" y="78"/>
                    </a:cubicBezTo>
                    <a:cubicBezTo>
                      <a:pt x="6" y="78"/>
                      <a:pt x="6" y="78"/>
                      <a:pt x="5" y="77"/>
                    </a:cubicBezTo>
                    <a:cubicBezTo>
                      <a:pt x="5" y="77"/>
                      <a:pt x="5" y="77"/>
                      <a:pt x="5" y="77"/>
                    </a:cubicBezTo>
                    <a:cubicBezTo>
                      <a:pt x="5" y="76"/>
                      <a:pt x="4" y="76"/>
                      <a:pt x="4" y="75"/>
                    </a:cubicBezTo>
                    <a:cubicBezTo>
                      <a:pt x="4" y="75"/>
                      <a:pt x="4" y="74"/>
                      <a:pt x="4" y="73"/>
                    </a:cubicBezTo>
                    <a:cubicBezTo>
                      <a:pt x="4" y="73"/>
                      <a:pt x="4" y="72"/>
                      <a:pt x="4" y="71"/>
                    </a:cubicBezTo>
                    <a:cubicBezTo>
                      <a:pt x="4" y="71"/>
                      <a:pt x="4" y="70"/>
                      <a:pt x="4" y="70"/>
                    </a:cubicBezTo>
                    <a:cubicBezTo>
                      <a:pt x="3" y="70"/>
                      <a:pt x="2" y="71"/>
                      <a:pt x="2" y="71"/>
                    </a:cubicBezTo>
                    <a:cubicBezTo>
                      <a:pt x="1" y="72"/>
                      <a:pt x="1" y="72"/>
                      <a:pt x="1" y="72"/>
                    </a:cubicBezTo>
                    <a:cubicBezTo>
                      <a:pt x="0" y="73"/>
                      <a:pt x="1" y="73"/>
                      <a:pt x="1" y="73"/>
                    </a:cubicBezTo>
                    <a:cubicBezTo>
                      <a:pt x="1" y="73"/>
                      <a:pt x="2" y="73"/>
                      <a:pt x="2" y="74"/>
                    </a:cubicBezTo>
                    <a:cubicBezTo>
                      <a:pt x="2" y="75"/>
                      <a:pt x="3" y="75"/>
                      <a:pt x="3" y="76"/>
                    </a:cubicBezTo>
                    <a:cubicBezTo>
                      <a:pt x="3" y="76"/>
                      <a:pt x="3" y="77"/>
                      <a:pt x="4" y="77"/>
                    </a:cubicBezTo>
                    <a:cubicBezTo>
                      <a:pt x="3" y="78"/>
                      <a:pt x="2" y="78"/>
                      <a:pt x="2" y="79"/>
                    </a:cubicBezTo>
                    <a:cubicBezTo>
                      <a:pt x="1" y="79"/>
                      <a:pt x="1" y="80"/>
                      <a:pt x="1" y="80"/>
                    </a:cubicBezTo>
                    <a:cubicBezTo>
                      <a:pt x="1" y="80"/>
                      <a:pt x="2" y="81"/>
                      <a:pt x="2" y="80"/>
                    </a:cubicBezTo>
                    <a:cubicBezTo>
                      <a:pt x="3" y="80"/>
                      <a:pt x="5" y="80"/>
                      <a:pt x="6" y="81"/>
                    </a:cubicBezTo>
                    <a:cubicBezTo>
                      <a:pt x="7" y="81"/>
                      <a:pt x="11" y="82"/>
                      <a:pt x="15" y="84"/>
                    </a:cubicBezTo>
                    <a:cubicBezTo>
                      <a:pt x="15" y="85"/>
                      <a:pt x="14" y="86"/>
                      <a:pt x="13" y="88"/>
                    </a:cubicBezTo>
                    <a:cubicBezTo>
                      <a:pt x="13" y="88"/>
                      <a:pt x="13" y="88"/>
                      <a:pt x="13" y="88"/>
                    </a:cubicBezTo>
                    <a:cubicBezTo>
                      <a:pt x="13" y="88"/>
                      <a:pt x="13" y="88"/>
                      <a:pt x="13" y="88"/>
                    </a:cubicBezTo>
                    <a:cubicBezTo>
                      <a:pt x="12" y="88"/>
                      <a:pt x="12" y="88"/>
                      <a:pt x="11" y="88"/>
                    </a:cubicBezTo>
                    <a:cubicBezTo>
                      <a:pt x="10" y="88"/>
                      <a:pt x="10" y="89"/>
                      <a:pt x="11" y="89"/>
                    </a:cubicBezTo>
                    <a:cubicBezTo>
                      <a:pt x="11" y="89"/>
                      <a:pt x="12" y="89"/>
                      <a:pt x="12" y="89"/>
                    </a:cubicBezTo>
                    <a:cubicBezTo>
                      <a:pt x="12" y="90"/>
                      <a:pt x="13" y="90"/>
                      <a:pt x="13" y="91"/>
                    </a:cubicBezTo>
                    <a:cubicBezTo>
                      <a:pt x="13" y="92"/>
                      <a:pt x="14" y="93"/>
                      <a:pt x="14" y="94"/>
                    </a:cubicBezTo>
                    <a:cubicBezTo>
                      <a:pt x="14" y="95"/>
                      <a:pt x="15" y="95"/>
                      <a:pt x="15" y="95"/>
                    </a:cubicBezTo>
                    <a:cubicBezTo>
                      <a:pt x="16" y="96"/>
                      <a:pt x="17" y="96"/>
                      <a:pt x="18" y="96"/>
                    </a:cubicBezTo>
                    <a:cubicBezTo>
                      <a:pt x="19" y="96"/>
                      <a:pt x="19" y="95"/>
                      <a:pt x="19" y="94"/>
                    </a:cubicBezTo>
                    <a:cubicBezTo>
                      <a:pt x="18" y="93"/>
                      <a:pt x="18" y="92"/>
                      <a:pt x="17" y="91"/>
                    </a:cubicBezTo>
                    <a:cubicBezTo>
                      <a:pt x="16" y="90"/>
                      <a:pt x="15" y="89"/>
                      <a:pt x="14" y="88"/>
                    </a:cubicBezTo>
                    <a:close/>
                    <a:moveTo>
                      <a:pt x="34" y="79"/>
                    </a:moveTo>
                    <a:cubicBezTo>
                      <a:pt x="36" y="76"/>
                      <a:pt x="38" y="72"/>
                      <a:pt x="41" y="68"/>
                    </a:cubicBezTo>
                    <a:cubicBezTo>
                      <a:pt x="41" y="67"/>
                      <a:pt x="42" y="66"/>
                      <a:pt x="42" y="66"/>
                    </a:cubicBezTo>
                    <a:cubicBezTo>
                      <a:pt x="43" y="65"/>
                      <a:pt x="43" y="64"/>
                      <a:pt x="43" y="64"/>
                    </a:cubicBezTo>
                    <a:cubicBezTo>
                      <a:pt x="43" y="64"/>
                      <a:pt x="42" y="64"/>
                      <a:pt x="41" y="64"/>
                    </a:cubicBezTo>
                    <a:cubicBezTo>
                      <a:pt x="40" y="64"/>
                      <a:pt x="39" y="65"/>
                      <a:pt x="38" y="65"/>
                    </a:cubicBezTo>
                    <a:cubicBezTo>
                      <a:pt x="38" y="66"/>
                      <a:pt x="37" y="67"/>
                      <a:pt x="37" y="67"/>
                    </a:cubicBezTo>
                    <a:cubicBezTo>
                      <a:pt x="36" y="70"/>
                      <a:pt x="34" y="74"/>
                      <a:pt x="32" y="79"/>
                    </a:cubicBezTo>
                    <a:cubicBezTo>
                      <a:pt x="32" y="79"/>
                      <a:pt x="32" y="78"/>
                      <a:pt x="32" y="78"/>
                    </a:cubicBezTo>
                    <a:cubicBezTo>
                      <a:pt x="31" y="78"/>
                      <a:pt x="31" y="78"/>
                      <a:pt x="30" y="79"/>
                    </a:cubicBezTo>
                    <a:cubicBezTo>
                      <a:pt x="30" y="77"/>
                      <a:pt x="30" y="76"/>
                      <a:pt x="30" y="74"/>
                    </a:cubicBezTo>
                    <a:cubicBezTo>
                      <a:pt x="30" y="73"/>
                      <a:pt x="30" y="71"/>
                      <a:pt x="30" y="70"/>
                    </a:cubicBezTo>
                    <a:cubicBezTo>
                      <a:pt x="30" y="70"/>
                      <a:pt x="30" y="69"/>
                      <a:pt x="30" y="69"/>
                    </a:cubicBezTo>
                    <a:cubicBezTo>
                      <a:pt x="29" y="69"/>
                      <a:pt x="28" y="70"/>
                      <a:pt x="25" y="71"/>
                    </a:cubicBezTo>
                    <a:cubicBezTo>
                      <a:pt x="25" y="71"/>
                      <a:pt x="24" y="72"/>
                      <a:pt x="24" y="72"/>
                    </a:cubicBezTo>
                    <a:cubicBezTo>
                      <a:pt x="24" y="75"/>
                      <a:pt x="23" y="77"/>
                      <a:pt x="22" y="81"/>
                    </a:cubicBezTo>
                    <a:cubicBezTo>
                      <a:pt x="22" y="82"/>
                      <a:pt x="21" y="83"/>
                      <a:pt x="20" y="84"/>
                    </a:cubicBezTo>
                    <a:cubicBezTo>
                      <a:pt x="19" y="85"/>
                      <a:pt x="19" y="86"/>
                      <a:pt x="20" y="86"/>
                    </a:cubicBezTo>
                    <a:cubicBezTo>
                      <a:pt x="21" y="86"/>
                      <a:pt x="21" y="86"/>
                      <a:pt x="22" y="85"/>
                    </a:cubicBezTo>
                    <a:cubicBezTo>
                      <a:pt x="23" y="85"/>
                      <a:pt x="23" y="84"/>
                      <a:pt x="23" y="82"/>
                    </a:cubicBezTo>
                    <a:cubicBezTo>
                      <a:pt x="24" y="82"/>
                      <a:pt x="24" y="79"/>
                      <a:pt x="25" y="75"/>
                    </a:cubicBezTo>
                    <a:cubicBezTo>
                      <a:pt x="25" y="74"/>
                      <a:pt x="26" y="74"/>
                      <a:pt x="26" y="74"/>
                    </a:cubicBezTo>
                    <a:cubicBezTo>
                      <a:pt x="27" y="74"/>
                      <a:pt x="27" y="74"/>
                      <a:pt x="27" y="74"/>
                    </a:cubicBezTo>
                    <a:cubicBezTo>
                      <a:pt x="28" y="76"/>
                      <a:pt x="29" y="77"/>
                      <a:pt x="29" y="79"/>
                    </a:cubicBezTo>
                    <a:cubicBezTo>
                      <a:pt x="29" y="79"/>
                      <a:pt x="29" y="79"/>
                      <a:pt x="28" y="80"/>
                    </a:cubicBezTo>
                    <a:cubicBezTo>
                      <a:pt x="28" y="80"/>
                      <a:pt x="27" y="81"/>
                      <a:pt x="27" y="81"/>
                    </a:cubicBezTo>
                    <a:cubicBezTo>
                      <a:pt x="27" y="82"/>
                      <a:pt x="28" y="82"/>
                      <a:pt x="28" y="82"/>
                    </a:cubicBezTo>
                    <a:cubicBezTo>
                      <a:pt x="29" y="81"/>
                      <a:pt x="30" y="81"/>
                      <a:pt x="31" y="81"/>
                    </a:cubicBezTo>
                    <a:cubicBezTo>
                      <a:pt x="29" y="86"/>
                      <a:pt x="26" y="92"/>
                      <a:pt x="24" y="97"/>
                    </a:cubicBezTo>
                    <a:cubicBezTo>
                      <a:pt x="23" y="98"/>
                      <a:pt x="23" y="98"/>
                      <a:pt x="24" y="98"/>
                    </a:cubicBezTo>
                    <a:cubicBezTo>
                      <a:pt x="25" y="98"/>
                      <a:pt x="26" y="98"/>
                      <a:pt x="26" y="97"/>
                    </a:cubicBezTo>
                    <a:cubicBezTo>
                      <a:pt x="27" y="97"/>
                      <a:pt x="27" y="96"/>
                      <a:pt x="27" y="95"/>
                    </a:cubicBezTo>
                    <a:cubicBezTo>
                      <a:pt x="28" y="92"/>
                      <a:pt x="30" y="88"/>
                      <a:pt x="32" y="84"/>
                    </a:cubicBezTo>
                    <a:cubicBezTo>
                      <a:pt x="32" y="83"/>
                      <a:pt x="33" y="83"/>
                      <a:pt x="33" y="82"/>
                    </a:cubicBezTo>
                    <a:cubicBezTo>
                      <a:pt x="35" y="82"/>
                      <a:pt x="36" y="83"/>
                      <a:pt x="37" y="84"/>
                    </a:cubicBezTo>
                    <a:cubicBezTo>
                      <a:pt x="38" y="85"/>
                      <a:pt x="39" y="86"/>
                      <a:pt x="40" y="87"/>
                    </a:cubicBezTo>
                    <a:cubicBezTo>
                      <a:pt x="40" y="87"/>
                      <a:pt x="40" y="88"/>
                      <a:pt x="40" y="89"/>
                    </a:cubicBezTo>
                    <a:cubicBezTo>
                      <a:pt x="39" y="90"/>
                      <a:pt x="38" y="91"/>
                      <a:pt x="37" y="92"/>
                    </a:cubicBezTo>
                    <a:cubicBezTo>
                      <a:pt x="37" y="92"/>
                      <a:pt x="37" y="92"/>
                      <a:pt x="38" y="92"/>
                    </a:cubicBezTo>
                    <a:cubicBezTo>
                      <a:pt x="38" y="92"/>
                      <a:pt x="38" y="92"/>
                      <a:pt x="39" y="92"/>
                    </a:cubicBezTo>
                    <a:cubicBezTo>
                      <a:pt x="41" y="91"/>
                      <a:pt x="42" y="91"/>
                      <a:pt x="43" y="91"/>
                    </a:cubicBezTo>
                    <a:cubicBezTo>
                      <a:pt x="44" y="91"/>
                      <a:pt x="45" y="91"/>
                      <a:pt x="45" y="90"/>
                    </a:cubicBezTo>
                    <a:cubicBezTo>
                      <a:pt x="45" y="90"/>
                      <a:pt x="45" y="89"/>
                      <a:pt x="45" y="87"/>
                    </a:cubicBezTo>
                    <a:cubicBezTo>
                      <a:pt x="44" y="86"/>
                      <a:pt x="44" y="85"/>
                      <a:pt x="43" y="84"/>
                    </a:cubicBezTo>
                    <a:cubicBezTo>
                      <a:pt x="41" y="83"/>
                      <a:pt x="40" y="82"/>
                      <a:pt x="37" y="80"/>
                    </a:cubicBezTo>
                    <a:cubicBezTo>
                      <a:pt x="36" y="80"/>
                      <a:pt x="35" y="79"/>
                      <a:pt x="34" y="79"/>
                    </a:cubicBezTo>
                    <a:close/>
                    <a:moveTo>
                      <a:pt x="252" y="73"/>
                    </a:moveTo>
                    <a:cubicBezTo>
                      <a:pt x="252" y="73"/>
                      <a:pt x="252" y="74"/>
                      <a:pt x="252" y="74"/>
                    </a:cubicBezTo>
                    <a:cubicBezTo>
                      <a:pt x="255" y="77"/>
                      <a:pt x="257" y="79"/>
                      <a:pt x="259" y="81"/>
                    </a:cubicBezTo>
                    <a:cubicBezTo>
                      <a:pt x="259" y="82"/>
                      <a:pt x="258" y="82"/>
                      <a:pt x="259" y="82"/>
                    </a:cubicBezTo>
                    <a:cubicBezTo>
                      <a:pt x="259" y="83"/>
                      <a:pt x="260" y="83"/>
                      <a:pt x="261" y="83"/>
                    </a:cubicBezTo>
                    <a:cubicBezTo>
                      <a:pt x="261" y="83"/>
                      <a:pt x="262" y="82"/>
                      <a:pt x="262" y="82"/>
                    </a:cubicBezTo>
                    <a:cubicBezTo>
                      <a:pt x="262" y="82"/>
                      <a:pt x="262" y="82"/>
                      <a:pt x="262" y="82"/>
                    </a:cubicBezTo>
                    <a:cubicBezTo>
                      <a:pt x="264" y="81"/>
                      <a:pt x="265" y="79"/>
                      <a:pt x="268" y="78"/>
                    </a:cubicBezTo>
                    <a:cubicBezTo>
                      <a:pt x="268" y="77"/>
                      <a:pt x="269" y="77"/>
                      <a:pt x="270" y="77"/>
                    </a:cubicBezTo>
                    <a:cubicBezTo>
                      <a:pt x="270" y="77"/>
                      <a:pt x="271" y="77"/>
                      <a:pt x="271" y="76"/>
                    </a:cubicBezTo>
                    <a:cubicBezTo>
                      <a:pt x="271" y="75"/>
                      <a:pt x="271" y="74"/>
                      <a:pt x="270" y="72"/>
                    </a:cubicBezTo>
                    <a:cubicBezTo>
                      <a:pt x="270" y="72"/>
                      <a:pt x="270" y="71"/>
                      <a:pt x="269" y="71"/>
                    </a:cubicBezTo>
                    <a:cubicBezTo>
                      <a:pt x="268" y="70"/>
                      <a:pt x="266" y="69"/>
                      <a:pt x="265" y="68"/>
                    </a:cubicBezTo>
                    <a:cubicBezTo>
                      <a:pt x="264" y="68"/>
                      <a:pt x="264" y="67"/>
                      <a:pt x="263" y="67"/>
                    </a:cubicBezTo>
                    <a:cubicBezTo>
                      <a:pt x="263" y="67"/>
                      <a:pt x="263" y="67"/>
                      <a:pt x="263" y="67"/>
                    </a:cubicBezTo>
                    <a:cubicBezTo>
                      <a:pt x="264" y="67"/>
                      <a:pt x="265" y="67"/>
                      <a:pt x="265" y="67"/>
                    </a:cubicBezTo>
                    <a:cubicBezTo>
                      <a:pt x="266" y="67"/>
                      <a:pt x="266" y="67"/>
                      <a:pt x="266" y="67"/>
                    </a:cubicBezTo>
                    <a:cubicBezTo>
                      <a:pt x="267" y="67"/>
                      <a:pt x="267" y="67"/>
                      <a:pt x="267" y="67"/>
                    </a:cubicBezTo>
                    <a:cubicBezTo>
                      <a:pt x="267" y="67"/>
                      <a:pt x="268" y="67"/>
                      <a:pt x="268" y="66"/>
                    </a:cubicBezTo>
                    <a:cubicBezTo>
                      <a:pt x="269" y="67"/>
                      <a:pt x="270" y="68"/>
                      <a:pt x="271" y="69"/>
                    </a:cubicBezTo>
                    <a:cubicBezTo>
                      <a:pt x="272" y="71"/>
                      <a:pt x="274" y="72"/>
                      <a:pt x="275" y="73"/>
                    </a:cubicBezTo>
                    <a:cubicBezTo>
                      <a:pt x="275" y="74"/>
                      <a:pt x="275" y="74"/>
                      <a:pt x="276" y="74"/>
                    </a:cubicBezTo>
                    <a:cubicBezTo>
                      <a:pt x="276" y="74"/>
                      <a:pt x="276" y="73"/>
                      <a:pt x="276" y="72"/>
                    </a:cubicBezTo>
                    <a:cubicBezTo>
                      <a:pt x="276" y="72"/>
                      <a:pt x="276" y="72"/>
                      <a:pt x="276" y="71"/>
                    </a:cubicBezTo>
                    <a:cubicBezTo>
                      <a:pt x="276" y="71"/>
                      <a:pt x="275" y="70"/>
                      <a:pt x="275" y="70"/>
                    </a:cubicBezTo>
                    <a:cubicBezTo>
                      <a:pt x="273" y="69"/>
                      <a:pt x="272" y="67"/>
                      <a:pt x="270" y="66"/>
                    </a:cubicBezTo>
                    <a:cubicBezTo>
                      <a:pt x="269" y="65"/>
                      <a:pt x="267" y="63"/>
                      <a:pt x="266" y="62"/>
                    </a:cubicBezTo>
                    <a:cubicBezTo>
                      <a:pt x="265" y="61"/>
                      <a:pt x="264" y="60"/>
                      <a:pt x="263" y="59"/>
                    </a:cubicBezTo>
                    <a:cubicBezTo>
                      <a:pt x="262" y="58"/>
                      <a:pt x="262" y="58"/>
                      <a:pt x="262" y="59"/>
                    </a:cubicBezTo>
                    <a:cubicBezTo>
                      <a:pt x="262" y="60"/>
                      <a:pt x="262" y="60"/>
                      <a:pt x="262" y="61"/>
                    </a:cubicBezTo>
                    <a:cubicBezTo>
                      <a:pt x="262" y="61"/>
                      <a:pt x="262" y="62"/>
                      <a:pt x="263" y="62"/>
                    </a:cubicBezTo>
                    <a:cubicBezTo>
                      <a:pt x="264" y="63"/>
                      <a:pt x="265" y="64"/>
                      <a:pt x="266" y="65"/>
                    </a:cubicBezTo>
                    <a:cubicBezTo>
                      <a:pt x="265" y="65"/>
                      <a:pt x="264" y="65"/>
                      <a:pt x="263" y="65"/>
                    </a:cubicBezTo>
                    <a:cubicBezTo>
                      <a:pt x="262" y="65"/>
                      <a:pt x="262" y="66"/>
                      <a:pt x="262" y="66"/>
                    </a:cubicBezTo>
                    <a:cubicBezTo>
                      <a:pt x="262" y="65"/>
                      <a:pt x="262" y="65"/>
                      <a:pt x="262" y="65"/>
                    </a:cubicBezTo>
                    <a:cubicBezTo>
                      <a:pt x="261" y="65"/>
                      <a:pt x="261" y="64"/>
                      <a:pt x="261" y="63"/>
                    </a:cubicBezTo>
                    <a:cubicBezTo>
                      <a:pt x="261" y="63"/>
                      <a:pt x="261" y="63"/>
                      <a:pt x="261" y="63"/>
                    </a:cubicBezTo>
                    <a:cubicBezTo>
                      <a:pt x="260" y="63"/>
                      <a:pt x="260" y="63"/>
                      <a:pt x="260" y="64"/>
                    </a:cubicBezTo>
                    <a:cubicBezTo>
                      <a:pt x="260" y="64"/>
                      <a:pt x="260" y="64"/>
                      <a:pt x="260" y="65"/>
                    </a:cubicBezTo>
                    <a:cubicBezTo>
                      <a:pt x="259" y="65"/>
                      <a:pt x="259" y="65"/>
                      <a:pt x="259" y="66"/>
                    </a:cubicBezTo>
                    <a:cubicBezTo>
                      <a:pt x="257" y="67"/>
                      <a:pt x="256" y="68"/>
                      <a:pt x="255" y="68"/>
                    </a:cubicBezTo>
                    <a:cubicBezTo>
                      <a:pt x="254" y="69"/>
                      <a:pt x="254" y="69"/>
                      <a:pt x="253" y="70"/>
                    </a:cubicBezTo>
                    <a:cubicBezTo>
                      <a:pt x="252" y="70"/>
                      <a:pt x="251" y="70"/>
                      <a:pt x="251" y="71"/>
                    </a:cubicBezTo>
                    <a:cubicBezTo>
                      <a:pt x="251" y="72"/>
                      <a:pt x="250" y="72"/>
                      <a:pt x="250" y="73"/>
                    </a:cubicBezTo>
                    <a:cubicBezTo>
                      <a:pt x="250" y="73"/>
                      <a:pt x="250" y="73"/>
                      <a:pt x="251" y="73"/>
                    </a:cubicBezTo>
                    <a:cubicBezTo>
                      <a:pt x="251" y="73"/>
                      <a:pt x="251" y="73"/>
                      <a:pt x="252" y="73"/>
                    </a:cubicBezTo>
                    <a:close/>
                    <a:moveTo>
                      <a:pt x="260" y="79"/>
                    </a:moveTo>
                    <a:cubicBezTo>
                      <a:pt x="260" y="79"/>
                      <a:pt x="259" y="78"/>
                      <a:pt x="258" y="77"/>
                    </a:cubicBezTo>
                    <a:cubicBezTo>
                      <a:pt x="256" y="75"/>
                      <a:pt x="254" y="74"/>
                      <a:pt x="253" y="72"/>
                    </a:cubicBezTo>
                    <a:cubicBezTo>
                      <a:pt x="253" y="72"/>
                      <a:pt x="254" y="72"/>
                      <a:pt x="255" y="71"/>
                    </a:cubicBezTo>
                    <a:cubicBezTo>
                      <a:pt x="255" y="71"/>
                      <a:pt x="255" y="71"/>
                      <a:pt x="255" y="71"/>
                    </a:cubicBezTo>
                    <a:cubicBezTo>
                      <a:pt x="255" y="71"/>
                      <a:pt x="255" y="72"/>
                      <a:pt x="256" y="72"/>
                    </a:cubicBezTo>
                    <a:cubicBezTo>
                      <a:pt x="258" y="74"/>
                      <a:pt x="259" y="75"/>
                      <a:pt x="261" y="76"/>
                    </a:cubicBezTo>
                    <a:cubicBezTo>
                      <a:pt x="261" y="77"/>
                      <a:pt x="261" y="77"/>
                      <a:pt x="262" y="76"/>
                    </a:cubicBezTo>
                    <a:cubicBezTo>
                      <a:pt x="262" y="76"/>
                      <a:pt x="262" y="75"/>
                      <a:pt x="261" y="75"/>
                    </a:cubicBezTo>
                    <a:cubicBezTo>
                      <a:pt x="261" y="74"/>
                      <a:pt x="260" y="74"/>
                      <a:pt x="259" y="73"/>
                    </a:cubicBezTo>
                    <a:cubicBezTo>
                      <a:pt x="258" y="72"/>
                      <a:pt x="257" y="71"/>
                      <a:pt x="256" y="70"/>
                    </a:cubicBezTo>
                    <a:cubicBezTo>
                      <a:pt x="256" y="70"/>
                      <a:pt x="257" y="70"/>
                      <a:pt x="257" y="69"/>
                    </a:cubicBezTo>
                    <a:cubicBezTo>
                      <a:pt x="257" y="69"/>
                      <a:pt x="258" y="69"/>
                      <a:pt x="258" y="69"/>
                    </a:cubicBezTo>
                    <a:cubicBezTo>
                      <a:pt x="258" y="69"/>
                      <a:pt x="258" y="69"/>
                      <a:pt x="259" y="70"/>
                    </a:cubicBezTo>
                    <a:cubicBezTo>
                      <a:pt x="260" y="71"/>
                      <a:pt x="262" y="73"/>
                      <a:pt x="263" y="74"/>
                    </a:cubicBezTo>
                    <a:cubicBezTo>
                      <a:pt x="264" y="74"/>
                      <a:pt x="264" y="74"/>
                      <a:pt x="264" y="74"/>
                    </a:cubicBezTo>
                    <a:cubicBezTo>
                      <a:pt x="264" y="73"/>
                      <a:pt x="264" y="73"/>
                      <a:pt x="264" y="72"/>
                    </a:cubicBezTo>
                    <a:cubicBezTo>
                      <a:pt x="264" y="72"/>
                      <a:pt x="263" y="71"/>
                      <a:pt x="262" y="70"/>
                    </a:cubicBezTo>
                    <a:cubicBezTo>
                      <a:pt x="261" y="69"/>
                      <a:pt x="260" y="69"/>
                      <a:pt x="259" y="68"/>
                    </a:cubicBezTo>
                    <a:cubicBezTo>
                      <a:pt x="260" y="67"/>
                      <a:pt x="260" y="67"/>
                      <a:pt x="261" y="67"/>
                    </a:cubicBezTo>
                    <a:cubicBezTo>
                      <a:pt x="261" y="67"/>
                      <a:pt x="261" y="67"/>
                      <a:pt x="261" y="67"/>
                    </a:cubicBezTo>
                    <a:cubicBezTo>
                      <a:pt x="263" y="68"/>
                      <a:pt x="264" y="69"/>
                      <a:pt x="265" y="70"/>
                    </a:cubicBezTo>
                    <a:cubicBezTo>
                      <a:pt x="267" y="72"/>
                      <a:pt x="268" y="73"/>
                      <a:pt x="268" y="73"/>
                    </a:cubicBezTo>
                    <a:cubicBezTo>
                      <a:pt x="268" y="73"/>
                      <a:pt x="268" y="73"/>
                      <a:pt x="268" y="73"/>
                    </a:cubicBezTo>
                    <a:cubicBezTo>
                      <a:pt x="268" y="74"/>
                      <a:pt x="267" y="75"/>
                      <a:pt x="266" y="75"/>
                    </a:cubicBezTo>
                    <a:cubicBezTo>
                      <a:pt x="263" y="78"/>
                      <a:pt x="261" y="79"/>
                      <a:pt x="260" y="80"/>
                    </a:cubicBezTo>
                    <a:cubicBezTo>
                      <a:pt x="260" y="80"/>
                      <a:pt x="260" y="80"/>
                      <a:pt x="260" y="80"/>
                    </a:cubicBezTo>
                    <a:cubicBezTo>
                      <a:pt x="260" y="80"/>
                      <a:pt x="260" y="80"/>
                      <a:pt x="260" y="79"/>
                    </a:cubicBezTo>
                    <a:close/>
                    <a:moveTo>
                      <a:pt x="245" y="84"/>
                    </a:moveTo>
                    <a:cubicBezTo>
                      <a:pt x="244" y="84"/>
                      <a:pt x="242" y="84"/>
                      <a:pt x="241" y="83"/>
                    </a:cubicBezTo>
                    <a:cubicBezTo>
                      <a:pt x="239" y="82"/>
                      <a:pt x="236" y="80"/>
                      <a:pt x="234" y="78"/>
                    </a:cubicBezTo>
                    <a:cubicBezTo>
                      <a:pt x="234" y="78"/>
                      <a:pt x="234" y="78"/>
                      <a:pt x="233" y="79"/>
                    </a:cubicBezTo>
                    <a:cubicBezTo>
                      <a:pt x="234" y="79"/>
                      <a:pt x="234" y="80"/>
                      <a:pt x="235" y="81"/>
                    </a:cubicBezTo>
                    <a:cubicBezTo>
                      <a:pt x="236" y="82"/>
                      <a:pt x="238" y="84"/>
                      <a:pt x="240" y="85"/>
                    </a:cubicBezTo>
                    <a:cubicBezTo>
                      <a:pt x="242" y="86"/>
                      <a:pt x="244" y="86"/>
                      <a:pt x="245" y="87"/>
                    </a:cubicBezTo>
                    <a:cubicBezTo>
                      <a:pt x="245" y="90"/>
                      <a:pt x="245" y="93"/>
                      <a:pt x="245" y="96"/>
                    </a:cubicBezTo>
                    <a:cubicBezTo>
                      <a:pt x="245" y="97"/>
                      <a:pt x="246" y="98"/>
                      <a:pt x="247" y="99"/>
                    </a:cubicBezTo>
                    <a:cubicBezTo>
                      <a:pt x="248" y="101"/>
                      <a:pt x="250" y="102"/>
                      <a:pt x="252" y="104"/>
                    </a:cubicBezTo>
                    <a:cubicBezTo>
                      <a:pt x="253" y="104"/>
                      <a:pt x="253" y="104"/>
                      <a:pt x="253" y="104"/>
                    </a:cubicBezTo>
                    <a:cubicBezTo>
                      <a:pt x="253" y="104"/>
                      <a:pt x="253" y="104"/>
                      <a:pt x="253" y="103"/>
                    </a:cubicBezTo>
                    <a:cubicBezTo>
                      <a:pt x="252" y="101"/>
                      <a:pt x="251" y="99"/>
                      <a:pt x="250" y="97"/>
                    </a:cubicBezTo>
                    <a:cubicBezTo>
                      <a:pt x="249" y="95"/>
                      <a:pt x="249" y="92"/>
                      <a:pt x="248" y="90"/>
                    </a:cubicBezTo>
                    <a:cubicBezTo>
                      <a:pt x="248" y="89"/>
                      <a:pt x="248" y="88"/>
                      <a:pt x="248" y="87"/>
                    </a:cubicBezTo>
                    <a:cubicBezTo>
                      <a:pt x="249" y="87"/>
                      <a:pt x="251" y="86"/>
                      <a:pt x="253" y="86"/>
                    </a:cubicBezTo>
                    <a:cubicBezTo>
                      <a:pt x="254" y="86"/>
                      <a:pt x="255" y="86"/>
                      <a:pt x="256" y="86"/>
                    </a:cubicBezTo>
                    <a:cubicBezTo>
                      <a:pt x="257" y="86"/>
                      <a:pt x="257" y="86"/>
                      <a:pt x="257" y="86"/>
                    </a:cubicBezTo>
                    <a:cubicBezTo>
                      <a:pt x="257" y="85"/>
                      <a:pt x="257" y="84"/>
                      <a:pt x="257" y="83"/>
                    </a:cubicBezTo>
                    <a:cubicBezTo>
                      <a:pt x="257" y="83"/>
                      <a:pt x="256" y="82"/>
                      <a:pt x="256" y="81"/>
                    </a:cubicBezTo>
                    <a:cubicBezTo>
                      <a:pt x="255" y="81"/>
                      <a:pt x="254" y="80"/>
                      <a:pt x="253" y="80"/>
                    </a:cubicBezTo>
                    <a:cubicBezTo>
                      <a:pt x="252" y="79"/>
                      <a:pt x="252" y="78"/>
                      <a:pt x="251" y="78"/>
                    </a:cubicBezTo>
                    <a:cubicBezTo>
                      <a:pt x="251" y="77"/>
                      <a:pt x="251" y="77"/>
                      <a:pt x="251" y="77"/>
                    </a:cubicBezTo>
                    <a:cubicBezTo>
                      <a:pt x="251" y="76"/>
                      <a:pt x="251" y="76"/>
                      <a:pt x="251" y="75"/>
                    </a:cubicBezTo>
                    <a:cubicBezTo>
                      <a:pt x="251" y="75"/>
                      <a:pt x="251" y="74"/>
                      <a:pt x="251" y="74"/>
                    </a:cubicBezTo>
                    <a:cubicBezTo>
                      <a:pt x="251" y="74"/>
                      <a:pt x="250" y="74"/>
                      <a:pt x="250" y="74"/>
                    </a:cubicBezTo>
                    <a:cubicBezTo>
                      <a:pt x="250" y="74"/>
                      <a:pt x="249" y="74"/>
                      <a:pt x="249" y="75"/>
                    </a:cubicBezTo>
                    <a:cubicBezTo>
                      <a:pt x="247" y="75"/>
                      <a:pt x="246" y="75"/>
                      <a:pt x="245" y="75"/>
                    </a:cubicBezTo>
                    <a:cubicBezTo>
                      <a:pt x="243" y="75"/>
                      <a:pt x="242" y="74"/>
                      <a:pt x="240" y="74"/>
                    </a:cubicBezTo>
                    <a:cubicBezTo>
                      <a:pt x="239" y="74"/>
                      <a:pt x="237" y="73"/>
                      <a:pt x="234" y="72"/>
                    </a:cubicBezTo>
                    <a:cubicBezTo>
                      <a:pt x="234" y="72"/>
                      <a:pt x="234" y="72"/>
                      <a:pt x="234" y="72"/>
                    </a:cubicBezTo>
                    <a:cubicBezTo>
                      <a:pt x="234" y="72"/>
                      <a:pt x="234" y="73"/>
                      <a:pt x="235" y="73"/>
                    </a:cubicBezTo>
                    <a:cubicBezTo>
                      <a:pt x="236" y="74"/>
                      <a:pt x="237" y="74"/>
                      <a:pt x="238" y="75"/>
                    </a:cubicBezTo>
                    <a:cubicBezTo>
                      <a:pt x="239" y="76"/>
                      <a:pt x="240" y="76"/>
                      <a:pt x="242" y="77"/>
                    </a:cubicBezTo>
                    <a:cubicBezTo>
                      <a:pt x="243" y="77"/>
                      <a:pt x="244" y="77"/>
                      <a:pt x="246" y="77"/>
                    </a:cubicBezTo>
                    <a:cubicBezTo>
                      <a:pt x="246" y="77"/>
                      <a:pt x="246" y="77"/>
                      <a:pt x="246" y="77"/>
                    </a:cubicBezTo>
                    <a:cubicBezTo>
                      <a:pt x="246" y="80"/>
                      <a:pt x="246" y="82"/>
                      <a:pt x="245" y="84"/>
                    </a:cubicBezTo>
                    <a:close/>
                    <a:moveTo>
                      <a:pt x="251" y="80"/>
                    </a:moveTo>
                    <a:cubicBezTo>
                      <a:pt x="252" y="81"/>
                      <a:pt x="253" y="82"/>
                      <a:pt x="253" y="82"/>
                    </a:cubicBezTo>
                    <a:cubicBezTo>
                      <a:pt x="254" y="82"/>
                      <a:pt x="253" y="83"/>
                      <a:pt x="253" y="83"/>
                    </a:cubicBezTo>
                    <a:cubicBezTo>
                      <a:pt x="251" y="84"/>
                      <a:pt x="249" y="84"/>
                      <a:pt x="247" y="84"/>
                    </a:cubicBezTo>
                    <a:cubicBezTo>
                      <a:pt x="247" y="83"/>
                      <a:pt x="247" y="82"/>
                      <a:pt x="247" y="82"/>
                    </a:cubicBezTo>
                    <a:cubicBezTo>
                      <a:pt x="247" y="80"/>
                      <a:pt x="247" y="78"/>
                      <a:pt x="247" y="77"/>
                    </a:cubicBezTo>
                    <a:cubicBezTo>
                      <a:pt x="248" y="77"/>
                      <a:pt x="248" y="77"/>
                      <a:pt x="249" y="78"/>
                    </a:cubicBezTo>
                    <a:cubicBezTo>
                      <a:pt x="249" y="78"/>
                      <a:pt x="250" y="79"/>
                      <a:pt x="251"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17" name="Freeform 17">
                <a:extLst>
                  <a:ext uri="{FF2B5EF4-FFF2-40B4-BE49-F238E27FC236}">
                    <a16:creationId xmlns:a16="http://schemas.microsoft.com/office/drawing/2014/main" id="{9915CBF4-3EEA-4575-9D83-9471836CD915}"/>
                  </a:ext>
                </a:extLst>
              </p:cNvPr>
              <p:cNvSpPr>
                <a:spLocks noEditPoints="1"/>
              </p:cNvSpPr>
              <p:nvPr/>
            </p:nvSpPr>
            <p:spPr bwMode="auto">
              <a:xfrm>
                <a:off x="3970338" y="2078038"/>
                <a:ext cx="1195388" cy="534988"/>
              </a:xfrm>
              <a:custGeom>
                <a:avLst/>
                <a:gdLst>
                  <a:gd name="T0" fmla="*/ 287 w 317"/>
                  <a:gd name="T1" fmla="*/ 63 h 142"/>
                  <a:gd name="T2" fmla="*/ 293 w 317"/>
                  <a:gd name="T3" fmla="*/ 69 h 142"/>
                  <a:gd name="T4" fmla="*/ 290 w 317"/>
                  <a:gd name="T5" fmla="*/ 73 h 142"/>
                  <a:gd name="T6" fmla="*/ 312 w 317"/>
                  <a:gd name="T7" fmla="*/ 10 h 142"/>
                  <a:gd name="T8" fmla="*/ 301 w 317"/>
                  <a:gd name="T9" fmla="*/ 14 h 142"/>
                  <a:gd name="T10" fmla="*/ 298 w 317"/>
                  <a:gd name="T11" fmla="*/ 0 h 142"/>
                  <a:gd name="T12" fmla="*/ 295 w 317"/>
                  <a:gd name="T13" fmla="*/ 9 h 142"/>
                  <a:gd name="T14" fmla="*/ 309 w 317"/>
                  <a:gd name="T15" fmla="*/ 2 h 142"/>
                  <a:gd name="T16" fmla="*/ 306 w 317"/>
                  <a:gd name="T17" fmla="*/ 17 h 142"/>
                  <a:gd name="T18" fmla="*/ 293 w 317"/>
                  <a:gd name="T19" fmla="*/ 52 h 142"/>
                  <a:gd name="T20" fmla="*/ 300 w 317"/>
                  <a:gd name="T21" fmla="*/ 44 h 142"/>
                  <a:gd name="T22" fmla="*/ 284 w 317"/>
                  <a:gd name="T23" fmla="*/ 47 h 142"/>
                  <a:gd name="T24" fmla="*/ 289 w 317"/>
                  <a:gd name="T25" fmla="*/ 39 h 142"/>
                  <a:gd name="T26" fmla="*/ 291 w 317"/>
                  <a:gd name="T27" fmla="*/ 40 h 142"/>
                  <a:gd name="T28" fmla="*/ 306 w 317"/>
                  <a:gd name="T29" fmla="*/ 42 h 142"/>
                  <a:gd name="T30" fmla="*/ 253 w 317"/>
                  <a:gd name="T31" fmla="*/ 76 h 142"/>
                  <a:gd name="T32" fmla="*/ 273 w 317"/>
                  <a:gd name="T33" fmla="*/ 78 h 142"/>
                  <a:gd name="T34" fmla="*/ 261 w 317"/>
                  <a:gd name="T35" fmla="*/ 105 h 142"/>
                  <a:gd name="T36" fmla="*/ 241 w 317"/>
                  <a:gd name="T37" fmla="*/ 111 h 142"/>
                  <a:gd name="T38" fmla="*/ 236 w 317"/>
                  <a:gd name="T39" fmla="*/ 97 h 142"/>
                  <a:gd name="T40" fmla="*/ 231 w 317"/>
                  <a:gd name="T41" fmla="*/ 93 h 142"/>
                  <a:gd name="T42" fmla="*/ 241 w 317"/>
                  <a:gd name="T43" fmla="*/ 118 h 142"/>
                  <a:gd name="T44" fmla="*/ 213 w 317"/>
                  <a:gd name="T45" fmla="*/ 113 h 142"/>
                  <a:gd name="T46" fmla="*/ 221 w 317"/>
                  <a:gd name="T47" fmla="*/ 100 h 142"/>
                  <a:gd name="T48" fmla="*/ 218 w 317"/>
                  <a:gd name="T49" fmla="*/ 112 h 142"/>
                  <a:gd name="T50" fmla="*/ 207 w 317"/>
                  <a:gd name="T51" fmla="*/ 110 h 142"/>
                  <a:gd name="T52" fmla="*/ 185 w 317"/>
                  <a:gd name="T53" fmla="*/ 112 h 142"/>
                  <a:gd name="T54" fmla="*/ 190 w 317"/>
                  <a:gd name="T55" fmla="*/ 138 h 142"/>
                  <a:gd name="T56" fmla="*/ 189 w 317"/>
                  <a:gd name="T57" fmla="*/ 116 h 142"/>
                  <a:gd name="T58" fmla="*/ 159 w 317"/>
                  <a:gd name="T59" fmla="*/ 135 h 142"/>
                  <a:gd name="T60" fmla="*/ 161 w 317"/>
                  <a:gd name="T61" fmla="*/ 132 h 142"/>
                  <a:gd name="T62" fmla="*/ 162 w 317"/>
                  <a:gd name="T63" fmla="*/ 115 h 142"/>
                  <a:gd name="T64" fmla="*/ 163 w 317"/>
                  <a:gd name="T65" fmla="*/ 120 h 142"/>
                  <a:gd name="T66" fmla="*/ 164 w 317"/>
                  <a:gd name="T67" fmla="*/ 127 h 142"/>
                  <a:gd name="T68" fmla="*/ 155 w 317"/>
                  <a:gd name="T69" fmla="*/ 140 h 142"/>
                  <a:gd name="T70" fmla="*/ 147 w 317"/>
                  <a:gd name="T71" fmla="*/ 141 h 142"/>
                  <a:gd name="T72" fmla="*/ 137 w 317"/>
                  <a:gd name="T73" fmla="*/ 131 h 142"/>
                  <a:gd name="T74" fmla="*/ 139 w 317"/>
                  <a:gd name="T75" fmla="*/ 123 h 142"/>
                  <a:gd name="T76" fmla="*/ 129 w 317"/>
                  <a:gd name="T77" fmla="*/ 112 h 142"/>
                  <a:gd name="T78" fmla="*/ 105 w 317"/>
                  <a:gd name="T79" fmla="*/ 104 h 142"/>
                  <a:gd name="T80" fmla="*/ 82 w 317"/>
                  <a:gd name="T81" fmla="*/ 115 h 142"/>
                  <a:gd name="T82" fmla="*/ 85 w 317"/>
                  <a:gd name="T83" fmla="*/ 113 h 142"/>
                  <a:gd name="T84" fmla="*/ 95 w 317"/>
                  <a:gd name="T85" fmla="*/ 99 h 142"/>
                  <a:gd name="T86" fmla="*/ 93 w 317"/>
                  <a:gd name="T87" fmla="*/ 104 h 142"/>
                  <a:gd name="T88" fmla="*/ 91 w 317"/>
                  <a:gd name="T89" fmla="*/ 110 h 142"/>
                  <a:gd name="T90" fmla="*/ 76 w 317"/>
                  <a:gd name="T91" fmla="*/ 117 h 142"/>
                  <a:gd name="T92" fmla="*/ 73 w 317"/>
                  <a:gd name="T93" fmla="*/ 94 h 142"/>
                  <a:gd name="T94" fmla="*/ 70 w 317"/>
                  <a:gd name="T95" fmla="*/ 82 h 142"/>
                  <a:gd name="T96" fmla="*/ 75 w 317"/>
                  <a:gd name="T97" fmla="*/ 100 h 142"/>
                  <a:gd name="T98" fmla="*/ 66 w 317"/>
                  <a:gd name="T99" fmla="*/ 113 h 142"/>
                  <a:gd name="T100" fmla="*/ 66 w 317"/>
                  <a:gd name="T101" fmla="*/ 98 h 142"/>
                  <a:gd name="T102" fmla="*/ 62 w 317"/>
                  <a:gd name="T103" fmla="*/ 82 h 142"/>
                  <a:gd name="T104" fmla="*/ 45 w 317"/>
                  <a:gd name="T105" fmla="*/ 88 h 142"/>
                  <a:gd name="T106" fmla="*/ 48 w 317"/>
                  <a:gd name="T107" fmla="*/ 57 h 142"/>
                  <a:gd name="T108" fmla="*/ 50 w 317"/>
                  <a:gd name="T109" fmla="*/ 60 h 142"/>
                  <a:gd name="T110" fmla="*/ 42 w 317"/>
                  <a:gd name="T111" fmla="*/ 47 h 142"/>
                  <a:gd name="T112" fmla="*/ 24 w 317"/>
                  <a:gd name="T113" fmla="*/ 33 h 142"/>
                  <a:gd name="T114" fmla="*/ 36 w 317"/>
                  <a:gd name="T115" fmla="*/ 36 h 142"/>
                  <a:gd name="T116" fmla="*/ 20 w 317"/>
                  <a:gd name="T117" fmla="*/ 30 h 142"/>
                  <a:gd name="T118" fmla="*/ 6 w 317"/>
                  <a:gd name="T119" fmla="*/ 9 h 142"/>
                  <a:gd name="T120" fmla="*/ 10 w 317"/>
                  <a:gd name="T121" fmla="*/ 18 h 142"/>
                  <a:gd name="T122" fmla="*/ 27 w 317"/>
                  <a:gd name="T123" fmla="*/ 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7" h="142">
                    <a:moveTo>
                      <a:pt x="287" y="78"/>
                    </a:moveTo>
                    <a:cubicBezTo>
                      <a:pt x="265" y="62"/>
                      <a:pt x="265" y="62"/>
                      <a:pt x="265" y="62"/>
                    </a:cubicBezTo>
                    <a:cubicBezTo>
                      <a:pt x="269" y="57"/>
                      <a:pt x="269" y="57"/>
                      <a:pt x="269" y="57"/>
                    </a:cubicBezTo>
                    <a:cubicBezTo>
                      <a:pt x="280" y="60"/>
                      <a:pt x="280" y="60"/>
                      <a:pt x="280" y="60"/>
                    </a:cubicBezTo>
                    <a:cubicBezTo>
                      <a:pt x="281" y="61"/>
                      <a:pt x="282" y="61"/>
                      <a:pt x="284" y="62"/>
                    </a:cubicBezTo>
                    <a:cubicBezTo>
                      <a:pt x="285" y="62"/>
                      <a:pt x="286" y="63"/>
                      <a:pt x="287" y="63"/>
                    </a:cubicBezTo>
                    <a:cubicBezTo>
                      <a:pt x="286" y="63"/>
                      <a:pt x="285" y="62"/>
                      <a:pt x="284" y="61"/>
                    </a:cubicBezTo>
                    <a:cubicBezTo>
                      <a:pt x="283" y="61"/>
                      <a:pt x="282" y="60"/>
                      <a:pt x="280" y="59"/>
                    </a:cubicBezTo>
                    <a:cubicBezTo>
                      <a:pt x="272" y="53"/>
                      <a:pt x="272" y="53"/>
                      <a:pt x="272" y="53"/>
                    </a:cubicBezTo>
                    <a:cubicBezTo>
                      <a:pt x="276" y="48"/>
                      <a:pt x="276" y="48"/>
                      <a:pt x="276" y="48"/>
                    </a:cubicBezTo>
                    <a:cubicBezTo>
                      <a:pt x="297" y="64"/>
                      <a:pt x="297" y="64"/>
                      <a:pt x="297" y="64"/>
                    </a:cubicBezTo>
                    <a:cubicBezTo>
                      <a:pt x="293" y="69"/>
                      <a:pt x="293" y="69"/>
                      <a:pt x="293" y="69"/>
                    </a:cubicBezTo>
                    <a:cubicBezTo>
                      <a:pt x="282" y="65"/>
                      <a:pt x="282" y="65"/>
                      <a:pt x="282" y="65"/>
                    </a:cubicBezTo>
                    <a:cubicBezTo>
                      <a:pt x="281" y="65"/>
                      <a:pt x="280" y="64"/>
                      <a:pt x="278" y="64"/>
                    </a:cubicBezTo>
                    <a:cubicBezTo>
                      <a:pt x="277" y="63"/>
                      <a:pt x="276" y="63"/>
                      <a:pt x="275" y="62"/>
                    </a:cubicBezTo>
                    <a:cubicBezTo>
                      <a:pt x="276" y="63"/>
                      <a:pt x="278" y="64"/>
                      <a:pt x="279" y="65"/>
                    </a:cubicBezTo>
                    <a:cubicBezTo>
                      <a:pt x="281" y="66"/>
                      <a:pt x="282" y="67"/>
                      <a:pt x="283" y="68"/>
                    </a:cubicBezTo>
                    <a:cubicBezTo>
                      <a:pt x="290" y="73"/>
                      <a:pt x="290" y="73"/>
                      <a:pt x="290" y="73"/>
                    </a:cubicBezTo>
                    <a:cubicBezTo>
                      <a:pt x="287" y="78"/>
                      <a:pt x="287" y="78"/>
                      <a:pt x="287" y="78"/>
                    </a:cubicBezTo>
                    <a:close/>
                    <a:moveTo>
                      <a:pt x="306" y="17"/>
                    </a:moveTo>
                    <a:cubicBezTo>
                      <a:pt x="307" y="11"/>
                      <a:pt x="307" y="11"/>
                      <a:pt x="307" y="11"/>
                    </a:cubicBezTo>
                    <a:cubicBezTo>
                      <a:pt x="309" y="12"/>
                      <a:pt x="309" y="12"/>
                      <a:pt x="309" y="12"/>
                    </a:cubicBezTo>
                    <a:cubicBezTo>
                      <a:pt x="310" y="12"/>
                      <a:pt x="311" y="12"/>
                      <a:pt x="311" y="12"/>
                    </a:cubicBezTo>
                    <a:cubicBezTo>
                      <a:pt x="312" y="11"/>
                      <a:pt x="312" y="11"/>
                      <a:pt x="312" y="10"/>
                    </a:cubicBezTo>
                    <a:cubicBezTo>
                      <a:pt x="312" y="10"/>
                      <a:pt x="312" y="9"/>
                      <a:pt x="312" y="9"/>
                    </a:cubicBezTo>
                    <a:cubicBezTo>
                      <a:pt x="311" y="8"/>
                      <a:pt x="311" y="8"/>
                      <a:pt x="310" y="8"/>
                    </a:cubicBezTo>
                    <a:cubicBezTo>
                      <a:pt x="310" y="8"/>
                      <a:pt x="309" y="8"/>
                      <a:pt x="309" y="8"/>
                    </a:cubicBezTo>
                    <a:cubicBezTo>
                      <a:pt x="308" y="9"/>
                      <a:pt x="307" y="9"/>
                      <a:pt x="307" y="10"/>
                    </a:cubicBezTo>
                    <a:cubicBezTo>
                      <a:pt x="306" y="10"/>
                      <a:pt x="306" y="10"/>
                      <a:pt x="305" y="11"/>
                    </a:cubicBezTo>
                    <a:cubicBezTo>
                      <a:pt x="304" y="12"/>
                      <a:pt x="302" y="13"/>
                      <a:pt x="301" y="14"/>
                    </a:cubicBezTo>
                    <a:cubicBezTo>
                      <a:pt x="300" y="15"/>
                      <a:pt x="300" y="15"/>
                      <a:pt x="299" y="15"/>
                    </a:cubicBezTo>
                    <a:cubicBezTo>
                      <a:pt x="298" y="15"/>
                      <a:pt x="297" y="15"/>
                      <a:pt x="295" y="15"/>
                    </a:cubicBezTo>
                    <a:cubicBezTo>
                      <a:pt x="293" y="15"/>
                      <a:pt x="292" y="14"/>
                      <a:pt x="291" y="12"/>
                    </a:cubicBezTo>
                    <a:cubicBezTo>
                      <a:pt x="290" y="11"/>
                      <a:pt x="289" y="9"/>
                      <a:pt x="290" y="6"/>
                    </a:cubicBezTo>
                    <a:cubicBezTo>
                      <a:pt x="290" y="4"/>
                      <a:pt x="291" y="2"/>
                      <a:pt x="292" y="1"/>
                    </a:cubicBezTo>
                    <a:cubicBezTo>
                      <a:pt x="294" y="0"/>
                      <a:pt x="296" y="0"/>
                      <a:pt x="298" y="0"/>
                    </a:cubicBezTo>
                    <a:cubicBezTo>
                      <a:pt x="300" y="0"/>
                      <a:pt x="300" y="0"/>
                      <a:pt x="300" y="0"/>
                    </a:cubicBezTo>
                    <a:cubicBezTo>
                      <a:pt x="299" y="6"/>
                      <a:pt x="299" y="6"/>
                      <a:pt x="299" y="6"/>
                    </a:cubicBezTo>
                    <a:cubicBezTo>
                      <a:pt x="297" y="6"/>
                      <a:pt x="297" y="6"/>
                      <a:pt x="297" y="6"/>
                    </a:cubicBezTo>
                    <a:cubicBezTo>
                      <a:pt x="296" y="6"/>
                      <a:pt x="296" y="6"/>
                      <a:pt x="295" y="6"/>
                    </a:cubicBezTo>
                    <a:cubicBezTo>
                      <a:pt x="295" y="6"/>
                      <a:pt x="294" y="7"/>
                      <a:pt x="294" y="7"/>
                    </a:cubicBezTo>
                    <a:cubicBezTo>
                      <a:pt x="294" y="8"/>
                      <a:pt x="294" y="8"/>
                      <a:pt x="295" y="9"/>
                    </a:cubicBezTo>
                    <a:cubicBezTo>
                      <a:pt x="295" y="9"/>
                      <a:pt x="295" y="9"/>
                      <a:pt x="296" y="9"/>
                    </a:cubicBezTo>
                    <a:cubicBezTo>
                      <a:pt x="297" y="9"/>
                      <a:pt x="299" y="8"/>
                      <a:pt x="301" y="6"/>
                    </a:cubicBezTo>
                    <a:cubicBezTo>
                      <a:pt x="302" y="6"/>
                      <a:pt x="302" y="6"/>
                      <a:pt x="302" y="6"/>
                    </a:cubicBezTo>
                    <a:cubicBezTo>
                      <a:pt x="302" y="6"/>
                      <a:pt x="302" y="6"/>
                      <a:pt x="302" y="6"/>
                    </a:cubicBezTo>
                    <a:cubicBezTo>
                      <a:pt x="304" y="4"/>
                      <a:pt x="306" y="3"/>
                      <a:pt x="307" y="2"/>
                    </a:cubicBezTo>
                    <a:cubicBezTo>
                      <a:pt x="307" y="2"/>
                      <a:pt x="308" y="2"/>
                      <a:pt x="309" y="2"/>
                    </a:cubicBezTo>
                    <a:cubicBezTo>
                      <a:pt x="309" y="2"/>
                      <a:pt x="310" y="2"/>
                      <a:pt x="311" y="2"/>
                    </a:cubicBezTo>
                    <a:cubicBezTo>
                      <a:pt x="313" y="2"/>
                      <a:pt x="315" y="3"/>
                      <a:pt x="316" y="5"/>
                    </a:cubicBezTo>
                    <a:cubicBezTo>
                      <a:pt x="317" y="7"/>
                      <a:pt x="317" y="9"/>
                      <a:pt x="317" y="11"/>
                    </a:cubicBezTo>
                    <a:cubicBezTo>
                      <a:pt x="316" y="14"/>
                      <a:pt x="315" y="16"/>
                      <a:pt x="314" y="17"/>
                    </a:cubicBezTo>
                    <a:cubicBezTo>
                      <a:pt x="312" y="18"/>
                      <a:pt x="310" y="18"/>
                      <a:pt x="308" y="18"/>
                    </a:cubicBezTo>
                    <a:cubicBezTo>
                      <a:pt x="306" y="17"/>
                      <a:pt x="306" y="17"/>
                      <a:pt x="306" y="17"/>
                    </a:cubicBezTo>
                    <a:close/>
                    <a:moveTo>
                      <a:pt x="311" y="33"/>
                    </a:moveTo>
                    <a:cubicBezTo>
                      <a:pt x="286" y="25"/>
                      <a:pt x="286" y="25"/>
                      <a:pt x="286" y="25"/>
                    </a:cubicBezTo>
                    <a:cubicBezTo>
                      <a:pt x="287" y="19"/>
                      <a:pt x="287" y="19"/>
                      <a:pt x="287" y="19"/>
                    </a:cubicBezTo>
                    <a:cubicBezTo>
                      <a:pt x="313" y="28"/>
                      <a:pt x="313" y="28"/>
                      <a:pt x="313" y="28"/>
                    </a:cubicBezTo>
                    <a:cubicBezTo>
                      <a:pt x="311" y="33"/>
                      <a:pt x="311" y="33"/>
                      <a:pt x="311" y="33"/>
                    </a:cubicBezTo>
                    <a:close/>
                    <a:moveTo>
                      <a:pt x="293" y="52"/>
                    </a:moveTo>
                    <a:cubicBezTo>
                      <a:pt x="296" y="46"/>
                      <a:pt x="296" y="46"/>
                      <a:pt x="296" y="46"/>
                    </a:cubicBezTo>
                    <a:cubicBezTo>
                      <a:pt x="298" y="47"/>
                      <a:pt x="298" y="47"/>
                      <a:pt x="298" y="47"/>
                    </a:cubicBezTo>
                    <a:cubicBezTo>
                      <a:pt x="298" y="48"/>
                      <a:pt x="299" y="48"/>
                      <a:pt x="300" y="48"/>
                    </a:cubicBezTo>
                    <a:cubicBezTo>
                      <a:pt x="300" y="47"/>
                      <a:pt x="301" y="47"/>
                      <a:pt x="301" y="46"/>
                    </a:cubicBezTo>
                    <a:cubicBezTo>
                      <a:pt x="301" y="46"/>
                      <a:pt x="301" y="45"/>
                      <a:pt x="301" y="45"/>
                    </a:cubicBezTo>
                    <a:cubicBezTo>
                      <a:pt x="301" y="44"/>
                      <a:pt x="300" y="44"/>
                      <a:pt x="300" y="44"/>
                    </a:cubicBezTo>
                    <a:cubicBezTo>
                      <a:pt x="299" y="44"/>
                      <a:pt x="299" y="43"/>
                      <a:pt x="298" y="44"/>
                    </a:cubicBezTo>
                    <a:cubicBezTo>
                      <a:pt x="297" y="44"/>
                      <a:pt x="297" y="44"/>
                      <a:pt x="296" y="44"/>
                    </a:cubicBezTo>
                    <a:cubicBezTo>
                      <a:pt x="295" y="44"/>
                      <a:pt x="295" y="45"/>
                      <a:pt x="294" y="45"/>
                    </a:cubicBezTo>
                    <a:cubicBezTo>
                      <a:pt x="292" y="46"/>
                      <a:pt x="291" y="47"/>
                      <a:pt x="289" y="47"/>
                    </a:cubicBezTo>
                    <a:cubicBezTo>
                      <a:pt x="289" y="48"/>
                      <a:pt x="288" y="48"/>
                      <a:pt x="287" y="48"/>
                    </a:cubicBezTo>
                    <a:cubicBezTo>
                      <a:pt x="286" y="48"/>
                      <a:pt x="285" y="48"/>
                      <a:pt x="284" y="47"/>
                    </a:cubicBezTo>
                    <a:cubicBezTo>
                      <a:pt x="282" y="46"/>
                      <a:pt x="280" y="45"/>
                      <a:pt x="280" y="43"/>
                    </a:cubicBezTo>
                    <a:cubicBezTo>
                      <a:pt x="279" y="41"/>
                      <a:pt x="279" y="39"/>
                      <a:pt x="280" y="37"/>
                    </a:cubicBezTo>
                    <a:cubicBezTo>
                      <a:pt x="281" y="35"/>
                      <a:pt x="283" y="33"/>
                      <a:pt x="284" y="33"/>
                    </a:cubicBezTo>
                    <a:cubicBezTo>
                      <a:pt x="286" y="32"/>
                      <a:pt x="287" y="32"/>
                      <a:pt x="290" y="33"/>
                    </a:cubicBezTo>
                    <a:cubicBezTo>
                      <a:pt x="292" y="34"/>
                      <a:pt x="292" y="34"/>
                      <a:pt x="292" y="34"/>
                    </a:cubicBezTo>
                    <a:cubicBezTo>
                      <a:pt x="289" y="39"/>
                      <a:pt x="289" y="39"/>
                      <a:pt x="289" y="39"/>
                    </a:cubicBezTo>
                    <a:cubicBezTo>
                      <a:pt x="288" y="38"/>
                      <a:pt x="288" y="38"/>
                      <a:pt x="288" y="38"/>
                    </a:cubicBezTo>
                    <a:cubicBezTo>
                      <a:pt x="287" y="38"/>
                      <a:pt x="286" y="38"/>
                      <a:pt x="286" y="38"/>
                    </a:cubicBezTo>
                    <a:cubicBezTo>
                      <a:pt x="285" y="38"/>
                      <a:pt x="285" y="38"/>
                      <a:pt x="284" y="39"/>
                    </a:cubicBezTo>
                    <a:cubicBezTo>
                      <a:pt x="284" y="40"/>
                      <a:pt x="284" y="40"/>
                      <a:pt x="284" y="40"/>
                    </a:cubicBezTo>
                    <a:cubicBezTo>
                      <a:pt x="285" y="41"/>
                      <a:pt x="285" y="41"/>
                      <a:pt x="286" y="41"/>
                    </a:cubicBezTo>
                    <a:cubicBezTo>
                      <a:pt x="286" y="42"/>
                      <a:pt x="288" y="41"/>
                      <a:pt x="291" y="40"/>
                    </a:cubicBezTo>
                    <a:cubicBezTo>
                      <a:pt x="292" y="40"/>
                      <a:pt x="292" y="40"/>
                      <a:pt x="292" y="40"/>
                    </a:cubicBezTo>
                    <a:cubicBezTo>
                      <a:pt x="292" y="39"/>
                      <a:pt x="292" y="39"/>
                      <a:pt x="292" y="39"/>
                    </a:cubicBezTo>
                    <a:cubicBezTo>
                      <a:pt x="295" y="38"/>
                      <a:pt x="297" y="37"/>
                      <a:pt x="298" y="37"/>
                    </a:cubicBezTo>
                    <a:cubicBezTo>
                      <a:pt x="298" y="37"/>
                      <a:pt x="299" y="37"/>
                      <a:pt x="300" y="37"/>
                    </a:cubicBezTo>
                    <a:cubicBezTo>
                      <a:pt x="300" y="38"/>
                      <a:pt x="301" y="38"/>
                      <a:pt x="302" y="38"/>
                    </a:cubicBezTo>
                    <a:cubicBezTo>
                      <a:pt x="304" y="39"/>
                      <a:pt x="305" y="40"/>
                      <a:pt x="306" y="42"/>
                    </a:cubicBezTo>
                    <a:cubicBezTo>
                      <a:pt x="306" y="44"/>
                      <a:pt x="306" y="46"/>
                      <a:pt x="305" y="49"/>
                    </a:cubicBezTo>
                    <a:cubicBezTo>
                      <a:pt x="304" y="51"/>
                      <a:pt x="303" y="52"/>
                      <a:pt x="301" y="53"/>
                    </a:cubicBezTo>
                    <a:cubicBezTo>
                      <a:pt x="299" y="54"/>
                      <a:pt x="297" y="54"/>
                      <a:pt x="295" y="53"/>
                    </a:cubicBezTo>
                    <a:cubicBezTo>
                      <a:pt x="293" y="52"/>
                      <a:pt x="293" y="52"/>
                      <a:pt x="293" y="52"/>
                    </a:cubicBezTo>
                    <a:close/>
                    <a:moveTo>
                      <a:pt x="272" y="95"/>
                    </a:moveTo>
                    <a:cubicBezTo>
                      <a:pt x="253" y="76"/>
                      <a:pt x="253" y="76"/>
                      <a:pt x="253" y="76"/>
                    </a:cubicBezTo>
                    <a:cubicBezTo>
                      <a:pt x="263" y="66"/>
                      <a:pt x="263" y="66"/>
                      <a:pt x="263" y="66"/>
                    </a:cubicBezTo>
                    <a:cubicBezTo>
                      <a:pt x="266" y="70"/>
                      <a:pt x="266" y="70"/>
                      <a:pt x="266" y="70"/>
                    </a:cubicBezTo>
                    <a:cubicBezTo>
                      <a:pt x="261" y="75"/>
                      <a:pt x="261" y="75"/>
                      <a:pt x="261" y="75"/>
                    </a:cubicBezTo>
                    <a:cubicBezTo>
                      <a:pt x="265" y="79"/>
                      <a:pt x="265" y="79"/>
                      <a:pt x="265" y="79"/>
                    </a:cubicBezTo>
                    <a:cubicBezTo>
                      <a:pt x="270" y="74"/>
                      <a:pt x="270" y="74"/>
                      <a:pt x="270" y="74"/>
                    </a:cubicBezTo>
                    <a:cubicBezTo>
                      <a:pt x="273" y="78"/>
                      <a:pt x="273" y="78"/>
                      <a:pt x="273" y="78"/>
                    </a:cubicBezTo>
                    <a:cubicBezTo>
                      <a:pt x="269" y="83"/>
                      <a:pt x="269" y="83"/>
                      <a:pt x="269" y="83"/>
                    </a:cubicBezTo>
                    <a:cubicBezTo>
                      <a:pt x="273" y="87"/>
                      <a:pt x="273" y="87"/>
                      <a:pt x="273" y="87"/>
                    </a:cubicBezTo>
                    <a:cubicBezTo>
                      <a:pt x="278" y="81"/>
                      <a:pt x="278" y="81"/>
                      <a:pt x="278" y="81"/>
                    </a:cubicBezTo>
                    <a:cubicBezTo>
                      <a:pt x="282" y="85"/>
                      <a:pt x="282" y="85"/>
                      <a:pt x="282" y="85"/>
                    </a:cubicBezTo>
                    <a:cubicBezTo>
                      <a:pt x="272" y="95"/>
                      <a:pt x="272" y="95"/>
                      <a:pt x="272" y="95"/>
                    </a:cubicBezTo>
                    <a:close/>
                    <a:moveTo>
                      <a:pt x="261" y="105"/>
                    </a:moveTo>
                    <a:cubicBezTo>
                      <a:pt x="243" y="85"/>
                      <a:pt x="243" y="85"/>
                      <a:pt x="243" y="85"/>
                    </a:cubicBezTo>
                    <a:cubicBezTo>
                      <a:pt x="248" y="81"/>
                      <a:pt x="248" y="81"/>
                      <a:pt x="248" y="81"/>
                    </a:cubicBezTo>
                    <a:cubicBezTo>
                      <a:pt x="266" y="101"/>
                      <a:pt x="266" y="101"/>
                      <a:pt x="266" y="101"/>
                    </a:cubicBezTo>
                    <a:cubicBezTo>
                      <a:pt x="261" y="105"/>
                      <a:pt x="261" y="105"/>
                      <a:pt x="261" y="105"/>
                    </a:cubicBezTo>
                    <a:close/>
                    <a:moveTo>
                      <a:pt x="234" y="100"/>
                    </a:moveTo>
                    <a:cubicBezTo>
                      <a:pt x="241" y="111"/>
                      <a:pt x="241" y="111"/>
                      <a:pt x="241" y="111"/>
                    </a:cubicBezTo>
                    <a:cubicBezTo>
                      <a:pt x="242" y="112"/>
                      <a:pt x="242" y="112"/>
                      <a:pt x="243" y="112"/>
                    </a:cubicBezTo>
                    <a:cubicBezTo>
                      <a:pt x="243" y="112"/>
                      <a:pt x="244" y="112"/>
                      <a:pt x="244" y="112"/>
                    </a:cubicBezTo>
                    <a:cubicBezTo>
                      <a:pt x="245" y="112"/>
                      <a:pt x="245" y="111"/>
                      <a:pt x="245" y="111"/>
                    </a:cubicBezTo>
                    <a:cubicBezTo>
                      <a:pt x="245" y="110"/>
                      <a:pt x="245" y="110"/>
                      <a:pt x="244" y="109"/>
                    </a:cubicBezTo>
                    <a:cubicBezTo>
                      <a:pt x="237" y="98"/>
                      <a:pt x="237" y="98"/>
                      <a:pt x="237" y="98"/>
                    </a:cubicBezTo>
                    <a:cubicBezTo>
                      <a:pt x="237" y="97"/>
                      <a:pt x="236" y="97"/>
                      <a:pt x="236" y="97"/>
                    </a:cubicBezTo>
                    <a:cubicBezTo>
                      <a:pt x="235" y="97"/>
                      <a:pt x="235" y="97"/>
                      <a:pt x="234" y="97"/>
                    </a:cubicBezTo>
                    <a:cubicBezTo>
                      <a:pt x="234" y="97"/>
                      <a:pt x="233" y="98"/>
                      <a:pt x="233" y="98"/>
                    </a:cubicBezTo>
                    <a:cubicBezTo>
                      <a:pt x="233" y="99"/>
                      <a:pt x="233" y="99"/>
                      <a:pt x="234" y="100"/>
                    </a:cubicBezTo>
                    <a:close/>
                    <a:moveTo>
                      <a:pt x="229" y="104"/>
                    </a:moveTo>
                    <a:cubicBezTo>
                      <a:pt x="228" y="102"/>
                      <a:pt x="227" y="100"/>
                      <a:pt x="228" y="98"/>
                    </a:cubicBezTo>
                    <a:cubicBezTo>
                      <a:pt x="228" y="96"/>
                      <a:pt x="229" y="95"/>
                      <a:pt x="231" y="93"/>
                    </a:cubicBezTo>
                    <a:cubicBezTo>
                      <a:pt x="234" y="92"/>
                      <a:pt x="236" y="91"/>
                      <a:pt x="238" y="92"/>
                    </a:cubicBezTo>
                    <a:cubicBezTo>
                      <a:pt x="239" y="92"/>
                      <a:pt x="241" y="93"/>
                      <a:pt x="243" y="96"/>
                    </a:cubicBezTo>
                    <a:cubicBezTo>
                      <a:pt x="249" y="105"/>
                      <a:pt x="249" y="105"/>
                      <a:pt x="249" y="105"/>
                    </a:cubicBezTo>
                    <a:cubicBezTo>
                      <a:pt x="250" y="107"/>
                      <a:pt x="251" y="109"/>
                      <a:pt x="251" y="111"/>
                    </a:cubicBezTo>
                    <a:cubicBezTo>
                      <a:pt x="250" y="113"/>
                      <a:pt x="249" y="114"/>
                      <a:pt x="247" y="116"/>
                    </a:cubicBezTo>
                    <a:cubicBezTo>
                      <a:pt x="245" y="117"/>
                      <a:pt x="243" y="118"/>
                      <a:pt x="241" y="118"/>
                    </a:cubicBezTo>
                    <a:cubicBezTo>
                      <a:pt x="239" y="117"/>
                      <a:pt x="237" y="116"/>
                      <a:pt x="236" y="114"/>
                    </a:cubicBezTo>
                    <a:cubicBezTo>
                      <a:pt x="229" y="104"/>
                      <a:pt x="229" y="104"/>
                      <a:pt x="229" y="104"/>
                    </a:cubicBezTo>
                    <a:close/>
                    <a:moveTo>
                      <a:pt x="210" y="134"/>
                    </a:moveTo>
                    <a:cubicBezTo>
                      <a:pt x="200" y="109"/>
                      <a:pt x="200" y="109"/>
                      <a:pt x="200" y="109"/>
                    </a:cubicBezTo>
                    <a:cubicBezTo>
                      <a:pt x="209" y="105"/>
                      <a:pt x="209" y="105"/>
                      <a:pt x="209" y="105"/>
                    </a:cubicBezTo>
                    <a:cubicBezTo>
                      <a:pt x="213" y="113"/>
                      <a:pt x="213" y="113"/>
                      <a:pt x="213" y="113"/>
                    </a:cubicBezTo>
                    <a:cubicBezTo>
                      <a:pt x="214" y="114"/>
                      <a:pt x="214" y="115"/>
                      <a:pt x="215" y="116"/>
                    </a:cubicBezTo>
                    <a:cubicBezTo>
                      <a:pt x="215" y="117"/>
                      <a:pt x="216" y="118"/>
                      <a:pt x="216" y="119"/>
                    </a:cubicBezTo>
                    <a:cubicBezTo>
                      <a:pt x="216" y="118"/>
                      <a:pt x="215" y="116"/>
                      <a:pt x="215" y="115"/>
                    </a:cubicBezTo>
                    <a:cubicBezTo>
                      <a:pt x="215" y="114"/>
                      <a:pt x="214" y="113"/>
                      <a:pt x="214" y="113"/>
                    </a:cubicBezTo>
                    <a:cubicBezTo>
                      <a:pt x="212" y="104"/>
                      <a:pt x="212" y="104"/>
                      <a:pt x="212" y="104"/>
                    </a:cubicBezTo>
                    <a:cubicBezTo>
                      <a:pt x="221" y="100"/>
                      <a:pt x="221" y="100"/>
                      <a:pt x="221" y="100"/>
                    </a:cubicBezTo>
                    <a:cubicBezTo>
                      <a:pt x="231" y="125"/>
                      <a:pt x="231" y="125"/>
                      <a:pt x="231" y="125"/>
                    </a:cubicBezTo>
                    <a:cubicBezTo>
                      <a:pt x="226" y="127"/>
                      <a:pt x="226" y="127"/>
                      <a:pt x="226" y="127"/>
                    </a:cubicBezTo>
                    <a:cubicBezTo>
                      <a:pt x="222" y="118"/>
                      <a:pt x="222" y="118"/>
                      <a:pt x="222" y="118"/>
                    </a:cubicBezTo>
                    <a:cubicBezTo>
                      <a:pt x="221" y="116"/>
                      <a:pt x="220" y="114"/>
                      <a:pt x="219" y="112"/>
                    </a:cubicBezTo>
                    <a:cubicBezTo>
                      <a:pt x="219" y="110"/>
                      <a:pt x="218" y="108"/>
                      <a:pt x="217" y="106"/>
                    </a:cubicBezTo>
                    <a:cubicBezTo>
                      <a:pt x="218" y="109"/>
                      <a:pt x="218" y="110"/>
                      <a:pt x="218" y="112"/>
                    </a:cubicBezTo>
                    <a:cubicBezTo>
                      <a:pt x="219" y="113"/>
                      <a:pt x="219" y="114"/>
                      <a:pt x="219" y="115"/>
                    </a:cubicBezTo>
                    <a:cubicBezTo>
                      <a:pt x="222" y="129"/>
                      <a:pt x="222" y="129"/>
                      <a:pt x="222" y="129"/>
                    </a:cubicBezTo>
                    <a:cubicBezTo>
                      <a:pt x="219" y="130"/>
                      <a:pt x="219" y="130"/>
                      <a:pt x="219" y="130"/>
                    </a:cubicBezTo>
                    <a:cubicBezTo>
                      <a:pt x="212" y="119"/>
                      <a:pt x="212" y="119"/>
                      <a:pt x="212" y="119"/>
                    </a:cubicBezTo>
                    <a:cubicBezTo>
                      <a:pt x="211" y="117"/>
                      <a:pt x="210" y="116"/>
                      <a:pt x="209" y="114"/>
                    </a:cubicBezTo>
                    <a:cubicBezTo>
                      <a:pt x="208" y="113"/>
                      <a:pt x="207" y="112"/>
                      <a:pt x="207" y="110"/>
                    </a:cubicBezTo>
                    <a:cubicBezTo>
                      <a:pt x="208" y="112"/>
                      <a:pt x="208" y="114"/>
                      <a:pt x="209" y="116"/>
                    </a:cubicBezTo>
                    <a:cubicBezTo>
                      <a:pt x="210" y="118"/>
                      <a:pt x="211" y="120"/>
                      <a:pt x="212" y="122"/>
                    </a:cubicBezTo>
                    <a:cubicBezTo>
                      <a:pt x="216" y="131"/>
                      <a:pt x="216" y="131"/>
                      <a:pt x="216" y="131"/>
                    </a:cubicBezTo>
                    <a:cubicBezTo>
                      <a:pt x="210" y="134"/>
                      <a:pt x="210" y="134"/>
                      <a:pt x="210" y="134"/>
                    </a:cubicBezTo>
                    <a:close/>
                    <a:moveTo>
                      <a:pt x="184" y="139"/>
                    </a:moveTo>
                    <a:cubicBezTo>
                      <a:pt x="185" y="112"/>
                      <a:pt x="185" y="112"/>
                      <a:pt x="185" y="112"/>
                    </a:cubicBezTo>
                    <a:cubicBezTo>
                      <a:pt x="193" y="111"/>
                      <a:pt x="193" y="111"/>
                      <a:pt x="193" y="111"/>
                    </a:cubicBezTo>
                    <a:cubicBezTo>
                      <a:pt x="202" y="137"/>
                      <a:pt x="202" y="137"/>
                      <a:pt x="202" y="137"/>
                    </a:cubicBezTo>
                    <a:cubicBezTo>
                      <a:pt x="195" y="138"/>
                      <a:pt x="195" y="138"/>
                      <a:pt x="195" y="138"/>
                    </a:cubicBezTo>
                    <a:cubicBezTo>
                      <a:pt x="194" y="133"/>
                      <a:pt x="194" y="133"/>
                      <a:pt x="194" y="133"/>
                    </a:cubicBezTo>
                    <a:cubicBezTo>
                      <a:pt x="190" y="134"/>
                      <a:pt x="190" y="134"/>
                      <a:pt x="190" y="134"/>
                    </a:cubicBezTo>
                    <a:cubicBezTo>
                      <a:pt x="190" y="138"/>
                      <a:pt x="190" y="138"/>
                      <a:pt x="190" y="138"/>
                    </a:cubicBezTo>
                    <a:cubicBezTo>
                      <a:pt x="184" y="139"/>
                      <a:pt x="184" y="139"/>
                      <a:pt x="184" y="139"/>
                    </a:cubicBezTo>
                    <a:close/>
                    <a:moveTo>
                      <a:pt x="190" y="129"/>
                    </a:moveTo>
                    <a:cubicBezTo>
                      <a:pt x="193" y="128"/>
                      <a:pt x="193" y="128"/>
                      <a:pt x="193" y="128"/>
                    </a:cubicBezTo>
                    <a:cubicBezTo>
                      <a:pt x="191" y="120"/>
                      <a:pt x="191" y="120"/>
                      <a:pt x="191" y="120"/>
                    </a:cubicBezTo>
                    <a:cubicBezTo>
                      <a:pt x="190" y="120"/>
                      <a:pt x="190" y="119"/>
                      <a:pt x="190" y="119"/>
                    </a:cubicBezTo>
                    <a:cubicBezTo>
                      <a:pt x="190" y="118"/>
                      <a:pt x="190" y="117"/>
                      <a:pt x="189" y="116"/>
                    </a:cubicBezTo>
                    <a:cubicBezTo>
                      <a:pt x="189" y="117"/>
                      <a:pt x="190" y="117"/>
                      <a:pt x="190" y="118"/>
                    </a:cubicBezTo>
                    <a:cubicBezTo>
                      <a:pt x="190" y="119"/>
                      <a:pt x="190" y="120"/>
                      <a:pt x="190" y="120"/>
                    </a:cubicBezTo>
                    <a:cubicBezTo>
                      <a:pt x="190" y="129"/>
                      <a:pt x="190" y="129"/>
                      <a:pt x="190" y="129"/>
                    </a:cubicBezTo>
                    <a:close/>
                    <a:moveTo>
                      <a:pt x="153" y="132"/>
                    </a:moveTo>
                    <a:cubicBezTo>
                      <a:pt x="159" y="133"/>
                      <a:pt x="159" y="133"/>
                      <a:pt x="159" y="133"/>
                    </a:cubicBezTo>
                    <a:cubicBezTo>
                      <a:pt x="159" y="135"/>
                      <a:pt x="159" y="135"/>
                      <a:pt x="159" y="135"/>
                    </a:cubicBezTo>
                    <a:cubicBezTo>
                      <a:pt x="159" y="136"/>
                      <a:pt x="159" y="136"/>
                      <a:pt x="159" y="137"/>
                    </a:cubicBezTo>
                    <a:cubicBezTo>
                      <a:pt x="160" y="137"/>
                      <a:pt x="160" y="137"/>
                      <a:pt x="161" y="137"/>
                    </a:cubicBezTo>
                    <a:cubicBezTo>
                      <a:pt x="162" y="138"/>
                      <a:pt x="162" y="137"/>
                      <a:pt x="162" y="137"/>
                    </a:cubicBezTo>
                    <a:cubicBezTo>
                      <a:pt x="163" y="137"/>
                      <a:pt x="163" y="136"/>
                      <a:pt x="163" y="135"/>
                    </a:cubicBezTo>
                    <a:cubicBezTo>
                      <a:pt x="163" y="135"/>
                      <a:pt x="163" y="134"/>
                      <a:pt x="163" y="134"/>
                    </a:cubicBezTo>
                    <a:cubicBezTo>
                      <a:pt x="162" y="133"/>
                      <a:pt x="162" y="133"/>
                      <a:pt x="161" y="132"/>
                    </a:cubicBezTo>
                    <a:cubicBezTo>
                      <a:pt x="161" y="132"/>
                      <a:pt x="160" y="131"/>
                      <a:pt x="160" y="131"/>
                    </a:cubicBezTo>
                    <a:cubicBezTo>
                      <a:pt x="158" y="129"/>
                      <a:pt x="157" y="128"/>
                      <a:pt x="156" y="127"/>
                    </a:cubicBezTo>
                    <a:cubicBezTo>
                      <a:pt x="155" y="126"/>
                      <a:pt x="155" y="126"/>
                      <a:pt x="155" y="125"/>
                    </a:cubicBezTo>
                    <a:cubicBezTo>
                      <a:pt x="154" y="124"/>
                      <a:pt x="154" y="123"/>
                      <a:pt x="154" y="122"/>
                    </a:cubicBezTo>
                    <a:cubicBezTo>
                      <a:pt x="154" y="119"/>
                      <a:pt x="155" y="118"/>
                      <a:pt x="156" y="116"/>
                    </a:cubicBezTo>
                    <a:cubicBezTo>
                      <a:pt x="158" y="115"/>
                      <a:pt x="160" y="115"/>
                      <a:pt x="162" y="115"/>
                    </a:cubicBezTo>
                    <a:cubicBezTo>
                      <a:pt x="165" y="115"/>
                      <a:pt x="167" y="116"/>
                      <a:pt x="168" y="117"/>
                    </a:cubicBezTo>
                    <a:cubicBezTo>
                      <a:pt x="169" y="118"/>
                      <a:pt x="170" y="120"/>
                      <a:pt x="169" y="122"/>
                    </a:cubicBezTo>
                    <a:cubicBezTo>
                      <a:pt x="169" y="124"/>
                      <a:pt x="169" y="124"/>
                      <a:pt x="169" y="124"/>
                    </a:cubicBezTo>
                    <a:cubicBezTo>
                      <a:pt x="164" y="124"/>
                      <a:pt x="164" y="124"/>
                      <a:pt x="164" y="124"/>
                    </a:cubicBezTo>
                    <a:cubicBezTo>
                      <a:pt x="164" y="122"/>
                      <a:pt x="164" y="122"/>
                      <a:pt x="164" y="122"/>
                    </a:cubicBezTo>
                    <a:cubicBezTo>
                      <a:pt x="164" y="121"/>
                      <a:pt x="164" y="121"/>
                      <a:pt x="163" y="120"/>
                    </a:cubicBezTo>
                    <a:cubicBezTo>
                      <a:pt x="163" y="120"/>
                      <a:pt x="163" y="120"/>
                      <a:pt x="162" y="120"/>
                    </a:cubicBezTo>
                    <a:cubicBezTo>
                      <a:pt x="161" y="119"/>
                      <a:pt x="161" y="120"/>
                      <a:pt x="161" y="120"/>
                    </a:cubicBezTo>
                    <a:cubicBezTo>
                      <a:pt x="160" y="120"/>
                      <a:pt x="160" y="121"/>
                      <a:pt x="160" y="121"/>
                    </a:cubicBezTo>
                    <a:cubicBezTo>
                      <a:pt x="160" y="122"/>
                      <a:pt x="161" y="124"/>
                      <a:pt x="164" y="126"/>
                    </a:cubicBezTo>
                    <a:cubicBezTo>
                      <a:pt x="164" y="127"/>
                      <a:pt x="164" y="127"/>
                      <a:pt x="164" y="127"/>
                    </a:cubicBezTo>
                    <a:cubicBezTo>
                      <a:pt x="164" y="127"/>
                      <a:pt x="164" y="127"/>
                      <a:pt x="164" y="127"/>
                    </a:cubicBezTo>
                    <a:cubicBezTo>
                      <a:pt x="167" y="129"/>
                      <a:pt x="168" y="130"/>
                      <a:pt x="168" y="131"/>
                    </a:cubicBezTo>
                    <a:cubicBezTo>
                      <a:pt x="169" y="132"/>
                      <a:pt x="169" y="133"/>
                      <a:pt x="169" y="133"/>
                    </a:cubicBezTo>
                    <a:cubicBezTo>
                      <a:pt x="169" y="134"/>
                      <a:pt x="169" y="135"/>
                      <a:pt x="169" y="135"/>
                    </a:cubicBezTo>
                    <a:cubicBezTo>
                      <a:pt x="169" y="138"/>
                      <a:pt x="168" y="139"/>
                      <a:pt x="167" y="141"/>
                    </a:cubicBezTo>
                    <a:cubicBezTo>
                      <a:pt x="165" y="142"/>
                      <a:pt x="163" y="142"/>
                      <a:pt x="161" y="142"/>
                    </a:cubicBezTo>
                    <a:cubicBezTo>
                      <a:pt x="158" y="142"/>
                      <a:pt x="156" y="141"/>
                      <a:pt x="155" y="140"/>
                    </a:cubicBezTo>
                    <a:cubicBezTo>
                      <a:pt x="154" y="139"/>
                      <a:pt x="153" y="137"/>
                      <a:pt x="153" y="134"/>
                    </a:cubicBezTo>
                    <a:cubicBezTo>
                      <a:pt x="153" y="132"/>
                      <a:pt x="153" y="132"/>
                      <a:pt x="153" y="132"/>
                    </a:cubicBezTo>
                    <a:close/>
                    <a:moveTo>
                      <a:pt x="129" y="140"/>
                    </a:moveTo>
                    <a:cubicBezTo>
                      <a:pt x="136" y="113"/>
                      <a:pt x="136" y="113"/>
                      <a:pt x="136" y="113"/>
                    </a:cubicBezTo>
                    <a:cubicBezTo>
                      <a:pt x="144" y="114"/>
                      <a:pt x="144" y="114"/>
                      <a:pt x="144" y="114"/>
                    </a:cubicBezTo>
                    <a:cubicBezTo>
                      <a:pt x="147" y="141"/>
                      <a:pt x="147" y="141"/>
                      <a:pt x="147" y="141"/>
                    </a:cubicBezTo>
                    <a:cubicBezTo>
                      <a:pt x="140" y="140"/>
                      <a:pt x="140" y="140"/>
                      <a:pt x="140" y="140"/>
                    </a:cubicBezTo>
                    <a:cubicBezTo>
                      <a:pt x="140" y="136"/>
                      <a:pt x="140" y="136"/>
                      <a:pt x="140" y="136"/>
                    </a:cubicBezTo>
                    <a:cubicBezTo>
                      <a:pt x="136" y="135"/>
                      <a:pt x="136" y="135"/>
                      <a:pt x="136" y="135"/>
                    </a:cubicBezTo>
                    <a:cubicBezTo>
                      <a:pt x="135" y="140"/>
                      <a:pt x="135" y="140"/>
                      <a:pt x="135" y="140"/>
                    </a:cubicBezTo>
                    <a:cubicBezTo>
                      <a:pt x="129" y="140"/>
                      <a:pt x="129" y="140"/>
                      <a:pt x="129" y="140"/>
                    </a:cubicBezTo>
                    <a:close/>
                    <a:moveTo>
                      <a:pt x="137" y="131"/>
                    </a:moveTo>
                    <a:cubicBezTo>
                      <a:pt x="140" y="131"/>
                      <a:pt x="140" y="131"/>
                      <a:pt x="140" y="131"/>
                    </a:cubicBezTo>
                    <a:cubicBezTo>
                      <a:pt x="140" y="123"/>
                      <a:pt x="140" y="123"/>
                      <a:pt x="140" y="123"/>
                    </a:cubicBezTo>
                    <a:cubicBezTo>
                      <a:pt x="140" y="122"/>
                      <a:pt x="140" y="121"/>
                      <a:pt x="140" y="121"/>
                    </a:cubicBezTo>
                    <a:cubicBezTo>
                      <a:pt x="140" y="120"/>
                      <a:pt x="140" y="119"/>
                      <a:pt x="140" y="118"/>
                    </a:cubicBezTo>
                    <a:cubicBezTo>
                      <a:pt x="140" y="119"/>
                      <a:pt x="140" y="119"/>
                      <a:pt x="139" y="120"/>
                    </a:cubicBezTo>
                    <a:cubicBezTo>
                      <a:pt x="139" y="121"/>
                      <a:pt x="139" y="122"/>
                      <a:pt x="139" y="123"/>
                    </a:cubicBezTo>
                    <a:cubicBezTo>
                      <a:pt x="137" y="131"/>
                      <a:pt x="137" y="131"/>
                      <a:pt x="137" y="131"/>
                    </a:cubicBezTo>
                    <a:close/>
                    <a:moveTo>
                      <a:pt x="113" y="136"/>
                    </a:moveTo>
                    <a:cubicBezTo>
                      <a:pt x="118" y="115"/>
                      <a:pt x="118" y="115"/>
                      <a:pt x="118" y="115"/>
                    </a:cubicBezTo>
                    <a:cubicBezTo>
                      <a:pt x="114" y="114"/>
                      <a:pt x="114" y="114"/>
                      <a:pt x="114" y="114"/>
                    </a:cubicBezTo>
                    <a:cubicBezTo>
                      <a:pt x="115" y="109"/>
                      <a:pt x="115" y="109"/>
                      <a:pt x="115" y="109"/>
                    </a:cubicBezTo>
                    <a:cubicBezTo>
                      <a:pt x="129" y="112"/>
                      <a:pt x="129" y="112"/>
                      <a:pt x="129" y="112"/>
                    </a:cubicBezTo>
                    <a:cubicBezTo>
                      <a:pt x="128" y="117"/>
                      <a:pt x="128" y="117"/>
                      <a:pt x="128" y="117"/>
                    </a:cubicBezTo>
                    <a:cubicBezTo>
                      <a:pt x="124" y="116"/>
                      <a:pt x="124" y="116"/>
                      <a:pt x="124" y="116"/>
                    </a:cubicBezTo>
                    <a:cubicBezTo>
                      <a:pt x="119" y="137"/>
                      <a:pt x="119" y="137"/>
                      <a:pt x="119" y="137"/>
                    </a:cubicBezTo>
                    <a:cubicBezTo>
                      <a:pt x="113" y="136"/>
                      <a:pt x="113" y="136"/>
                      <a:pt x="113" y="136"/>
                    </a:cubicBezTo>
                    <a:close/>
                    <a:moveTo>
                      <a:pt x="95" y="129"/>
                    </a:moveTo>
                    <a:cubicBezTo>
                      <a:pt x="105" y="104"/>
                      <a:pt x="105" y="104"/>
                      <a:pt x="105" y="104"/>
                    </a:cubicBezTo>
                    <a:cubicBezTo>
                      <a:pt x="111" y="107"/>
                      <a:pt x="111" y="107"/>
                      <a:pt x="111" y="107"/>
                    </a:cubicBezTo>
                    <a:cubicBezTo>
                      <a:pt x="101" y="131"/>
                      <a:pt x="101" y="131"/>
                      <a:pt x="101" y="131"/>
                    </a:cubicBezTo>
                    <a:cubicBezTo>
                      <a:pt x="95" y="129"/>
                      <a:pt x="95" y="129"/>
                      <a:pt x="95" y="129"/>
                    </a:cubicBezTo>
                    <a:close/>
                    <a:moveTo>
                      <a:pt x="78" y="110"/>
                    </a:moveTo>
                    <a:cubicBezTo>
                      <a:pt x="83" y="113"/>
                      <a:pt x="83" y="113"/>
                      <a:pt x="83" y="113"/>
                    </a:cubicBezTo>
                    <a:cubicBezTo>
                      <a:pt x="82" y="115"/>
                      <a:pt x="82" y="115"/>
                      <a:pt x="82" y="115"/>
                    </a:cubicBezTo>
                    <a:cubicBezTo>
                      <a:pt x="82" y="115"/>
                      <a:pt x="81" y="116"/>
                      <a:pt x="82" y="117"/>
                    </a:cubicBezTo>
                    <a:cubicBezTo>
                      <a:pt x="82" y="117"/>
                      <a:pt x="82" y="118"/>
                      <a:pt x="82" y="118"/>
                    </a:cubicBezTo>
                    <a:cubicBezTo>
                      <a:pt x="83" y="118"/>
                      <a:pt x="83" y="118"/>
                      <a:pt x="84" y="118"/>
                    </a:cubicBezTo>
                    <a:cubicBezTo>
                      <a:pt x="84" y="118"/>
                      <a:pt x="85" y="118"/>
                      <a:pt x="85" y="117"/>
                    </a:cubicBezTo>
                    <a:cubicBezTo>
                      <a:pt x="86" y="117"/>
                      <a:pt x="86" y="116"/>
                      <a:pt x="86" y="115"/>
                    </a:cubicBezTo>
                    <a:cubicBezTo>
                      <a:pt x="86" y="115"/>
                      <a:pt x="86" y="114"/>
                      <a:pt x="85" y="113"/>
                    </a:cubicBezTo>
                    <a:cubicBezTo>
                      <a:pt x="85" y="113"/>
                      <a:pt x="85" y="112"/>
                      <a:pt x="85" y="112"/>
                    </a:cubicBezTo>
                    <a:cubicBezTo>
                      <a:pt x="84" y="109"/>
                      <a:pt x="83" y="108"/>
                      <a:pt x="83" y="106"/>
                    </a:cubicBezTo>
                    <a:cubicBezTo>
                      <a:pt x="83" y="106"/>
                      <a:pt x="83" y="105"/>
                      <a:pt x="83" y="104"/>
                    </a:cubicBezTo>
                    <a:cubicBezTo>
                      <a:pt x="83" y="103"/>
                      <a:pt x="84" y="102"/>
                      <a:pt x="84" y="101"/>
                    </a:cubicBezTo>
                    <a:cubicBezTo>
                      <a:pt x="85" y="99"/>
                      <a:pt x="87" y="98"/>
                      <a:pt x="89" y="97"/>
                    </a:cubicBezTo>
                    <a:cubicBezTo>
                      <a:pt x="91" y="97"/>
                      <a:pt x="93" y="97"/>
                      <a:pt x="95" y="99"/>
                    </a:cubicBezTo>
                    <a:cubicBezTo>
                      <a:pt x="97" y="100"/>
                      <a:pt x="98" y="102"/>
                      <a:pt x="98" y="103"/>
                    </a:cubicBezTo>
                    <a:cubicBezTo>
                      <a:pt x="99" y="105"/>
                      <a:pt x="99" y="107"/>
                      <a:pt x="97" y="108"/>
                    </a:cubicBezTo>
                    <a:cubicBezTo>
                      <a:pt x="96" y="110"/>
                      <a:pt x="96" y="110"/>
                      <a:pt x="96" y="110"/>
                    </a:cubicBezTo>
                    <a:cubicBezTo>
                      <a:pt x="91" y="107"/>
                      <a:pt x="91" y="107"/>
                      <a:pt x="91" y="107"/>
                    </a:cubicBezTo>
                    <a:cubicBezTo>
                      <a:pt x="92" y="106"/>
                      <a:pt x="92" y="106"/>
                      <a:pt x="92" y="106"/>
                    </a:cubicBezTo>
                    <a:cubicBezTo>
                      <a:pt x="93" y="105"/>
                      <a:pt x="93" y="104"/>
                      <a:pt x="93" y="104"/>
                    </a:cubicBezTo>
                    <a:cubicBezTo>
                      <a:pt x="93" y="103"/>
                      <a:pt x="93" y="103"/>
                      <a:pt x="92" y="103"/>
                    </a:cubicBezTo>
                    <a:cubicBezTo>
                      <a:pt x="92" y="102"/>
                      <a:pt x="91" y="102"/>
                      <a:pt x="91" y="102"/>
                    </a:cubicBezTo>
                    <a:cubicBezTo>
                      <a:pt x="90" y="103"/>
                      <a:pt x="90" y="103"/>
                      <a:pt x="89" y="103"/>
                    </a:cubicBezTo>
                    <a:cubicBezTo>
                      <a:pt x="89" y="104"/>
                      <a:pt x="89" y="106"/>
                      <a:pt x="90" y="110"/>
                    </a:cubicBezTo>
                    <a:cubicBezTo>
                      <a:pt x="90" y="110"/>
                      <a:pt x="90" y="110"/>
                      <a:pt x="90" y="110"/>
                    </a:cubicBezTo>
                    <a:cubicBezTo>
                      <a:pt x="91" y="110"/>
                      <a:pt x="91" y="110"/>
                      <a:pt x="91" y="110"/>
                    </a:cubicBezTo>
                    <a:cubicBezTo>
                      <a:pt x="92" y="113"/>
                      <a:pt x="92" y="115"/>
                      <a:pt x="92" y="116"/>
                    </a:cubicBezTo>
                    <a:cubicBezTo>
                      <a:pt x="92" y="117"/>
                      <a:pt x="92" y="117"/>
                      <a:pt x="91" y="118"/>
                    </a:cubicBezTo>
                    <a:cubicBezTo>
                      <a:pt x="91" y="119"/>
                      <a:pt x="91" y="119"/>
                      <a:pt x="91" y="120"/>
                    </a:cubicBezTo>
                    <a:cubicBezTo>
                      <a:pt x="89" y="122"/>
                      <a:pt x="88" y="123"/>
                      <a:pt x="86" y="123"/>
                    </a:cubicBezTo>
                    <a:cubicBezTo>
                      <a:pt x="84" y="124"/>
                      <a:pt x="82" y="123"/>
                      <a:pt x="80" y="122"/>
                    </a:cubicBezTo>
                    <a:cubicBezTo>
                      <a:pt x="78" y="120"/>
                      <a:pt x="76" y="119"/>
                      <a:pt x="76" y="117"/>
                    </a:cubicBezTo>
                    <a:cubicBezTo>
                      <a:pt x="75" y="115"/>
                      <a:pt x="76" y="113"/>
                      <a:pt x="77" y="111"/>
                    </a:cubicBezTo>
                    <a:cubicBezTo>
                      <a:pt x="78" y="110"/>
                      <a:pt x="78" y="110"/>
                      <a:pt x="78" y="110"/>
                    </a:cubicBezTo>
                    <a:close/>
                    <a:moveTo>
                      <a:pt x="68" y="95"/>
                    </a:moveTo>
                    <a:cubicBezTo>
                      <a:pt x="69" y="95"/>
                      <a:pt x="70" y="96"/>
                      <a:pt x="71" y="96"/>
                    </a:cubicBezTo>
                    <a:cubicBezTo>
                      <a:pt x="71" y="96"/>
                      <a:pt x="72" y="96"/>
                      <a:pt x="72" y="95"/>
                    </a:cubicBezTo>
                    <a:cubicBezTo>
                      <a:pt x="73" y="94"/>
                      <a:pt x="73" y="94"/>
                      <a:pt x="73" y="94"/>
                    </a:cubicBezTo>
                    <a:cubicBezTo>
                      <a:pt x="74" y="93"/>
                      <a:pt x="74" y="92"/>
                      <a:pt x="74" y="92"/>
                    </a:cubicBezTo>
                    <a:cubicBezTo>
                      <a:pt x="74" y="91"/>
                      <a:pt x="73" y="91"/>
                      <a:pt x="72" y="90"/>
                    </a:cubicBezTo>
                    <a:cubicBezTo>
                      <a:pt x="72" y="90"/>
                      <a:pt x="72" y="90"/>
                      <a:pt x="72" y="90"/>
                    </a:cubicBezTo>
                    <a:cubicBezTo>
                      <a:pt x="68" y="95"/>
                      <a:pt x="68" y="95"/>
                      <a:pt x="68" y="95"/>
                    </a:cubicBezTo>
                    <a:close/>
                    <a:moveTo>
                      <a:pt x="54" y="103"/>
                    </a:moveTo>
                    <a:cubicBezTo>
                      <a:pt x="70" y="82"/>
                      <a:pt x="70" y="82"/>
                      <a:pt x="70" y="82"/>
                    </a:cubicBezTo>
                    <a:cubicBezTo>
                      <a:pt x="77" y="88"/>
                      <a:pt x="77" y="88"/>
                      <a:pt x="77" y="88"/>
                    </a:cubicBezTo>
                    <a:cubicBezTo>
                      <a:pt x="79" y="89"/>
                      <a:pt x="80" y="91"/>
                      <a:pt x="80" y="92"/>
                    </a:cubicBezTo>
                    <a:cubicBezTo>
                      <a:pt x="80" y="94"/>
                      <a:pt x="80" y="95"/>
                      <a:pt x="79" y="97"/>
                    </a:cubicBezTo>
                    <a:cubicBezTo>
                      <a:pt x="78" y="97"/>
                      <a:pt x="78" y="97"/>
                      <a:pt x="78" y="97"/>
                    </a:cubicBezTo>
                    <a:cubicBezTo>
                      <a:pt x="78" y="98"/>
                      <a:pt x="78" y="98"/>
                      <a:pt x="78" y="98"/>
                    </a:cubicBezTo>
                    <a:cubicBezTo>
                      <a:pt x="77" y="99"/>
                      <a:pt x="76" y="100"/>
                      <a:pt x="75" y="100"/>
                    </a:cubicBezTo>
                    <a:cubicBezTo>
                      <a:pt x="74" y="100"/>
                      <a:pt x="73" y="100"/>
                      <a:pt x="72" y="100"/>
                    </a:cubicBezTo>
                    <a:cubicBezTo>
                      <a:pt x="72" y="101"/>
                      <a:pt x="73" y="102"/>
                      <a:pt x="73" y="103"/>
                    </a:cubicBezTo>
                    <a:cubicBezTo>
                      <a:pt x="73" y="104"/>
                      <a:pt x="72" y="105"/>
                      <a:pt x="71" y="106"/>
                    </a:cubicBezTo>
                    <a:cubicBezTo>
                      <a:pt x="67" y="111"/>
                      <a:pt x="67" y="111"/>
                      <a:pt x="67" y="111"/>
                    </a:cubicBezTo>
                    <a:cubicBezTo>
                      <a:pt x="67" y="111"/>
                      <a:pt x="66" y="112"/>
                      <a:pt x="66" y="112"/>
                    </a:cubicBezTo>
                    <a:cubicBezTo>
                      <a:pt x="66" y="112"/>
                      <a:pt x="66" y="113"/>
                      <a:pt x="66" y="113"/>
                    </a:cubicBezTo>
                    <a:cubicBezTo>
                      <a:pt x="61" y="109"/>
                      <a:pt x="61" y="109"/>
                      <a:pt x="61" y="109"/>
                    </a:cubicBezTo>
                    <a:cubicBezTo>
                      <a:pt x="61" y="109"/>
                      <a:pt x="61" y="109"/>
                      <a:pt x="62" y="108"/>
                    </a:cubicBezTo>
                    <a:cubicBezTo>
                      <a:pt x="62" y="108"/>
                      <a:pt x="62" y="107"/>
                      <a:pt x="63" y="107"/>
                    </a:cubicBezTo>
                    <a:cubicBezTo>
                      <a:pt x="66" y="103"/>
                      <a:pt x="66" y="103"/>
                      <a:pt x="66" y="103"/>
                    </a:cubicBezTo>
                    <a:cubicBezTo>
                      <a:pt x="67" y="102"/>
                      <a:pt x="67" y="101"/>
                      <a:pt x="67" y="100"/>
                    </a:cubicBezTo>
                    <a:cubicBezTo>
                      <a:pt x="67" y="99"/>
                      <a:pt x="67" y="99"/>
                      <a:pt x="66" y="98"/>
                    </a:cubicBezTo>
                    <a:cubicBezTo>
                      <a:pt x="58" y="107"/>
                      <a:pt x="58" y="107"/>
                      <a:pt x="58" y="107"/>
                    </a:cubicBezTo>
                    <a:cubicBezTo>
                      <a:pt x="54" y="103"/>
                      <a:pt x="54" y="103"/>
                      <a:pt x="54" y="103"/>
                    </a:cubicBezTo>
                    <a:close/>
                    <a:moveTo>
                      <a:pt x="37" y="87"/>
                    </a:moveTo>
                    <a:cubicBezTo>
                      <a:pt x="57" y="69"/>
                      <a:pt x="57" y="69"/>
                      <a:pt x="57" y="69"/>
                    </a:cubicBezTo>
                    <a:cubicBezTo>
                      <a:pt x="66" y="78"/>
                      <a:pt x="66" y="78"/>
                      <a:pt x="66" y="78"/>
                    </a:cubicBezTo>
                    <a:cubicBezTo>
                      <a:pt x="62" y="82"/>
                      <a:pt x="62" y="82"/>
                      <a:pt x="62" y="82"/>
                    </a:cubicBezTo>
                    <a:cubicBezTo>
                      <a:pt x="57" y="77"/>
                      <a:pt x="57" y="77"/>
                      <a:pt x="57" y="77"/>
                    </a:cubicBezTo>
                    <a:cubicBezTo>
                      <a:pt x="53" y="80"/>
                      <a:pt x="53" y="80"/>
                      <a:pt x="53" y="80"/>
                    </a:cubicBezTo>
                    <a:cubicBezTo>
                      <a:pt x="58" y="85"/>
                      <a:pt x="58" y="85"/>
                      <a:pt x="58" y="85"/>
                    </a:cubicBezTo>
                    <a:cubicBezTo>
                      <a:pt x="54" y="89"/>
                      <a:pt x="54" y="89"/>
                      <a:pt x="54" y="89"/>
                    </a:cubicBezTo>
                    <a:cubicBezTo>
                      <a:pt x="50" y="84"/>
                      <a:pt x="50" y="84"/>
                      <a:pt x="50" y="84"/>
                    </a:cubicBezTo>
                    <a:cubicBezTo>
                      <a:pt x="45" y="88"/>
                      <a:pt x="45" y="88"/>
                      <a:pt x="45" y="88"/>
                    </a:cubicBezTo>
                    <a:cubicBezTo>
                      <a:pt x="51" y="93"/>
                      <a:pt x="51" y="93"/>
                      <a:pt x="51" y="93"/>
                    </a:cubicBezTo>
                    <a:cubicBezTo>
                      <a:pt x="47" y="97"/>
                      <a:pt x="47" y="97"/>
                      <a:pt x="47" y="97"/>
                    </a:cubicBezTo>
                    <a:cubicBezTo>
                      <a:pt x="37" y="87"/>
                      <a:pt x="37" y="87"/>
                      <a:pt x="37" y="87"/>
                    </a:cubicBezTo>
                    <a:close/>
                    <a:moveTo>
                      <a:pt x="25" y="70"/>
                    </a:moveTo>
                    <a:cubicBezTo>
                      <a:pt x="45" y="51"/>
                      <a:pt x="45" y="51"/>
                      <a:pt x="45" y="51"/>
                    </a:cubicBezTo>
                    <a:cubicBezTo>
                      <a:pt x="48" y="57"/>
                      <a:pt x="48" y="57"/>
                      <a:pt x="48" y="57"/>
                    </a:cubicBezTo>
                    <a:cubicBezTo>
                      <a:pt x="40" y="64"/>
                      <a:pt x="40" y="64"/>
                      <a:pt x="40" y="64"/>
                    </a:cubicBezTo>
                    <a:cubicBezTo>
                      <a:pt x="39" y="64"/>
                      <a:pt x="38" y="65"/>
                      <a:pt x="37" y="66"/>
                    </a:cubicBezTo>
                    <a:cubicBezTo>
                      <a:pt x="36" y="67"/>
                      <a:pt x="34" y="68"/>
                      <a:pt x="32" y="69"/>
                    </a:cubicBezTo>
                    <a:cubicBezTo>
                      <a:pt x="34" y="68"/>
                      <a:pt x="37" y="67"/>
                      <a:pt x="39" y="65"/>
                    </a:cubicBezTo>
                    <a:cubicBezTo>
                      <a:pt x="40" y="65"/>
                      <a:pt x="40" y="65"/>
                      <a:pt x="40" y="65"/>
                    </a:cubicBezTo>
                    <a:cubicBezTo>
                      <a:pt x="50" y="60"/>
                      <a:pt x="50" y="60"/>
                      <a:pt x="50" y="60"/>
                    </a:cubicBezTo>
                    <a:cubicBezTo>
                      <a:pt x="54" y="65"/>
                      <a:pt x="54" y="65"/>
                      <a:pt x="54" y="65"/>
                    </a:cubicBezTo>
                    <a:cubicBezTo>
                      <a:pt x="29" y="76"/>
                      <a:pt x="29" y="76"/>
                      <a:pt x="29" y="76"/>
                    </a:cubicBezTo>
                    <a:cubicBezTo>
                      <a:pt x="25" y="70"/>
                      <a:pt x="25" y="70"/>
                      <a:pt x="25" y="70"/>
                    </a:cubicBezTo>
                    <a:close/>
                    <a:moveTo>
                      <a:pt x="15" y="53"/>
                    </a:moveTo>
                    <a:cubicBezTo>
                      <a:pt x="39" y="41"/>
                      <a:pt x="39" y="41"/>
                      <a:pt x="39" y="41"/>
                    </a:cubicBezTo>
                    <a:cubicBezTo>
                      <a:pt x="42" y="47"/>
                      <a:pt x="42" y="47"/>
                      <a:pt x="42" y="47"/>
                    </a:cubicBezTo>
                    <a:cubicBezTo>
                      <a:pt x="18" y="58"/>
                      <a:pt x="18" y="58"/>
                      <a:pt x="18" y="58"/>
                    </a:cubicBezTo>
                    <a:cubicBezTo>
                      <a:pt x="15" y="53"/>
                      <a:pt x="15" y="53"/>
                      <a:pt x="15" y="53"/>
                    </a:cubicBezTo>
                    <a:close/>
                    <a:moveTo>
                      <a:pt x="5" y="29"/>
                    </a:moveTo>
                    <a:cubicBezTo>
                      <a:pt x="31" y="20"/>
                      <a:pt x="31" y="20"/>
                      <a:pt x="31" y="20"/>
                    </a:cubicBezTo>
                    <a:cubicBezTo>
                      <a:pt x="33" y="26"/>
                      <a:pt x="33" y="26"/>
                      <a:pt x="33" y="26"/>
                    </a:cubicBezTo>
                    <a:cubicBezTo>
                      <a:pt x="24" y="33"/>
                      <a:pt x="24" y="33"/>
                      <a:pt x="24" y="33"/>
                    </a:cubicBezTo>
                    <a:cubicBezTo>
                      <a:pt x="23" y="33"/>
                      <a:pt x="22" y="34"/>
                      <a:pt x="20" y="35"/>
                    </a:cubicBezTo>
                    <a:cubicBezTo>
                      <a:pt x="19" y="36"/>
                      <a:pt x="18" y="36"/>
                      <a:pt x="17" y="37"/>
                    </a:cubicBezTo>
                    <a:cubicBezTo>
                      <a:pt x="18" y="37"/>
                      <a:pt x="19" y="36"/>
                      <a:pt x="21" y="35"/>
                    </a:cubicBezTo>
                    <a:cubicBezTo>
                      <a:pt x="22" y="35"/>
                      <a:pt x="23" y="34"/>
                      <a:pt x="25" y="34"/>
                    </a:cubicBezTo>
                    <a:cubicBezTo>
                      <a:pt x="34" y="31"/>
                      <a:pt x="34" y="31"/>
                      <a:pt x="34" y="31"/>
                    </a:cubicBezTo>
                    <a:cubicBezTo>
                      <a:pt x="36" y="36"/>
                      <a:pt x="36" y="36"/>
                      <a:pt x="36" y="36"/>
                    </a:cubicBezTo>
                    <a:cubicBezTo>
                      <a:pt x="11" y="45"/>
                      <a:pt x="11" y="45"/>
                      <a:pt x="11" y="45"/>
                    </a:cubicBezTo>
                    <a:cubicBezTo>
                      <a:pt x="9" y="39"/>
                      <a:pt x="9" y="39"/>
                      <a:pt x="9" y="39"/>
                    </a:cubicBezTo>
                    <a:cubicBezTo>
                      <a:pt x="19" y="32"/>
                      <a:pt x="19" y="32"/>
                      <a:pt x="19" y="32"/>
                    </a:cubicBezTo>
                    <a:cubicBezTo>
                      <a:pt x="20" y="31"/>
                      <a:pt x="21" y="30"/>
                      <a:pt x="22" y="29"/>
                    </a:cubicBezTo>
                    <a:cubicBezTo>
                      <a:pt x="23" y="29"/>
                      <a:pt x="24" y="28"/>
                      <a:pt x="25" y="27"/>
                    </a:cubicBezTo>
                    <a:cubicBezTo>
                      <a:pt x="23" y="28"/>
                      <a:pt x="22" y="29"/>
                      <a:pt x="20" y="30"/>
                    </a:cubicBezTo>
                    <a:cubicBezTo>
                      <a:pt x="18" y="30"/>
                      <a:pt x="17" y="31"/>
                      <a:pt x="15" y="31"/>
                    </a:cubicBezTo>
                    <a:cubicBezTo>
                      <a:pt x="7" y="34"/>
                      <a:pt x="7" y="34"/>
                      <a:pt x="7" y="34"/>
                    </a:cubicBezTo>
                    <a:cubicBezTo>
                      <a:pt x="5" y="29"/>
                      <a:pt x="5" y="29"/>
                      <a:pt x="5" y="29"/>
                    </a:cubicBezTo>
                    <a:close/>
                    <a:moveTo>
                      <a:pt x="27" y="6"/>
                    </a:moveTo>
                    <a:cubicBezTo>
                      <a:pt x="8" y="8"/>
                      <a:pt x="8" y="8"/>
                      <a:pt x="8" y="8"/>
                    </a:cubicBezTo>
                    <a:cubicBezTo>
                      <a:pt x="7" y="8"/>
                      <a:pt x="6" y="8"/>
                      <a:pt x="6" y="9"/>
                    </a:cubicBezTo>
                    <a:cubicBezTo>
                      <a:pt x="5" y="9"/>
                      <a:pt x="5" y="10"/>
                      <a:pt x="5" y="10"/>
                    </a:cubicBezTo>
                    <a:cubicBezTo>
                      <a:pt x="5" y="11"/>
                      <a:pt x="6" y="11"/>
                      <a:pt x="6" y="12"/>
                    </a:cubicBezTo>
                    <a:cubicBezTo>
                      <a:pt x="7" y="12"/>
                      <a:pt x="7" y="12"/>
                      <a:pt x="8" y="12"/>
                    </a:cubicBezTo>
                    <a:cubicBezTo>
                      <a:pt x="28" y="10"/>
                      <a:pt x="28" y="10"/>
                      <a:pt x="28" y="10"/>
                    </a:cubicBezTo>
                    <a:cubicBezTo>
                      <a:pt x="28" y="16"/>
                      <a:pt x="28" y="16"/>
                      <a:pt x="28" y="16"/>
                    </a:cubicBezTo>
                    <a:cubicBezTo>
                      <a:pt x="10" y="18"/>
                      <a:pt x="10" y="18"/>
                      <a:pt x="10" y="18"/>
                    </a:cubicBezTo>
                    <a:cubicBezTo>
                      <a:pt x="7" y="18"/>
                      <a:pt x="5" y="18"/>
                      <a:pt x="3" y="16"/>
                    </a:cubicBezTo>
                    <a:cubicBezTo>
                      <a:pt x="2" y="15"/>
                      <a:pt x="1" y="13"/>
                      <a:pt x="1" y="11"/>
                    </a:cubicBezTo>
                    <a:cubicBezTo>
                      <a:pt x="0" y="8"/>
                      <a:pt x="1" y="6"/>
                      <a:pt x="2" y="5"/>
                    </a:cubicBezTo>
                    <a:cubicBezTo>
                      <a:pt x="3" y="3"/>
                      <a:pt x="5" y="2"/>
                      <a:pt x="8" y="2"/>
                    </a:cubicBezTo>
                    <a:cubicBezTo>
                      <a:pt x="27" y="0"/>
                      <a:pt x="27" y="0"/>
                      <a:pt x="27" y="0"/>
                    </a:cubicBezTo>
                    <a:cubicBezTo>
                      <a:pt x="27" y="6"/>
                      <a:pt x="27" y="6"/>
                      <a:pt x="2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18" name="Freeform 18">
                <a:extLst>
                  <a:ext uri="{FF2B5EF4-FFF2-40B4-BE49-F238E27FC236}">
                    <a16:creationId xmlns:a16="http://schemas.microsoft.com/office/drawing/2014/main" id="{A9347AC8-C0A4-4769-9951-3D364DC2039C}"/>
                  </a:ext>
                </a:extLst>
              </p:cNvPr>
              <p:cNvSpPr>
                <a:spLocks noEditPoints="1"/>
              </p:cNvSpPr>
              <p:nvPr/>
            </p:nvSpPr>
            <p:spPr bwMode="auto">
              <a:xfrm>
                <a:off x="3851276" y="1292225"/>
                <a:ext cx="1435100" cy="1433513"/>
              </a:xfrm>
              <a:custGeom>
                <a:avLst/>
                <a:gdLst>
                  <a:gd name="T0" fmla="*/ 191 w 381"/>
                  <a:gd name="T1" fmla="*/ 0 h 381"/>
                  <a:gd name="T2" fmla="*/ 381 w 381"/>
                  <a:gd name="T3" fmla="*/ 191 h 381"/>
                  <a:gd name="T4" fmla="*/ 191 w 381"/>
                  <a:gd name="T5" fmla="*/ 381 h 381"/>
                  <a:gd name="T6" fmla="*/ 0 w 381"/>
                  <a:gd name="T7" fmla="*/ 191 h 381"/>
                  <a:gd name="T8" fmla="*/ 191 w 381"/>
                  <a:gd name="T9" fmla="*/ 0 h 381"/>
                  <a:gd name="T10" fmla="*/ 191 w 381"/>
                  <a:gd name="T11" fmla="*/ 17 h 381"/>
                  <a:gd name="T12" fmla="*/ 365 w 381"/>
                  <a:gd name="T13" fmla="*/ 191 h 381"/>
                  <a:gd name="T14" fmla="*/ 191 w 381"/>
                  <a:gd name="T15" fmla="*/ 365 h 381"/>
                  <a:gd name="T16" fmla="*/ 16 w 381"/>
                  <a:gd name="T17" fmla="*/ 191 h 381"/>
                  <a:gd name="T18" fmla="*/ 191 w 381"/>
                  <a:gd name="T19" fmla="*/ 17 h 381"/>
                  <a:gd name="T20" fmla="*/ 191 w 381"/>
                  <a:gd name="T21" fmla="*/ 21 h 381"/>
                  <a:gd name="T22" fmla="*/ 361 w 381"/>
                  <a:gd name="T23" fmla="*/ 191 h 381"/>
                  <a:gd name="T24" fmla="*/ 191 w 381"/>
                  <a:gd name="T25" fmla="*/ 361 h 381"/>
                  <a:gd name="T26" fmla="*/ 20 w 381"/>
                  <a:gd name="T27" fmla="*/ 191 h 381"/>
                  <a:gd name="T28" fmla="*/ 191 w 381"/>
                  <a:gd name="T29" fmla="*/ 21 h 381"/>
                  <a:gd name="T30" fmla="*/ 191 w 381"/>
                  <a:gd name="T31" fmla="*/ 73 h 381"/>
                  <a:gd name="T32" fmla="*/ 309 w 381"/>
                  <a:gd name="T33" fmla="*/ 191 h 381"/>
                  <a:gd name="T34" fmla="*/ 191 w 381"/>
                  <a:gd name="T35" fmla="*/ 309 h 381"/>
                  <a:gd name="T36" fmla="*/ 72 w 381"/>
                  <a:gd name="T37" fmla="*/ 191 h 381"/>
                  <a:gd name="T38" fmla="*/ 191 w 381"/>
                  <a:gd name="T39" fmla="*/ 73 h 381"/>
                  <a:gd name="T40" fmla="*/ 191 w 381"/>
                  <a:gd name="T41" fmla="*/ 76 h 381"/>
                  <a:gd name="T42" fmla="*/ 305 w 381"/>
                  <a:gd name="T43" fmla="*/ 191 h 381"/>
                  <a:gd name="T44" fmla="*/ 191 w 381"/>
                  <a:gd name="T45" fmla="*/ 306 h 381"/>
                  <a:gd name="T46" fmla="*/ 76 w 381"/>
                  <a:gd name="T47" fmla="*/ 191 h 381"/>
                  <a:gd name="T48" fmla="*/ 191 w 381"/>
                  <a:gd name="T49" fmla="*/ 76 h 381"/>
                  <a:gd name="T50" fmla="*/ 191 w 381"/>
                  <a:gd name="T51" fmla="*/ 9 h 381"/>
                  <a:gd name="T52" fmla="*/ 372 w 381"/>
                  <a:gd name="T53" fmla="*/ 191 h 381"/>
                  <a:gd name="T54" fmla="*/ 191 w 381"/>
                  <a:gd name="T55" fmla="*/ 373 h 381"/>
                  <a:gd name="T56" fmla="*/ 9 w 381"/>
                  <a:gd name="T57" fmla="*/ 191 h 381"/>
                  <a:gd name="T58" fmla="*/ 191 w 381"/>
                  <a:gd name="T59" fmla="*/ 9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1" h="381">
                    <a:moveTo>
                      <a:pt x="191" y="0"/>
                    </a:moveTo>
                    <a:cubicBezTo>
                      <a:pt x="296" y="0"/>
                      <a:pt x="381" y="86"/>
                      <a:pt x="381" y="191"/>
                    </a:cubicBezTo>
                    <a:cubicBezTo>
                      <a:pt x="381" y="296"/>
                      <a:pt x="296" y="381"/>
                      <a:pt x="191" y="381"/>
                    </a:cubicBezTo>
                    <a:cubicBezTo>
                      <a:pt x="86" y="381"/>
                      <a:pt x="0" y="296"/>
                      <a:pt x="0" y="191"/>
                    </a:cubicBezTo>
                    <a:cubicBezTo>
                      <a:pt x="0" y="86"/>
                      <a:pt x="86" y="0"/>
                      <a:pt x="191" y="0"/>
                    </a:cubicBezTo>
                    <a:close/>
                    <a:moveTo>
                      <a:pt x="191" y="17"/>
                    </a:moveTo>
                    <a:cubicBezTo>
                      <a:pt x="286" y="17"/>
                      <a:pt x="365" y="95"/>
                      <a:pt x="365" y="191"/>
                    </a:cubicBezTo>
                    <a:cubicBezTo>
                      <a:pt x="365" y="287"/>
                      <a:pt x="286" y="365"/>
                      <a:pt x="191" y="365"/>
                    </a:cubicBezTo>
                    <a:cubicBezTo>
                      <a:pt x="95" y="365"/>
                      <a:pt x="16" y="287"/>
                      <a:pt x="16" y="191"/>
                    </a:cubicBezTo>
                    <a:cubicBezTo>
                      <a:pt x="16" y="95"/>
                      <a:pt x="95" y="17"/>
                      <a:pt x="191" y="17"/>
                    </a:cubicBezTo>
                    <a:close/>
                    <a:moveTo>
                      <a:pt x="191" y="21"/>
                    </a:moveTo>
                    <a:cubicBezTo>
                      <a:pt x="284" y="21"/>
                      <a:pt x="361" y="97"/>
                      <a:pt x="361" y="191"/>
                    </a:cubicBezTo>
                    <a:cubicBezTo>
                      <a:pt x="361" y="285"/>
                      <a:pt x="284" y="361"/>
                      <a:pt x="191" y="361"/>
                    </a:cubicBezTo>
                    <a:cubicBezTo>
                      <a:pt x="97" y="361"/>
                      <a:pt x="20" y="285"/>
                      <a:pt x="20" y="191"/>
                    </a:cubicBezTo>
                    <a:cubicBezTo>
                      <a:pt x="20" y="97"/>
                      <a:pt x="97" y="21"/>
                      <a:pt x="191" y="21"/>
                    </a:cubicBezTo>
                    <a:close/>
                    <a:moveTo>
                      <a:pt x="191" y="73"/>
                    </a:moveTo>
                    <a:cubicBezTo>
                      <a:pt x="256" y="73"/>
                      <a:pt x="309" y="126"/>
                      <a:pt x="309" y="191"/>
                    </a:cubicBezTo>
                    <a:cubicBezTo>
                      <a:pt x="309" y="256"/>
                      <a:pt x="256" y="309"/>
                      <a:pt x="191" y="309"/>
                    </a:cubicBezTo>
                    <a:cubicBezTo>
                      <a:pt x="126" y="309"/>
                      <a:pt x="72" y="256"/>
                      <a:pt x="72" y="191"/>
                    </a:cubicBezTo>
                    <a:cubicBezTo>
                      <a:pt x="72" y="126"/>
                      <a:pt x="126" y="73"/>
                      <a:pt x="191" y="73"/>
                    </a:cubicBezTo>
                    <a:close/>
                    <a:moveTo>
                      <a:pt x="191" y="76"/>
                    </a:moveTo>
                    <a:cubicBezTo>
                      <a:pt x="254" y="76"/>
                      <a:pt x="305" y="128"/>
                      <a:pt x="305" y="191"/>
                    </a:cubicBezTo>
                    <a:cubicBezTo>
                      <a:pt x="305" y="254"/>
                      <a:pt x="254" y="306"/>
                      <a:pt x="191" y="306"/>
                    </a:cubicBezTo>
                    <a:cubicBezTo>
                      <a:pt x="127" y="306"/>
                      <a:pt x="76" y="254"/>
                      <a:pt x="76" y="191"/>
                    </a:cubicBezTo>
                    <a:cubicBezTo>
                      <a:pt x="76" y="128"/>
                      <a:pt x="127" y="76"/>
                      <a:pt x="191" y="76"/>
                    </a:cubicBezTo>
                    <a:close/>
                    <a:moveTo>
                      <a:pt x="191" y="9"/>
                    </a:moveTo>
                    <a:cubicBezTo>
                      <a:pt x="291" y="9"/>
                      <a:pt x="372" y="91"/>
                      <a:pt x="372" y="191"/>
                    </a:cubicBezTo>
                    <a:cubicBezTo>
                      <a:pt x="372" y="291"/>
                      <a:pt x="291" y="373"/>
                      <a:pt x="191" y="373"/>
                    </a:cubicBezTo>
                    <a:cubicBezTo>
                      <a:pt x="90" y="373"/>
                      <a:pt x="9" y="291"/>
                      <a:pt x="9" y="191"/>
                    </a:cubicBezTo>
                    <a:cubicBezTo>
                      <a:pt x="9" y="91"/>
                      <a:pt x="90" y="9"/>
                      <a:pt x="191"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19" name="Freeform 19">
                <a:extLst>
                  <a:ext uri="{FF2B5EF4-FFF2-40B4-BE49-F238E27FC236}">
                    <a16:creationId xmlns:a16="http://schemas.microsoft.com/office/drawing/2014/main" id="{41BB375E-136D-410E-AA6B-9FAE8950504A}"/>
                  </a:ext>
                </a:extLst>
              </p:cNvPr>
              <p:cNvSpPr>
                <a:spLocks noEditPoints="1"/>
              </p:cNvSpPr>
              <p:nvPr/>
            </p:nvSpPr>
            <p:spPr bwMode="auto">
              <a:xfrm>
                <a:off x="4416426" y="1778000"/>
                <a:ext cx="304800" cy="225425"/>
              </a:xfrm>
              <a:custGeom>
                <a:avLst/>
                <a:gdLst>
                  <a:gd name="T0" fmla="*/ 70 w 81"/>
                  <a:gd name="T1" fmla="*/ 19 h 60"/>
                  <a:gd name="T2" fmla="*/ 79 w 81"/>
                  <a:gd name="T3" fmla="*/ 14 h 60"/>
                  <a:gd name="T4" fmla="*/ 61 w 81"/>
                  <a:gd name="T5" fmla="*/ 19 h 60"/>
                  <a:gd name="T6" fmla="*/ 46 w 81"/>
                  <a:gd name="T7" fmla="*/ 34 h 60"/>
                  <a:gd name="T8" fmla="*/ 49 w 81"/>
                  <a:gd name="T9" fmla="*/ 37 h 60"/>
                  <a:gd name="T10" fmla="*/ 51 w 81"/>
                  <a:gd name="T11" fmla="*/ 43 h 60"/>
                  <a:gd name="T12" fmla="*/ 30 w 81"/>
                  <a:gd name="T13" fmla="*/ 43 h 60"/>
                  <a:gd name="T14" fmla="*/ 25 w 81"/>
                  <a:gd name="T15" fmla="*/ 41 h 60"/>
                  <a:gd name="T16" fmla="*/ 33 w 81"/>
                  <a:gd name="T17" fmla="*/ 36 h 60"/>
                  <a:gd name="T18" fmla="*/ 35 w 81"/>
                  <a:gd name="T19" fmla="*/ 30 h 60"/>
                  <a:gd name="T20" fmla="*/ 55 w 81"/>
                  <a:gd name="T21" fmla="*/ 35 h 60"/>
                  <a:gd name="T22" fmla="*/ 21 w 81"/>
                  <a:gd name="T23" fmla="*/ 39 h 60"/>
                  <a:gd name="T24" fmla="*/ 27 w 81"/>
                  <a:gd name="T25" fmla="*/ 34 h 60"/>
                  <a:gd name="T26" fmla="*/ 55 w 81"/>
                  <a:gd name="T27" fmla="*/ 50 h 60"/>
                  <a:gd name="T28" fmla="*/ 52 w 81"/>
                  <a:gd name="T29" fmla="*/ 59 h 60"/>
                  <a:gd name="T30" fmla="*/ 29 w 81"/>
                  <a:gd name="T31" fmla="*/ 43 h 60"/>
                  <a:gd name="T32" fmla="*/ 25 w 81"/>
                  <a:gd name="T33" fmla="*/ 53 h 60"/>
                  <a:gd name="T34" fmla="*/ 20 w 81"/>
                  <a:gd name="T35" fmla="*/ 46 h 60"/>
                  <a:gd name="T36" fmla="*/ 18 w 81"/>
                  <a:gd name="T37" fmla="*/ 52 h 60"/>
                  <a:gd name="T38" fmla="*/ 13 w 81"/>
                  <a:gd name="T39" fmla="*/ 59 h 60"/>
                  <a:gd name="T40" fmla="*/ 13 w 81"/>
                  <a:gd name="T41" fmla="*/ 41 h 60"/>
                  <a:gd name="T42" fmla="*/ 25 w 81"/>
                  <a:gd name="T43" fmla="*/ 29 h 60"/>
                  <a:gd name="T44" fmla="*/ 6 w 81"/>
                  <a:gd name="T45" fmla="*/ 35 h 60"/>
                  <a:gd name="T46" fmla="*/ 79 w 81"/>
                  <a:gd name="T47" fmla="*/ 29 h 60"/>
                  <a:gd name="T48" fmla="*/ 64 w 81"/>
                  <a:gd name="T49" fmla="*/ 35 h 60"/>
                  <a:gd name="T50" fmla="*/ 12 w 81"/>
                  <a:gd name="T51" fmla="*/ 24 h 60"/>
                  <a:gd name="T52" fmla="*/ 30 w 81"/>
                  <a:gd name="T53" fmla="*/ 28 h 60"/>
                  <a:gd name="T54" fmla="*/ 41 w 81"/>
                  <a:gd name="T55" fmla="*/ 28 h 60"/>
                  <a:gd name="T56" fmla="*/ 51 w 81"/>
                  <a:gd name="T57" fmla="*/ 28 h 60"/>
                  <a:gd name="T58" fmla="*/ 69 w 81"/>
                  <a:gd name="T59" fmla="*/ 24 h 60"/>
                  <a:gd name="T60" fmla="*/ 69 w 81"/>
                  <a:gd name="T61" fmla="*/ 59 h 60"/>
                  <a:gd name="T62" fmla="*/ 52 w 81"/>
                  <a:gd name="T63" fmla="*/ 60 h 60"/>
                  <a:gd name="T64" fmla="*/ 25 w 81"/>
                  <a:gd name="T65" fmla="*/ 60 h 60"/>
                  <a:gd name="T66" fmla="*/ 0 w 81"/>
                  <a:gd name="T67" fmla="*/ 35 h 60"/>
                  <a:gd name="T68" fmla="*/ 6 w 81"/>
                  <a:gd name="T69" fmla="*/ 18 h 60"/>
                  <a:gd name="T70" fmla="*/ 15 w 81"/>
                  <a:gd name="T71" fmla="*/ 12 h 60"/>
                  <a:gd name="T72" fmla="*/ 23 w 81"/>
                  <a:gd name="T73" fmla="*/ 0 h 60"/>
                  <a:gd name="T74" fmla="*/ 32 w 81"/>
                  <a:gd name="T75" fmla="*/ 6 h 60"/>
                  <a:gd name="T76" fmla="*/ 39 w 81"/>
                  <a:gd name="T77" fmla="*/ 6 h 60"/>
                  <a:gd name="T78" fmla="*/ 48 w 81"/>
                  <a:gd name="T79" fmla="*/ 1 h 60"/>
                  <a:gd name="T80" fmla="*/ 58 w 81"/>
                  <a:gd name="T81" fmla="*/ 0 h 60"/>
                  <a:gd name="T82" fmla="*/ 66 w 81"/>
                  <a:gd name="T83" fmla="*/ 18 h 60"/>
                  <a:gd name="T84" fmla="*/ 72 w 81"/>
                  <a:gd name="T85" fmla="*/ 18 h 60"/>
                  <a:gd name="T86" fmla="*/ 81 w 81"/>
                  <a:gd name="T87" fmla="*/ 14 h 60"/>
                  <a:gd name="T88" fmla="*/ 23 w 81"/>
                  <a:gd name="T89" fmla="*/ 14 h 60"/>
                  <a:gd name="T90" fmla="*/ 14 w 81"/>
                  <a:gd name="T91" fmla="*/ 18 h 60"/>
                  <a:gd name="T92" fmla="*/ 5 w 81"/>
                  <a:gd name="T93" fmla="*/ 19 h 60"/>
                  <a:gd name="T94" fmla="*/ 23 w 81"/>
                  <a:gd name="T95" fmla="*/ 18 h 60"/>
                  <a:gd name="T96" fmla="*/ 36 w 81"/>
                  <a:gd name="T97" fmla="*/ 22 h 60"/>
                  <a:gd name="T98" fmla="*/ 49 w 81"/>
                  <a:gd name="T99" fmla="*/ 18 h 60"/>
                  <a:gd name="T100" fmla="*/ 57 w 81"/>
                  <a:gd name="T101" fmla="*/ 59 h 60"/>
                  <a:gd name="T102" fmla="*/ 24 w 81"/>
                  <a:gd name="T103" fmla="*/ 1 h 60"/>
                  <a:gd name="T104" fmla="*/ 37 w 81"/>
                  <a:gd name="T105" fmla="*/ 1 h 60"/>
                  <a:gd name="T106" fmla="*/ 47 w 81"/>
                  <a:gd name="T107" fmla="*/ 6 h 60"/>
                  <a:gd name="T108" fmla="*/ 24 w 81"/>
                  <a:gd name="T109" fmla="*/ 10 h 60"/>
                  <a:gd name="T110" fmla="*/ 41 w 81"/>
                  <a:gd name="T111" fmla="*/ 16 h 60"/>
                  <a:gd name="T112" fmla="*/ 51 w 81"/>
                  <a:gd name="T113" fmla="*/ 16 h 60"/>
                  <a:gd name="T114" fmla="*/ 65 w 81"/>
                  <a:gd name="T115" fmla="*/ 45 h 60"/>
                  <a:gd name="T116" fmla="*/ 57 w 81"/>
                  <a:gd name="T117" fmla="*/ 4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1" h="60">
                    <a:moveTo>
                      <a:pt x="63" y="19"/>
                    </a:moveTo>
                    <a:cubicBezTo>
                      <a:pt x="66" y="19"/>
                      <a:pt x="66" y="19"/>
                      <a:pt x="66" y="19"/>
                    </a:cubicBezTo>
                    <a:cubicBezTo>
                      <a:pt x="66" y="19"/>
                      <a:pt x="66" y="19"/>
                      <a:pt x="66" y="19"/>
                    </a:cubicBezTo>
                    <a:cubicBezTo>
                      <a:pt x="67" y="19"/>
                      <a:pt x="67" y="19"/>
                      <a:pt x="67" y="19"/>
                    </a:cubicBezTo>
                    <a:cubicBezTo>
                      <a:pt x="67" y="19"/>
                      <a:pt x="67" y="19"/>
                      <a:pt x="67" y="19"/>
                    </a:cubicBezTo>
                    <a:cubicBezTo>
                      <a:pt x="67" y="18"/>
                      <a:pt x="67" y="18"/>
                      <a:pt x="67" y="18"/>
                    </a:cubicBezTo>
                    <a:cubicBezTo>
                      <a:pt x="67" y="14"/>
                      <a:pt x="67" y="14"/>
                      <a:pt x="67" y="14"/>
                    </a:cubicBezTo>
                    <a:cubicBezTo>
                      <a:pt x="70" y="14"/>
                      <a:pt x="70" y="14"/>
                      <a:pt x="70" y="14"/>
                    </a:cubicBezTo>
                    <a:cubicBezTo>
                      <a:pt x="70" y="19"/>
                      <a:pt x="70" y="19"/>
                      <a:pt x="70" y="19"/>
                    </a:cubicBezTo>
                    <a:cubicBezTo>
                      <a:pt x="72" y="19"/>
                      <a:pt x="72" y="19"/>
                      <a:pt x="72" y="19"/>
                    </a:cubicBezTo>
                    <a:cubicBezTo>
                      <a:pt x="72" y="19"/>
                      <a:pt x="72" y="19"/>
                      <a:pt x="72" y="19"/>
                    </a:cubicBezTo>
                    <a:cubicBezTo>
                      <a:pt x="75" y="19"/>
                      <a:pt x="75" y="19"/>
                      <a:pt x="75" y="19"/>
                    </a:cubicBezTo>
                    <a:cubicBezTo>
                      <a:pt x="75" y="19"/>
                      <a:pt x="75" y="19"/>
                      <a:pt x="75" y="19"/>
                    </a:cubicBezTo>
                    <a:cubicBezTo>
                      <a:pt x="76" y="19"/>
                      <a:pt x="76" y="19"/>
                      <a:pt x="76" y="19"/>
                    </a:cubicBezTo>
                    <a:cubicBezTo>
                      <a:pt x="76" y="19"/>
                      <a:pt x="76" y="19"/>
                      <a:pt x="76" y="19"/>
                    </a:cubicBezTo>
                    <a:cubicBezTo>
                      <a:pt x="76" y="18"/>
                      <a:pt x="76" y="18"/>
                      <a:pt x="76" y="18"/>
                    </a:cubicBezTo>
                    <a:cubicBezTo>
                      <a:pt x="76" y="14"/>
                      <a:pt x="76" y="14"/>
                      <a:pt x="76" y="14"/>
                    </a:cubicBezTo>
                    <a:cubicBezTo>
                      <a:pt x="79" y="14"/>
                      <a:pt x="79" y="14"/>
                      <a:pt x="79" y="14"/>
                    </a:cubicBezTo>
                    <a:cubicBezTo>
                      <a:pt x="79" y="22"/>
                      <a:pt x="79" y="22"/>
                      <a:pt x="79" y="22"/>
                    </a:cubicBezTo>
                    <a:cubicBezTo>
                      <a:pt x="56" y="22"/>
                      <a:pt x="56" y="22"/>
                      <a:pt x="56" y="22"/>
                    </a:cubicBezTo>
                    <a:cubicBezTo>
                      <a:pt x="56" y="18"/>
                      <a:pt x="56" y="18"/>
                      <a:pt x="56" y="18"/>
                    </a:cubicBezTo>
                    <a:cubicBezTo>
                      <a:pt x="57" y="18"/>
                      <a:pt x="57" y="18"/>
                      <a:pt x="57" y="18"/>
                    </a:cubicBezTo>
                    <a:cubicBezTo>
                      <a:pt x="57" y="18"/>
                      <a:pt x="57" y="18"/>
                      <a:pt x="57" y="18"/>
                    </a:cubicBezTo>
                    <a:cubicBezTo>
                      <a:pt x="58" y="18"/>
                      <a:pt x="58" y="18"/>
                      <a:pt x="58" y="18"/>
                    </a:cubicBezTo>
                    <a:cubicBezTo>
                      <a:pt x="58" y="14"/>
                      <a:pt x="58" y="14"/>
                      <a:pt x="58" y="14"/>
                    </a:cubicBezTo>
                    <a:cubicBezTo>
                      <a:pt x="61" y="14"/>
                      <a:pt x="61" y="14"/>
                      <a:pt x="61" y="14"/>
                    </a:cubicBezTo>
                    <a:cubicBezTo>
                      <a:pt x="61" y="19"/>
                      <a:pt x="61" y="19"/>
                      <a:pt x="61" y="19"/>
                    </a:cubicBezTo>
                    <a:cubicBezTo>
                      <a:pt x="63" y="19"/>
                      <a:pt x="63" y="19"/>
                      <a:pt x="63" y="19"/>
                    </a:cubicBezTo>
                    <a:cubicBezTo>
                      <a:pt x="63" y="19"/>
                      <a:pt x="63" y="19"/>
                      <a:pt x="63" y="19"/>
                    </a:cubicBezTo>
                    <a:close/>
                    <a:moveTo>
                      <a:pt x="41" y="33"/>
                    </a:moveTo>
                    <a:cubicBezTo>
                      <a:pt x="42" y="33"/>
                      <a:pt x="43" y="33"/>
                      <a:pt x="44" y="33"/>
                    </a:cubicBezTo>
                    <a:cubicBezTo>
                      <a:pt x="45" y="30"/>
                      <a:pt x="45" y="30"/>
                      <a:pt x="45" y="30"/>
                    </a:cubicBezTo>
                    <a:cubicBezTo>
                      <a:pt x="44" y="30"/>
                      <a:pt x="43" y="29"/>
                      <a:pt x="41" y="29"/>
                    </a:cubicBezTo>
                    <a:cubicBezTo>
                      <a:pt x="41" y="29"/>
                      <a:pt x="41" y="29"/>
                      <a:pt x="41" y="29"/>
                    </a:cubicBezTo>
                    <a:cubicBezTo>
                      <a:pt x="41" y="33"/>
                      <a:pt x="41" y="33"/>
                      <a:pt x="41" y="33"/>
                    </a:cubicBezTo>
                    <a:close/>
                    <a:moveTo>
                      <a:pt x="46" y="34"/>
                    </a:moveTo>
                    <a:cubicBezTo>
                      <a:pt x="46" y="34"/>
                      <a:pt x="47" y="35"/>
                      <a:pt x="48" y="36"/>
                    </a:cubicBezTo>
                    <a:cubicBezTo>
                      <a:pt x="51" y="33"/>
                      <a:pt x="51" y="33"/>
                      <a:pt x="51" y="33"/>
                    </a:cubicBezTo>
                    <a:cubicBezTo>
                      <a:pt x="49" y="32"/>
                      <a:pt x="48" y="31"/>
                      <a:pt x="47" y="31"/>
                    </a:cubicBezTo>
                    <a:cubicBezTo>
                      <a:pt x="46" y="34"/>
                      <a:pt x="46" y="34"/>
                      <a:pt x="46" y="34"/>
                    </a:cubicBezTo>
                    <a:close/>
                    <a:moveTo>
                      <a:pt x="49" y="37"/>
                    </a:moveTo>
                    <a:cubicBezTo>
                      <a:pt x="50" y="37"/>
                      <a:pt x="50" y="38"/>
                      <a:pt x="50" y="38"/>
                    </a:cubicBezTo>
                    <a:cubicBezTo>
                      <a:pt x="54" y="37"/>
                      <a:pt x="54" y="37"/>
                      <a:pt x="54" y="37"/>
                    </a:cubicBezTo>
                    <a:cubicBezTo>
                      <a:pt x="53" y="36"/>
                      <a:pt x="53" y="35"/>
                      <a:pt x="52" y="34"/>
                    </a:cubicBezTo>
                    <a:cubicBezTo>
                      <a:pt x="49" y="37"/>
                      <a:pt x="49" y="37"/>
                      <a:pt x="49" y="37"/>
                    </a:cubicBezTo>
                    <a:close/>
                    <a:moveTo>
                      <a:pt x="51" y="40"/>
                    </a:moveTo>
                    <a:cubicBezTo>
                      <a:pt x="51" y="40"/>
                      <a:pt x="52" y="41"/>
                      <a:pt x="52" y="42"/>
                    </a:cubicBezTo>
                    <a:cubicBezTo>
                      <a:pt x="55" y="42"/>
                      <a:pt x="55" y="42"/>
                      <a:pt x="55" y="42"/>
                    </a:cubicBezTo>
                    <a:cubicBezTo>
                      <a:pt x="55" y="40"/>
                      <a:pt x="55" y="40"/>
                      <a:pt x="55" y="40"/>
                    </a:cubicBezTo>
                    <a:cubicBezTo>
                      <a:pt x="55" y="40"/>
                      <a:pt x="55" y="40"/>
                      <a:pt x="55" y="40"/>
                    </a:cubicBezTo>
                    <a:cubicBezTo>
                      <a:pt x="55" y="40"/>
                      <a:pt x="55" y="39"/>
                      <a:pt x="55" y="39"/>
                    </a:cubicBezTo>
                    <a:cubicBezTo>
                      <a:pt x="51" y="40"/>
                      <a:pt x="51" y="40"/>
                      <a:pt x="51" y="40"/>
                    </a:cubicBezTo>
                    <a:close/>
                    <a:moveTo>
                      <a:pt x="51" y="43"/>
                    </a:moveTo>
                    <a:cubicBezTo>
                      <a:pt x="51" y="43"/>
                      <a:pt x="51" y="43"/>
                      <a:pt x="51" y="43"/>
                    </a:cubicBezTo>
                    <a:cubicBezTo>
                      <a:pt x="50" y="42"/>
                      <a:pt x="50" y="41"/>
                      <a:pt x="50" y="40"/>
                    </a:cubicBezTo>
                    <a:cubicBezTo>
                      <a:pt x="50" y="40"/>
                      <a:pt x="50" y="40"/>
                      <a:pt x="50" y="40"/>
                    </a:cubicBezTo>
                    <a:cubicBezTo>
                      <a:pt x="50" y="40"/>
                      <a:pt x="50" y="40"/>
                      <a:pt x="50" y="40"/>
                    </a:cubicBezTo>
                    <a:cubicBezTo>
                      <a:pt x="49" y="39"/>
                      <a:pt x="48" y="38"/>
                      <a:pt x="47" y="37"/>
                    </a:cubicBezTo>
                    <a:cubicBezTo>
                      <a:pt x="47" y="37"/>
                      <a:pt x="47" y="37"/>
                      <a:pt x="47" y="37"/>
                    </a:cubicBezTo>
                    <a:cubicBezTo>
                      <a:pt x="47" y="37"/>
                      <a:pt x="47" y="37"/>
                      <a:pt x="47" y="37"/>
                    </a:cubicBezTo>
                    <a:cubicBezTo>
                      <a:pt x="45" y="35"/>
                      <a:pt x="43" y="34"/>
                      <a:pt x="40" y="34"/>
                    </a:cubicBezTo>
                    <a:cubicBezTo>
                      <a:pt x="35" y="34"/>
                      <a:pt x="31" y="38"/>
                      <a:pt x="30" y="43"/>
                    </a:cubicBezTo>
                    <a:cubicBezTo>
                      <a:pt x="30" y="43"/>
                      <a:pt x="30" y="43"/>
                      <a:pt x="30" y="43"/>
                    </a:cubicBezTo>
                    <a:cubicBezTo>
                      <a:pt x="30" y="59"/>
                      <a:pt x="30" y="59"/>
                      <a:pt x="30" y="59"/>
                    </a:cubicBezTo>
                    <a:cubicBezTo>
                      <a:pt x="51" y="59"/>
                      <a:pt x="51" y="59"/>
                      <a:pt x="51" y="59"/>
                    </a:cubicBezTo>
                    <a:cubicBezTo>
                      <a:pt x="51" y="43"/>
                      <a:pt x="51" y="43"/>
                      <a:pt x="51" y="43"/>
                    </a:cubicBezTo>
                    <a:close/>
                    <a:moveTo>
                      <a:pt x="29" y="42"/>
                    </a:moveTo>
                    <a:cubicBezTo>
                      <a:pt x="29" y="41"/>
                      <a:pt x="29" y="40"/>
                      <a:pt x="30" y="40"/>
                    </a:cubicBezTo>
                    <a:cubicBezTo>
                      <a:pt x="26" y="39"/>
                      <a:pt x="26" y="39"/>
                      <a:pt x="26" y="39"/>
                    </a:cubicBezTo>
                    <a:cubicBezTo>
                      <a:pt x="26" y="39"/>
                      <a:pt x="26" y="40"/>
                      <a:pt x="25" y="40"/>
                    </a:cubicBezTo>
                    <a:cubicBezTo>
                      <a:pt x="25" y="40"/>
                      <a:pt x="25" y="40"/>
                      <a:pt x="25" y="40"/>
                    </a:cubicBezTo>
                    <a:cubicBezTo>
                      <a:pt x="25" y="41"/>
                      <a:pt x="25" y="41"/>
                      <a:pt x="25" y="41"/>
                    </a:cubicBezTo>
                    <a:cubicBezTo>
                      <a:pt x="25" y="41"/>
                      <a:pt x="25" y="41"/>
                      <a:pt x="25" y="41"/>
                    </a:cubicBezTo>
                    <a:cubicBezTo>
                      <a:pt x="25" y="42"/>
                      <a:pt x="25" y="42"/>
                      <a:pt x="25" y="42"/>
                    </a:cubicBezTo>
                    <a:cubicBezTo>
                      <a:pt x="29" y="42"/>
                      <a:pt x="29" y="42"/>
                      <a:pt x="29" y="42"/>
                    </a:cubicBezTo>
                    <a:close/>
                    <a:moveTo>
                      <a:pt x="30" y="38"/>
                    </a:moveTo>
                    <a:cubicBezTo>
                      <a:pt x="31" y="38"/>
                      <a:pt x="31" y="37"/>
                      <a:pt x="32" y="37"/>
                    </a:cubicBezTo>
                    <a:cubicBezTo>
                      <a:pt x="29" y="34"/>
                      <a:pt x="29" y="34"/>
                      <a:pt x="29" y="34"/>
                    </a:cubicBezTo>
                    <a:cubicBezTo>
                      <a:pt x="28" y="35"/>
                      <a:pt x="27" y="36"/>
                      <a:pt x="27" y="37"/>
                    </a:cubicBezTo>
                    <a:cubicBezTo>
                      <a:pt x="30" y="38"/>
                      <a:pt x="30" y="38"/>
                      <a:pt x="30" y="38"/>
                    </a:cubicBezTo>
                    <a:close/>
                    <a:moveTo>
                      <a:pt x="33" y="36"/>
                    </a:moveTo>
                    <a:cubicBezTo>
                      <a:pt x="33" y="35"/>
                      <a:pt x="34" y="34"/>
                      <a:pt x="35" y="34"/>
                    </a:cubicBezTo>
                    <a:cubicBezTo>
                      <a:pt x="34" y="31"/>
                      <a:pt x="34" y="31"/>
                      <a:pt x="34" y="31"/>
                    </a:cubicBezTo>
                    <a:cubicBezTo>
                      <a:pt x="32" y="31"/>
                      <a:pt x="31" y="32"/>
                      <a:pt x="30" y="33"/>
                    </a:cubicBezTo>
                    <a:cubicBezTo>
                      <a:pt x="33" y="36"/>
                      <a:pt x="33" y="36"/>
                      <a:pt x="33" y="36"/>
                    </a:cubicBezTo>
                    <a:close/>
                    <a:moveTo>
                      <a:pt x="36" y="33"/>
                    </a:moveTo>
                    <a:cubicBezTo>
                      <a:pt x="37" y="33"/>
                      <a:pt x="39" y="33"/>
                      <a:pt x="40" y="33"/>
                    </a:cubicBezTo>
                    <a:cubicBezTo>
                      <a:pt x="40" y="29"/>
                      <a:pt x="40" y="29"/>
                      <a:pt x="40" y="29"/>
                    </a:cubicBezTo>
                    <a:cubicBezTo>
                      <a:pt x="39" y="29"/>
                      <a:pt x="39" y="29"/>
                      <a:pt x="39" y="29"/>
                    </a:cubicBezTo>
                    <a:cubicBezTo>
                      <a:pt x="38" y="29"/>
                      <a:pt x="36" y="30"/>
                      <a:pt x="35" y="30"/>
                    </a:cubicBezTo>
                    <a:cubicBezTo>
                      <a:pt x="36" y="33"/>
                      <a:pt x="36" y="33"/>
                      <a:pt x="36" y="33"/>
                    </a:cubicBezTo>
                    <a:close/>
                    <a:moveTo>
                      <a:pt x="47" y="29"/>
                    </a:moveTo>
                    <a:cubicBezTo>
                      <a:pt x="50" y="30"/>
                      <a:pt x="52" y="32"/>
                      <a:pt x="54" y="34"/>
                    </a:cubicBezTo>
                    <a:cubicBezTo>
                      <a:pt x="54" y="29"/>
                      <a:pt x="54" y="29"/>
                      <a:pt x="54" y="29"/>
                    </a:cubicBezTo>
                    <a:cubicBezTo>
                      <a:pt x="47" y="29"/>
                      <a:pt x="47" y="29"/>
                      <a:pt x="47" y="29"/>
                    </a:cubicBezTo>
                    <a:close/>
                    <a:moveTo>
                      <a:pt x="55" y="35"/>
                    </a:moveTo>
                    <a:cubicBezTo>
                      <a:pt x="55" y="36"/>
                      <a:pt x="55" y="36"/>
                      <a:pt x="55" y="36"/>
                    </a:cubicBezTo>
                    <a:cubicBezTo>
                      <a:pt x="55" y="35"/>
                      <a:pt x="55" y="35"/>
                      <a:pt x="55" y="35"/>
                    </a:cubicBezTo>
                    <a:cubicBezTo>
                      <a:pt x="55" y="35"/>
                      <a:pt x="55" y="35"/>
                      <a:pt x="55" y="35"/>
                    </a:cubicBezTo>
                    <a:close/>
                    <a:moveTo>
                      <a:pt x="55" y="36"/>
                    </a:moveTo>
                    <a:cubicBezTo>
                      <a:pt x="56" y="37"/>
                      <a:pt x="56" y="38"/>
                      <a:pt x="57" y="39"/>
                    </a:cubicBezTo>
                    <a:cubicBezTo>
                      <a:pt x="60" y="39"/>
                      <a:pt x="60" y="39"/>
                      <a:pt x="60" y="39"/>
                    </a:cubicBezTo>
                    <a:cubicBezTo>
                      <a:pt x="60" y="36"/>
                      <a:pt x="60" y="36"/>
                      <a:pt x="60" y="36"/>
                    </a:cubicBezTo>
                    <a:cubicBezTo>
                      <a:pt x="55" y="36"/>
                      <a:pt x="55" y="36"/>
                      <a:pt x="55" y="36"/>
                    </a:cubicBezTo>
                    <a:close/>
                    <a:moveTo>
                      <a:pt x="24" y="39"/>
                    </a:moveTo>
                    <a:cubicBezTo>
                      <a:pt x="24" y="38"/>
                      <a:pt x="25" y="37"/>
                      <a:pt x="26" y="36"/>
                    </a:cubicBezTo>
                    <a:cubicBezTo>
                      <a:pt x="21" y="36"/>
                      <a:pt x="21" y="36"/>
                      <a:pt x="21" y="36"/>
                    </a:cubicBezTo>
                    <a:cubicBezTo>
                      <a:pt x="21" y="39"/>
                      <a:pt x="21" y="39"/>
                      <a:pt x="21" y="39"/>
                    </a:cubicBezTo>
                    <a:cubicBezTo>
                      <a:pt x="24" y="39"/>
                      <a:pt x="24" y="39"/>
                      <a:pt x="24" y="39"/>
                    </a:cubicBezTo>
                    <a:close/>
                    <a:moveTo>
                      <a:pt x="26" y="35"/>
                    </a:moveTo>
                    <a:cubicBezTo>
                      <a:pt x="26" y="35"/>
                      <a:pt x="26" y="35"/>
                      <a:pt x="26" y="35"/>
                    </a:cubicBezTo>
                    <a:cubicBezTo>
                      <a:pt x="26" y="35"/>
                      <a:pt x="26" y="35"/>
                      <a:pt x="26" y="35"/>
                    </a:cubicBezTo>
                    <a:cubicBezTo>
                      <a:pt x="26" y="35"/>
                      <a:pt x="26" y="35"/>
                      <a:pt x="26" y="35"/>
                    </a:cubicBezTo>
                    <a:close/>
                    <a:moveTo>
                      <a:pt x="27" y="34"/>
                    </a:moveTo>
                    <a:cubicBezTo>
                      <a:pt x="29" y="32"/>
                      <a:pt x="31" y="30"/>
                      <a:pt x="33" y="29"/>
                    </a:cubicBezTo>
                    <a:cubicBezTo>
                      <a:pt x="27" y="29"/>
                      <a:pt x="27" y="29"/>
                      <a:pt x="27" y="29"/>
                    </a:cubicBezTo>
                    <a:cubicBezTo>
                      <a:pt x="27" y="34"/>
                      <a:pt x="27" y="34"/>
                      <a:pt x="27" y="34"/>
                    </a:cubicBezTo>
                    <a:close/>
                    <a:moveTo>
                      <a:pt x="55" y="43"/>
                    </a:moveTo>
                    <a:cubicBezTo>
                      <a:pt x="52" y="43"/>
                      <a:pt x="52" y="43"/>
                      <a:pt x="52" y="43"/>
                    </a:cubicBezTo>
                    <a:cubicBezTo>
                      <a:pt x="52" y="46"/>
                      <a:pt x="52" y="46"/>
                      <a:pt x="52" y="46"/>
                    </a:cubicBezTo>
                    <a:cubicBezTo>
                      <a:pt x="55" y="46"/>
                      <a:pt x="55" y="46"/>
                      <a:pt x="55" y="46"/>
                    </a:cubicBezTo>
                    <a:cubicBezTo>
                      <a:pt x="55" y="43"/>
                      <a:pt x="55" y="43"/>
                      <a:pt x="55" y="43"/>
                    </a:cubicBezTo>
                    <a:close/>
                    <a:moveTo>
                      <a:pt x="55" y="48"/>
                    </a:moveTo>
                    <a:cubicBezTo>
                      <a:pt x="52" y="48"/>
                      <a:pt x="52" y="48"/>
                      <a:pt x="52" y="48"/>
                    </a:cubicBezTo>
                    <a:cubicBezTo>
                      <a:pt x="52" y="50"/>
                      <a:pt x="52" y="50"/>
                      <a:pt x="52" y="50"/>
                    </a:cubicBezTo>
                    <a:cubicBezTo>
                      <a:pt x="55" y="50"/>
                      <a:pt x="55" y="50"/>
                      <a:pt x="55" y="50"/>
                    </a:cubicBezTo>
                    <a:cubicBezTo>
                      <a:pt x="55" y="48"/>
                      <a:pt x="55" y="48"/>
                      <a:pt x="55" y="48"/>
                    </a:cubicBezTo>
                    <a:close/>
                    <a:moveTo>
                      <a:pt x="55" y="52"/>
                    </a:moveTo>
                    <a:cubicBezTo>
                      <a:pt x="52" y="52"/>
                      <a:pt x="52" y="52"/>
                      <a:pt x="52" y="52"/>
                    </a:cubicBezTo>
                    <a:cubicBezTo>
                      <a:pt x="52" y="55"/>
                      <a:pt x="52" y="55"/>
                      <a:pt x="52" y="55"/>
                    </a:cubicBezTo>
                    <a:cubicBezTo>
                      <a:pt x="55" y="55"/>
                      <a:pt x="55" y="55"/>
                      <a:pt x="55" y="55"/>
                    </a:cubicBezTo>
                    <a:cubicBezTo>
                      <a:pt x="55" y="52"/>
                      <a:pt x="55" y="52"/>
                      <a:pt x="55" y="52"/>
                    </a:cubicBezTo>
                    <a:close/>
                    <a:moveTo>
                      <a:pt x="55" y="56"/>
                    </a:moveTo>
                    <a:cubicBezTo>
                      <a:pt x="52" y="56"/>
                      <a:pt x="52" y="56"/>
                      <a:pt x="52" y="56"/>
                    </a:cubicBezTo>
                    <a:cubicBezTo>
                      <a:pt x="52" y="59"/>
                      <a:pt x="52" y="59"/>
                      <a:pt x="52" y="59"/>
                    </a:cubicBezTo>
                    <a:cubicBezTo>
                      <a:pt x="55" y="59"/>
                      <a:pt x="55" y="59"/>
                      <a:pt x="55" y="59"/>
                    </a:cubicBezTo>
                    <a:cubicBezTo>
                      <a:pt x="55" y="56"/>
                      <a:pt x="55" y="56"/>
                      <a:pt x="55" y="56"/>
                    </a:cubicBezTo>
                    <a:close/>
                    <a:moveTo>
                      <a:pt x="29" y="43"/>
                    </a:moveTo>
                    <a:cubicBezTo>
                      <a:pt x="25" y="43"/>
                      <a:pt x="25" y="43"/>
                      <a:pt x="25" y="43"/>
                    </a:cubicBezTo>
                    <a:cubicBezTo>
                      <a:pt x="25" y="45"/>
                      <a:pt x="25" y="45"/>
                      <a:pt x="25" y="45"/>
                    </a:cubicBezTo>
                    <a:cubicBezTo>
                      <a:pt x="25" y="45"/>
                      <a:pt x="25" y="45"/>
                      <a:pt x="25" y="45"/>
                    </a:cubicBezTo>
                    <a:cubicBezTo>
                      <a:pt x="25" y="46"/>
                      <a:pt x="25" y="46"/>
                      <a:pt x="25" y="46"/>
                    </a:cubicBezTo>
                    <a:cubicBezTo>
                      <a:pt x="29" y="46"/>
                      <a:pt x="29" y="46"/>
                      <a:pt x="29" y="46"/>
                    </a:cubicBezTo>
                    <a:cubicBezTo>
                      <a:pt x="29" y="43"/>
                      <a:pt x="29" y="43"/>
                      <a:pt x="29" y="43"/>
                    </a:cubicBezTo>
                    <a:close/>
                    <a:moveTo>
                      <a:pt x="29" y="48"/>
                    </a:moveTo>
                    <a:cubicBezTo>
                      <a:pt x="25" y="48"/>
                      <a:pt x="25" y="48"/>
                      <a:pt x="25" y="48"/>
                    </a:cubicBezTo>
                    <a:cubicBezTo>
                      <a:pt x="25" y="50"/>
                      <a:pt x="25" y="50"/>
                      <a:pt x="25" y="50"/>
                    </a:cubicBezTo>
                    <a:cubicBezTo>
                      <a:pt x="29" y="50"/>
                      <a:pt x="29" y="50"/>
                      <a:pt x="29" y="50"/>
                    </a:cubicBezTo>
                    <a:cubicBezTo>
                      <a:pt x="29" y="48"/>
                      <a:pt x="29" y="48"/>
                      <a:pt x="29" y="48"/>
                    </a:cubicBezTo>
                    <a:close/>
                    <a:moveTo>
                      <a:pt x="29" y="52"/>
                    </a:moveTo>
                    <a:cubicBezTo>
                      <a:pt x="25" y="52"/>
                      <a:pt x="25" y="52"/>
                      <a:pt x="25" y="52"/>
                    </a:cubicBezTo>
                    <a:cubicBezTo>
                      <a:pt x="25" y="53"/>
                      <a:pt x="25" y="53"/>
                      <a:pt x="25" y="53"/>
                    </a:cubicBezTo>
                    <a:cubicBezTo>
                      <a:pt x="25" y="53"/>
                      <a:pt x="25" y="53"/>
                      <a:pt x="25" y="53"/>
                    </a:cubicBezTo>
                    <a:cubicBezTo>
                      <a:pt x="25" y="55"/>
                      <a:pt x="25" y="55"/>
                      <a:pt x="25" y="55"/>
                    </a:cubicBezTo>
                    <a:cubicBezTo>
                      <a:pt x="29" y="55"/>
                      <a:pt x="29" y="55"/>
                      <a:pt x="29" y="55"/>
                    </a:cubicBezTo>
                    <a:cubicBezTo>
                      <a:pt x="29" y="52"/>
                      <a:pt x="29" y="52"/>
                      <a:pt x="29" y="52"/>
                    </a:cubicBezTo>
                    <a:close/>
                    <a:moveTo>
                      <a:pt x="29" y="56"/>
                    </a:moveTo>
                    <a:cubicBezTo>
                      <a:pt x="25" y="56"/>
                      <a:pt x="25" y="56"/>
                      <a:pt x="25" y="56"/>
                    </a:cubicBezTo>
                    <a:cubicBezTo>
                      <a:pt x="25" y="59"/>
                      <a:pt x="25" y="59"/>
                      <a:pt x="25" y="59"/>
                    </a:cubicBezTo>
                    <a:cubicBezTo>
                      <a:pt x="29" y="59"/>
                      <a:pt x="29" y="59"/>
                      <a:pt x="29" y="59"/>
                    </a:cubicBezTo>
                    <a:cubicBezTo>
                      <a:pt x="29" y="56"/>
                      <a:pt x="29" y="56"/>
                      <a:pt x="29" y="56"/>
                    </a:cubicBezTo>
                    <a:close/>
                    <a:moveTo>
                      <a:pt x="20" y="46"/>
                    </a:moveTo>
                    <a:cubicBezTo>
                      <a:pt x="20" y="52"/>
                      <a:pt x="20" y="52"/>
                      <a:pt x="20" y="52"/>
                    </a:cubicBezTo>
                    <a:cubicBezTo>
                      <a:pt x="24" y="52"/>
                      <a:pt x="24" y="52"/>
                      <a:pt x="24" y="52"/>
                    </a:cubicBezTo>
                    <a:cubicBezTo>
                      <a:pt x="24" y="46"/>
                      <a:pt x="24" y="46"/>
                      <a:pt x="24" y="46"/>
                    </a:cubicBezTo>
                    <a:cubicBezTo>
                      <a:pt x="20" y="46"/>
                      <a:pt x="20" y="46"/>
                      <a:pt x="20" y="46"/>
                    </a:cubicBezTo>
                    <a:close/>
                    <a:moveTo>
                      <a:pt x="18" y="52"/>
                    </a:moveTo>
                    <a:cubicBezTo>
                      <a:pt x="18" y="46"/>
                      <a:pt x="18" y="46"/>
                      <a:pt x="18" y="46"/>
                    </a:cubicBezTo>
                    <a:cubicBezTo>
                      <a:pt x="13" y="46"/>
                      <a:pt x="13" y="46"/>
                      <a:pt x="13" y="46"/>
                    </a:cubicBezTo>
                    <a:cubicBezTo>
                      <a:pt x="13" y="52"/>
                      <a:pt x="13" y="52"/>
                      <a:pt x="13" y="52"/>
                    </a:cubicBezTo>
                    <a:cubicBezTo>
                      <a:pt x="18" y="52"/>
                      <a:pt x="18" y="52"/>
                      <a:pt x="18" y="52"/>
                    </a:cubicBezTo>
                    <a:close/>
                    <a:moveTo>
                      <a:pt x="17" y="53"/>
                    </a:moveTo>
                    <a:cubicBezTo>
                      <a:pt x="17" y="59"/>
                      <a:pt x="17" y="59"/>
                      <a:pt x="17" y="59"/>
                    </a:cubicBezTo>
                    <a:cubicBezTo>
                      <a:pt x="24" y="59"/>
                      <a:pt x="24" y="59"/>
                      <a:pt x="24" y="59"/>
                    </a:cubicBezTo>
                    <a:cubicBezTo>
                      <a:pt x="24" y="53"/>
                      <a:pt x="24" y="53"/>
                      <a:pt x="24" y="53"/>
                    </a:cubicBezTo>
                    <a:cubicBezTo>
                      <a:pt x="17" y="53"/>
                      <a:pt x="17" y="53"/>
                      <a:pt x="17" y="53"/>
                    </a:cubicBezTo>
                    <a:close/>
                    <a:moveTo>
                      <a:pt x="16" y="59"/>
                    </a:moveTo>
                    <a:cubicBezTo>
                      <a:pt x="16" y="53"/>
                      <a:pt x="16" y="53"/>
                      <a:pt x="16" y="53"/>
                    </a:cubicBezTo>
                    <a:cubicBezTo>
                      <a:pt x="13" y="53"/>
                      <a:pt x="13" y="53"/>
                      <a:pt x="13" y="53"/>
                    </a:cubicBezTo>
                    <a:cubicBezTo>
                      <a:pt x="13" y="59"/>
                      <a:pt x="13" y="59"/>
                      <a:pt x="13" y="59"/>
                    </a:cubicBezTo>
                    <a:cubicBezTo>
                      <a:pt x="16" y="59"/>
                      <a:pt x="16" y="59"/>
                      <a:pt x="16" y="59"/>
                    </a:cubicBezTo>
                    <a:close/>
                    <a:moveTo>
                      <a:pt x="17" y="41"/>
                    </a:moveTo>
                    <a:cubicBezTo>
                      <a:pt x="17" y="45"/>
                      <a:pt x="17" y="45"/>
                      <a:pt x="17" y="45"/>
                    </a:cubicBezTo>
                    <a:cubicBezTo>
                      <a:pt x="24" y="45"/>
                      <a:pt x="24" y="45"/>
                      <a:pt x="24" y="45"/>
                    </a:cubicBezTo>
                    <a:cubicBezTo>
                      <a:pt x="24" y="41"/>
                      <a:pt x="24" y="41"/>
                      <a:pt x="24" y="41"/>
                    </a:cubicBezTo>
                    <a:cubicBezTo>
                      <a:pt x="17" y="41"/>
                      <a:pt x="17" y="41"/>
                      <a:pt x="17" y="41"/>
                    </a:cubicBezTo>
                    <a:close/>
                    <a:moveTo>
                      <a:pt x="16" y="45"/>
                    </a:moveTo>
                    <a:cubicBezTo>
                      <a:pt x="16" y="41"/>
                      <a:pt x="16" y="41"/>
                      <a:pt x="16" y="41"/>
                    </a:cubicBezTo>
                    <a:cubicBezTo>
                      <a:pt x="13" y="41"/>
                      <a:pt x="13" y="41"/>
                      <a:pt x="13" y="41"/>
                    </a:cubicBezTo>
                    <a:cubicBezTo>
                      <a:pt x="13" y="45"/>
                      <a:pt x="13" y="45"/>
                      <a:pt x="13" y="45"/>
                    </a:cubicBezTo>
                    <a:cubicBezTo>
                      <a:pt x="16" y="45"/>
                      <a:pt x="16" y="45"/>
                      <a:pt x="16" y="45"/>
                    </a:cubicBezTo>
                    <a:close/>
                    <a:moveTo>
                      <a:pt x="19" y="39"/>
                    </a:moveTo>
                    <a:cubicBezTo>
                      <a:pt x="19" y="36"/>
                      <a:pt x="19" y="36"/>
                      <a:pt x="19" y="36"/>
                    </a:cubicBezTo>
                    <a:cubicBezTo>
                      <a:pt x="13" y="36"/>
                      <a:pt x="13" y="36"/>
                      <a:pt x="13" y="36"/>
                    </a:cubicBezTo>
                    <a:cubicBezTo>
                      <a:pt x="13" y="39"/>
                      <a:pt x="13" y="39"/>
                      <a:pt x="13" y="39"/>
                    </a:cubicBezTo>
                    <a:cubicBezTo>
                      <a:pt x="19" y="39"/>
                      <a:pt x="19" y="39"/>
                      <a:pt x="19" y="39"/>
                    </a:cubicBezTo>
                    <a:close/>
                    <a:moveTo>
                      <a:pt x="25" y="35"/>
                    </a:moveTo>
                    <a:cubicBezTo>
                      <a:pt x="25" y="29"/>
                      <a:pt x="25" y="29"/>
                      <a:pt x="25" y="29"/>
                    </a:cubicBezTo>
                    <a:cubicBezTo>
                      <a:pt x="17" y="29"/>
                      <a:pt x="17" y="29"/>
                      <a:pt x="17" y="29"/>
                    </a:cubicBezTo>
                    <a:cubicBezTo>
                      <a:pt x="17" y="35"/>
                      <a:pt x="17" y="35"/>
                      <a:pt x="17" y="35"/>
                    </a:cubicBezTo>
                    <a:cubicBezTo>
                      <a:pt x="25" y="35"/>
                      <a:pt x="25" y="35"/>
                      <a:pt x="25" y="35"/>
                    </a:cubicBezTo>
                    <a:close/>
                    <a:moveTo>
                      <a:pt x="16" y="35"/>
                    </a:moveTo>
                    <a:cubicBezTo>
                      <a:pt x="16" y="29"/>
                      <a:pt x="16" y="29"/>
                      <a:pt x="16" y="29"/>
                    </a:cubicBezTo>
                    <a:cubicBezTo>
                      <a:pt x="8" y="29"/>
                      <a:pt x="8" y="29"/>
                      <a:pt x="8" y="29"/>
                    </a:cubicBezTo>
                    <a:cubicBezTo>
                      <a:pt x="8" y="35"/>
                      <a:pt x="8" y="35"/>
                      <a:pt x="8" y="35"/>
                    </a:cubicBezTo>
                    <a:cubicBezTo>
                      <a:pt x="16" y="35"/>
                      <a:pt x="16" y="35"/>
                      <a:pt x="16" y="35"/>
                    </a:cubicBezTo>
                    <a:close/>
                    <a:moveTo>
                      <a:pt x="6" y="35"/>
                    </a:moveTo>
                    <a:cubicBezTo>
                      <a:pt x="6" y="29"/>
                      <a:pt x="6" y="29"/>
                      <a:pt x="6" y="29"/>
                    </a:cubicBezTo>
                    <a:cubicBezTo>
                      <a:pt x="2" y="29"/>
                      <a:pt x="2" y="29"/>
                      <a:pt x="2" y="29"/>
                    </a:cubicBezTo>
                    <a:cubicBezTo>
                      <a:pt x="2" y="35"/>
                      <a:pt x="2" y="35"/>
                      <a:pt x="2" y="35"/>
                    </a:cubicBezTo>
                    <a:cubicBezTo>
                      <a:pt x="6" y="35"/>
                      <a:pt x="6" y="35"/>
                      <a:pt x="6" y="35"/>
                    </a:cubicBezTo>
                    <a:close/>
                    <a:moveTo>
                      <a:pt x="79" y="29"/>
                    </a:moveTo>
                    <a:cubicBezTo>
                      <a:pt x="74" y="29"/>
                      <a:pt x="74" y="29"/>
                      <a:pt x="74" y="29"/>
                    </a:cubicBezTo>
                    <a:cubicBezTo>
                      <a:pt x="74" y="35"/>
                      <a:pt x="74" y="35"/>
                      <a:pt x="74" y="35"/>
                    </a:cubicBezTo>
                    <a:cubicBezTo>
                      <a:pt x="79" y="35"/>
                      <a:pt x="79" y="35"/>
                      <a:pt x="79" y="35"/>
                    </a:cubicBezTo>
                    <a:cubicBezTo>
                      <a:pt x="79" y="29"/>
                      <a:pt x="79" y="29"/>
                      <a:pt x="79" y="29"/>
                    </a:cubicBezTo>
                    <a:close/>
                    <a:moveTo>
                      <a:pt x="73" y="29"/>
                    </a:moveTo>
                    <a:cubicBezTo>
                      <a:pt x="65" y="29"/>
                      <a:pt x="65" y="29"/>
                      <a:pt x="65" y="29"/>
                    </a:cubicBezTo>
                    <a:cubicBezTo>
                      <a:pt x="65" y="35"/>
                      <a:pt x="65" y="35"/>
                      <a:pt x="65" y="35"/>
                    </a:cubicBezTo>
                    <a:cubicBezTo>
                      <a:pt x="73" y="35"/>
                      <a:pt x="73" y="35"/>
                      <a:pt x="73" y="35"/>
                    </a:cubicBezTo>
                    <a:cubicBezTo>
                      <a:pt x="73" y="29"/>
                      <a:pt x="73" y="29"/>
                      <a:pt x="73" y="29"/>
                    </a:cubicBezTo>
                    <a:close/>
                    <a:moveTo>
                      <a:pt x="64" y="29"/>
                    </a:moveTo>
                    <a:cubicBezTo>
                      <a:pt x="55" y="29"/>
                      <a:pt x="55" y="29"/>
                      <a:pt x="55" y="29"/>
                    </a:cubicBezTo>
                    <a:cubicBezTo>
                      <a:pt x="55" y="35"/>
                      <a:pt x="55" y="35"/>
                      <a:pt x="55" y="35"/>
                    </a:cubicBezTo>
                    <a:cubicBezTo>
                      <a:pt x="64" y="35"/>
                      <a:pt x="64" y="35"/>
                      <a:pt x="64" y="35"/>
                    </a:cubicBezTo>
                    <a:cubicBezTo>
                      <a:pt x="64" y="29"/>
                      <a:pt x="64" y="29"/>
                      <a:pt x="64" y="29"/>
                    </a:cubicBezTo>
                    <a:close/>
                    <a:moveTo>
                      <a:pt x="2" y="28"/>
                    </a:moveTo>
                    <a:cubicBezTo>
                      <a:pt x="5" y="28"/>
                      <a:pt x="5" y="28"/>
                      <a:pt x="5" y="28"/>
                    </a:cubicBezTo>
                    <a:cubicBezTo>
                      <a:pt x="5" y="24"/>
                      <a:pt x="5" y="24"/>
                      <a:pt x="5" y="24"/>
                    </a:cubicBezTo>
                    <a:cubicBezTo>
                      <a:pt x="2" y="24"/>
                      <a:pt x="2" y="24"/>
                      <a:pt x="2" y="24"/>
                    </a:cubicBezTo>
                    <a:cubicBezTo>
                      <a:pt x="2" y="28"/>
                      <a:pt x="2" y="28"/>
                      <a:pt x="2" y="28"/>
                    </a:cubicBezTo>
                    <a:close/>
                    <a:moveTo>
                      <a:pt x="6" y="28"/>
                    </a:moveTo>
                    <a:cubicBezTo>
                      <a:pt x="12" y="28"/>
                      <a:pt x="12" y="28"/>
                      <a:pt x="12" y="28"/>
                    </a:cubicBezTo>
                    <a:cubicBezTo>
                      <a:pt x="12" y="24"/>
                      <a:pt x="12" y="24"/>
                      <a:pt x="12" y="24"/>
                    </a:cubicBezTo>
                    <a:cubicBezTo>
                      <a:pt x="6" y="24"/>
                      <a:pt x="6" y="24"/>
                      <a:pt x="6" y="24"/>
                    </a:cubicBezTo>
                    <a:cubicBezTo>
                      <a:pt x="6" y="28"/>
                      <a:pt x="6" y="28"/>
                      <a:pt x="6" y="28"/>
                    </a:cubicBezTo>
                    <a:close/>
                    <a:moveTo>
                      <a:pt x="13" y="28"/>
                    </a:moveTo>
                    <a:cubicBezTo>
                      <a:pt x="18" y="28"/>
                      <a:pt x="18" y="28"/>
                      <a:pt x="18" y="28"/>
                    </a:cubicBezTo>
                    <a:cubicBezTo>
                      <a:pt x="18" y="24"/>
                      <a:pt x="18" y="24"/>
                      <a:pt x="18" y="24"/>
                    </a:cubicBezTo>
                    <a:cubicBezTo>
                      <a:pt x="13" y="24"/>
                      <a:pt x="13" y="24"/>
                      <a:pt x="13" y="24"/>
                    </a:cubicBezTo>
                    <a:cubicBezTo>
                      <a:pt x="13" y="28"/>
                      <a:pt x="13" y="28"/>
                      <a:pt x="13" y="28"/>
                    </a:cubicBezTo>
                    <a:close/>
                    <a:moveTo>
                      <a:pt x="20" y="28"/>
                    </a:moveTo>
                    <a:cubicBezTo>
                      <a:pt x="30" y="28"/>
                      <a:pt x="30" y="28"/>
                      <a:pt x="30" y="28"/>
                    </a:cubicBezTo>
                    <a:cubicBezTo>
                      <a:pt x="30" y="24"/>
                      <a:pt x="30" y="24"/>
                      <a:pt x="30" y="24"/>
                    </a:cubicBezTo>
                    <a:cubicBezTo>
                      <a:pt x="20" y="24"/>
                      <a:pt x="20" y="24"/>
                      <a:pt x="20" y="24"/>
                    </a:cubicBezTo>
                    <a:cubicBezTo>
                      <a:pt x="20" y="28"/>
                      <a:pt x="20" y="28"/>
                      <a:pt x="20" y="28"/>
                    </a:cubicBezTo>
                    <a:close/>
                    <a:moveTo>
                      <a:pt x="31" y="28"/>
                    </a:moveTo>
                    <a:cubicBezTo>
                      <a:pt x="40" y="28"/>
                      <a:pt x="40" y="28"/>
                      <a:pt x="40" y="28"/>
                    </a:cubicBezTo>
                    <a:cubicBezTo>
                      <a:pt x="40" y="24"/>
                      <a:pt x="40" y="24"/>
                      <a:pt x="40" y="24"/>
                    </a:cubicBezTo>
                    <a:cubicBezTo>
                      <a:pt x="31" y="24"/>
                      <a:pt x="31" y="24"/>
                      <a:pt x="31" y="24"/>
                    </a:cubicBezTo>
                    <a:cubicBezTo>
                      <a:pt x="31" y="28"/>
                      <a:pt x="31" y="28"/>
                      <a:pt x="31" y="28"/>
                    </a:cubicBezTo>
                    <a:close/>
                    <a:moveTo>
                      <a:pt x="41" y="28"/>
                    </a:moveTo>
                    <a:cubicBezTo>
                      <a:pt x="50" y="28"/>
                      <a:pt x="50" y="28"/>
                      <a:pt x="50" y="28"/>
                    </a:cubicBezTo>
                    <a:cubicBezTo>
                      <a:pt x="50" y="24"/>
                      <a:pt x="50" y="24"/>
                      <a:pt x="50" y="24"/>
                    </a:cubicBezTo>
                    <a:cubicBezTo>
                      <a:pt x="41" y="24"/>
                      <a:pt x="41" y="24"/>
                      <a:pt x="41" y="24"/>
                    </a:cubicBezTo>
                    <a:cubicBezTo>
                      <a:pt x="41" y="28"/>
                      <a:pt x="41" y="28"/>
                      <a:pt x="41" y="28"/>
                    </a:cubicBezTo>
                    <a:close/>
                    <a:moveTo>
                      <a:pt x="51" y="28"/>
                    </a:moveTo>
                    <a:cubicBezTo>
                      <a:pt x="61" y="28"/>
                      <a:pt x="61" y="28"/>
                      <a:pt x="61" y="28"/>
                    </a:cubicBezTo>
                    <a:cubicBezTo>
                      <a:pt x="61" y="24"/>
                      <a:pt x="61" y="24"/>
                      <a:pt x="61" y="24"/>
                    </a:cubicBezTo>
                    <a:cubicBezTo>
                      <a:pt x="51" y="24"/>
                      <a:pt x="51" y="24"/>
                      <a:pt x="51" y="24"/>
                    </a:cubicBezTo>
                    <a:cubicBezTo>
                      <a:pt x="51" y="28"/>
                      <a:pt x="51" y="28"/>
                      <a:pt x="51" y="28"/>
                    </a:cubicBezTo>
                    <a:close/>
                    <a:moveTo>
                      <a:pt x="63" y="28"/>
                    </a:moveTo>
                    <a:cubicBezTo>
                      <a:pt x="67" y="28"/>
                      <a:pt x="67" y="28"/>
                      <a:pt x="67" y="28"/>
                    </a:cubicBezTo>
                    <a:cubicBezTo>
                      <a:pt x="67" y="24"/>
                      <a:pt x="67" y="24"/>
                      <a:pt x="67" y="24"/>
                    </a:cubicBezTo>
                    <a:cubicBezTo>
                      <a:pt x="63" y="24"/>
                      <a:pt x="63" y="24"/>
                      <a:pt x="63" y="24"/>
                    </a:cubicBezTo>
                    <a:cubicBezTo>
                      <a:pt x="63" y="28"/>
                      <a:pt x="63" y="28"/>
                      <a:pt x="63" y="28"/>
                    </a:cubicBezTo>
                    <a:close/>
                    <a:moveTo>
                      <a:pt x="69" y="28"/>
                    </a:moveTo>
                    <a:cubicBezTo>
                      <a:pt x="74" y="28"/>
                      <a:pt x="74" y="28"/>
                      <a:pt x="74" y="28"/>
                    </a:cubicBezTo>
                    <a:cubicBezTo>
                      <a:pt x="74" y="24"/>
                      <a:pt x="74" y="24"/>
                      <a:pt x="74" y="24"/>
                    </a:cubicBezTo>
                    <a:cubicBezTo>
                      <a:pt x="69" y="24"/>
                      <a:pt x="69" y="24"/>
                      <a:pt x="69" y="24"/>
                    </a:cubicBezTo>
                    <a:cubicBezTo>
                      <a:pt x="69" y="28"/>
                      <a:pt x="69" y="28"/>
                      <a:pt x="69" y="28"/>
                    </a:cubicBezTo>
                    <a:close/>
                    <a:moveTo>
                      <a:pt x="76" y="28"/>
                    </a:moveTo>
                    <a:cubicBezTo>
                      <a:pt x="79" y="28"/>
                      <a:pt x="79" y="28"/>
                      <a:pt x="79" y="28"/>
                    </a:cubicBezTo>
                    <a:cubicBezTo>
                      <a:pt x="79" y="24"/>
                      <a:pt x="79" y="24"/>
                      <a:pt x="79" y="24"/>
                    </a:cubicBezTo>
                    <a:cubicBezTo>
                      <a:pt x="76" y="24"/>
                      <a:pt x="76" y="24"/>
                      <a:pt x="76" y="24"/>
                    </a:cubicBezTo>
                    <a:cubicBezTo>
                      <a:pt x="76" y="28"/>
                      <a:pt x="76" y="28"/>
                      <a:pt x="76" y="28"/>
                    </a:cubicBezTo>
                    <a:close/>
                    <a:moveTo>
                      <a:pt x="79" y="36"/>
                    </a:moveTo>
                    <a:cubicBezTo>
                      <a:pt x="69" y="36"/>
                      <a:pt x="69" y="36"/>
                      <a:pt x="69" y="36"/>
                    </a:cubicBezTo>
                    <a:cubicBezTo>
                      <a:pt x="69" y="59"/>
                      <a:pt x="69" y="59"/>
                      <a:pt x="69" y="59"/>
                    </a:cubicBezTo>
                    <a:cubicBezTo>
                      <a:pt x="69" y="60"/>
                      <a:pt x="69" y="60"/>
                      <a:pt x="69" y="60"/>
                    </a:cubicBezTo>
                    <a:cubicBezTo>
                      <a:pt x="69" y="60"/>
                      <a:pt x="69" y="60"/>
                      <a:pt x="69" y="60"/>
                    </a:cubicBezTo>
                    <a:cubicBezTo>
                      <a:pt x="68" y="60"/>
                      <a:pt x="68" y="60"/>
                      <a:pt x="68" y="60"/>
                    </a:cubicBezTo>
                    <a:cubicBezTo>
                      <a:pt x="68" y="60"/>
                      <a:pt x="68" y="60"/>
                      <a:pt x="68" y="60"/>
                    </a:cubicBezTo>
                    <a:cubicBezTo>
                      <a:pt x="57" y="60"/>
                      <a:pt x="57" y="60"/>
                      <a:pt x="57" y="60"/>
                    </a:cubicBezTo>
                    <a:cubicBezTo>
                      <a:pt x="57" y="60"/>
                      <a:pt x="57" y="60"/>
                      <a:pt x="57" y="60"/>
                    </a:cubicBezTo>
                    <a:cubicBezTo>
                      <a:pt x="55" y="60"/>
                      <a:pt x="55" y="60"/>
                      <a:pt x="55" y="60"/>
                    </a:cubicBezTo>
                    <a:cubicBezTo>
                      <a:pt x="55" y="60"/>
                      <a:pt x="55" y="60"/>
                      <a:pt x="55" y="60"/>
                    </a:cubicBezTo>
                    <a:cubicBezTo>
                      <a:pt x="52" y="60"/>
                      <a:pt x="52" y="60"/>
                      <a:pt x="52" y="60"/>
                    </a:cubicBezTo>
                    <a:cubicBezTo>
                      <a:pt x="52" y="60"/>
                      <a:pt x="52" y="60"/>
                      <a:pt x="52" y="60"/>
                    </a:cubicBezTo>
                    <a:cubicBezTo>
                      <a:pt x="51" y="60"/>
                      <a:pt x="51" y="60"/>
                      <a:pt x="51" y="60"/>
                    </a:cubicBezTo>
                    <a:cubicBezTo>
                      <a:pt x="51" y="60"/>
                      <a:pt x="51" y="60"/>
                      <a:pt x="51" y="60"/>
                    </a:cubicBezTo>
                    <a:cubicBezTo>
                      <a:pt x="30" y="60"/>
                      <a:pt x="30" y="60"/>
                      <a:pt x="30" y="60"/>
                    </a:cubicBezTo>
                    <a:cubicBezTo>
                      <a:pt x="30" y="60"/>
                      <a:pt x="30" y="60"/>
                      <a:pt x="30" y="60"/>
                    </a:cubicBezTo>
                    <a:cubicBezTo>
                      <a:pt x="29" y="60"/>
                      <a:pt x="29" y="60"/>
                      <a:pt x="29" y="60"/>
                    </a:cubicBezTo>
                    <a:cubicBezTo>
                      <a:pt x="29" y="60"/>
                      <a:pt x="29" y="60"/>
                      <a:pt x="29" y="60"/>
                    </a:cubicBezTo>
                    <a:cubicBezTo>
                      <a:pt x="25" y="60"/>
                      <a:pt x="25" y="60"/>
                      <a:pt x="25" y="60"/>
                    </a:cubicBezTo>
                    <a:cubicBezTo>
                      <a:pt x="25" y="60"/>
                      <a:pt x="25" y="60"/>
                      <a:pt x="25" y="60"/>
                    </a:cubicBezTo>
                    <a:cubicBezTo>
                      <a:pt x="24" y="60"/>
                      <a:pt x="24" y="60"/>
                      <a:pt x="24" y="60"/>
                    </a:cubicBezTo>
                    <a:cubicBezTo>
                      <a:pt x="24" y="60"/>
                      <a:pt x="24" y="60"/>
                      <a:pt x="24" y="60"/>
                    </a:cubicBezTo>
                    <a:cubicBezTo>
                      <a:pt x="13" y="60"/>
                      <a:pt x="13" y="60"/>
                      <a:pt x="13" y="60"/>
                    </a:cubicBezTo>
                    <a:cubicBezTo>
                      <a:pt x="13" y="60"/>
                      <a:pt x="13" y="60"/>
                      <a:pt x="13" y="60"/>
                    </a:cubicBezTo>
                    <a:cubicBezTo>
                      <a:pt x="11" y="60"/>
                      <a:pt x="11" y="60"/>
                      <a:pt x="11" y="60"/>
                    </a:cubicBezTo>
                    <a:cubicBezTo>
                      <a:pt x="11" y="36"/>
                      <a:pt x="11" y="36"/>
                      <a:pt x="11" y="36"/>
                    </a:cubicBezTo>
                    <a:cubicBezTo>
                      <a:pt x="2" y="36"/>
                      <a:pt x="2" y="36"/>
                      <a:pt x="2" y="36"/>
                    </a:cubicBezTo>
                    <a:cubicBezTo>
                      <a:pt x="0" y="36"/>
                      <a:pt x="0" y="36"/>
                      <a:pt x="0" y="36"/>
                    </a:cubicBezTo>
                    <a:cubicBezTo>
                      <a:pt x="0" y="35"/>
                      <a:pt x="0" y="35"/>
                      <a:pt x="0" y="35"/>
                    </a:cubicBezTo>
                    <a:cubicBezTo>
                      <a:pt x="0" y="14"/>
                      <a:pt x="0" y="14"/>
                      <a:pt x="0" y="14"/>
                    </a:cubicBezTo>
                    <a:cubicBezTo>
                      <a:pt x="0" y="12"/>
                      <a:pt x="0" y="12"/>
                      <a:pt x="0" y="12"/>
                    </a:cubicBezTo>
                    <a:cubicBezTo>
                      <a:pt x="0" y="12"/>
                      <a:pt x="0" y="12"/>
                      <a:pt x="0" y="12"/>
                    </a:cubicBezTo>
                    <a:cubicBezTo>
                      <a:pt x="2" y="12"/>
                      <a:pt x="2" y="12"/>
                      <a:pt x="2" y="12"/>
                    </a:cubicBezTo>
                    <a:cubicBezTo>
                      <a:pt x="2" y="12"/>
                      <a:pt x="2" y="12"/>
                      <a:pt x="2" y="12"/>
                    </a:cubicBezTo>
                    <a:cubicBezTo>
                      <a:pt x="5" y="12"/>
                      <a:pt x="5" y="12"/>
                      <a:pt x="5" y="12"/>
                    </a:cubicBezTo>
                    <a:cubicBezTo>
                      <a:pt x="5" y="12"/>
                      <a:pt x="5" y="12"/>
                      <a:pt x="5" y="12"/>
                    </a:cubicBezTo>
                    <a:cubicBezTo>
                      <a:pt x="6" y="12"/>
                      <a:pt x="6" y="12"/>
                      <a:pt x="6" y="12"/>
                    </a:cubicBezTo>
                    <a:cubicBezTo>
                      <a:pt x="6" y="18"/>
                      <a:pt x="6" y="18"/>
                      <a:pt x="6" y="18"/>
                    </a:cubicBezTo>
                    <a:cubicBezTo>
                      <a:pt x="9" y="18"/>
                      <a:pt x="9" y="18"/>
                      <a:pt x="9" y="18"/>
                    </a:cubicBezTo>
                    <a:cubicBezTo>
                      <a:pt x="9" y="14"/>
                      <a:pt x="9" y="14"/>
                      <a:pt x="9" y="14"/>
                    </a:cubicBezTo>
                    <a:cubicBezTo>
                      <a:pt x="9" y="12"/>
                      <a:pt x="9" y="12"/>
                      <a:pt x="9" y="12"/>
                    </a:cubicBezTo>
                    <a:cubicBezTo>
                      <a:pt x="9" y="12"/>
                      <a:pt x="9" y="12"/>
                      <a:pt x="9" y="12"/>
                    </a:cubicBezTo>
                    <a:cubicBezTo>
                      <a:pt x="11" y="12"/>
                      <a:pt x="11" y="12"/>
                      <a:pt x="11" y="12"/>
                    </a:cubicBezTo>
                    <a:cubicBezTo>
                      <a:pt x="11" y="12"/>
                      <a:pt x="11" y="12"/>
                      <a:pt x="11" y="12"/>
                    </a:cubicBezTo>
                    <a:cubicBezTo>
                      <a:pt x="14" y="12"/>
                      <a:pt x="14" y="12"/>
                      <a:pt x="14" y="12"/>
                    </a:cubicBezTo>
                    <a:cubicBezTo>
                      <a:pt x="14" y="12"/>
                      <a:pt x="14" y="12"/>
                      <a:pt x="14" y="12"/>
                    </a:cubicBezTo>
                    <a:cubicBezTo>
                      <a:pt x="15" y="12"/>
                      <a:pt x="15" y="12"/>
                      <a:pt x="15" y="12"/>
                    </a:cubicBezTo>
                    <a:cubicBezTo>
                      <a:pt x="15" y="18"/>
                      <a:pt x="15" y="18"/>
                      <a:pt x="15" y="18"/>
                    </a:cubicBezTo>
                    <a:cubicBezTo>
                      <a:pt x="18" y="18"/>
                      <a:pt x="18" y="18"/>
                      <a:pt x="18" y="18"/>
                    </a:cubicBezTo>
                    <a:cubicBezTo>
                      <a:pt x="18" y="14"/>
                      <a:pt x="18" y="14"/>
                      <a:pt x="18" y="14"/>
                    </a:cubicBezTo>
                    <a:cubicBezTo>
                      <a:pt x="18" y="12"/>
                      <a:pt x="18" y="12"/>
                      <a:pt x="18" y="12"/>
                    </a:cubicBezTo>
                    <a:cubicBezTo>
                      <a:pt x="18" y="12"/>
                      <a:pt x="18" y="12"/>
                      <a:pt x="18" y="12"/>
                    </a:cubicBezTo>
                    <a:cubicBezTo>
                      <a:pt x="20" y="12"/>
                      <a:pt x="20" y="12"/>
                      <a:pt x="20" y="12"/>
                    </a:cubicBezTo>
                    <a:cubicBezTo>
                      <a:pt x="20" y="12"/>
                      <a:pt x="20" y="12"/>
                      <a:pt x="20" y="12"/>
                    </a:cubicBezTo>
                    <a:cubicBezTo>
                      <a:pt x="23" y="12"/>
                      <a:pt x="23" y="12"/>
                      <a:pt x="23" y="12"/>
                    </a:cubicBezTo>
                    <a:cubicBezTo>
                      <a:pt x="23" y="0"/>
                      <a:pt x="23" y="0"/>
                      <a:pt x="23" y="0"/>
                    </a:cubicBezTo>
                    <a:cubicBezTo>
                      <a:pt x="24" y="0"/>
                      <a:pt x="24" y="0"/>
                      <a:pt x="24" y="0"/>
                    </a:cubicBezTo>
                    <a:cubicBezTo>
                      <a:pt x="24" y="0"/>
                      <a:pt x="24" y="0"/>
                      <a:pt x="24" y="0"/>
                    </a:cubicBezTo>
                    <a:cubicBezTo>
                      <a:pt x="27" y="0"/>
                      <a:pt x="27" y="0"/>
                      <a:pt x="27" y="0"/>
                    </a:cubicBezTo>
                    <a:cubicBezTo>
                      <a:pt x="27" y="0"/>
                      <a:pt x="27" y="0"/>
                      <a:pt x="27" y="0"/>
                    </a:cubicBezTo>
                    <a:cubicBezTo>
                      <a:pt x="29" y="0"/>
                      <a:pt x="29" y="0"/>
                      <a:pt x="29" y="0"/>
                    </a:cubicBezTo>
                    <a:cubicBezTo>
                      <a:pt x="29" y="0"/>
                      <a:pt x="29" y="0"/>
                      <a:pt x="29" y="0"/>
                    </a:cubicBezTo>
                    <a:cubicBezTo>
                      <a:pt x="29" y="1"/>
                      <a:pt x="29" y="1"/>
                      <a:pt x="29" y="1"/>
                    </a:cubicBezTo>
                    <a:cubicBezTo>
                      <a:pt x="29" y="6"/>
                      <a:pt x="29" y="6"/>
                      <a:pt x="29" y="6"/>
                    </a:cubicBezTo>
                    <a:cubicBezTo>
                      <a:pt x="32" y="6"/>
                      <a:pt x="32" y="6"/>
                      <a:pt x="32" y="6"/>
                    </a:cubicBezTo>
                    <a:cubicBezTo>
                      <a:pt x="32" y="0"/>
                      <a:pt x="32" y="0"/>
                      <a:pt x="32" y="0"/>
                    </a:cubicBezTo>
                    <a:cubicBezTo>
                      <a:pt x="34" y="0"/>
                      <a:pt x="34" y="0"/>
                      <a:pt x="34" y="0"/>
                    </a:cubicBezTo>
                    <a:cubicBezTo>
                      <a:pt x="34" y="0"/>
                      <a:pt x="34" y="0"/>
                      <a:pt x="34" y="0"/>
                    </a:cubicBezTo>
                    <a:cubicBezTo>
                      <a:pt x="37" y="0"/>
                      <a:pt x="37" y="0"/>
                      <a:pt x="37" y="0"/>
                    </a:cubicBezTo>
                    <a:cubicBezTo>
                      <a:pt x="37" y="0"/>
                      <a:pt x="37" y="0"/>
                      <a:pt x="37" y="0"/>
                    </a:cubicBezTo>
                    <a:cubicBezTo>
                      <a:pt x="39" y="0"/>
                      <a:pt x="39" y="0"/>
                      <a:pt x="39" y="0"/>
                    </a:cubicBezTo>
                    <a:cubicBezTo>
                      <a:pt x="39" y="0"/>
                      <a:pt x="39" y="0"/>
                      <a:pt x="39" y="0"/>
                    </a:cubicBezTo>
                    <a:cubicBezTo>
                      <a:pt x="39" y="1"/>
                      <a:pt x="39" y="1"/>
                      <a:pt x="39" y="1"/>
                    </a:cubicBezTo>
                    <a:cubicBezTo>
                      <a:pt x="39" y="6"/>
                      <a:pt x="39" y="6"/>
                      <a:pt x="39" y="6"/>
                    </a:cubicBezTo>
                    <a:cubicBezTo>
                      <a:pt x="42" y="6"/>
                      <a:pt x="42" y="6"/>
                      <a:pt x="42" y="6"/>
                    </a:cubicBezTo>
                    <a:cubicBezTo>
                      <a:pt x="42" y="0"/>
                      <a:pt x="42" y="0"/>
                      <a:pt x="42" y="0"/>
                    </a:cubicBezTo>
                    <a:cubicBezTo>
                      <a:pt x="44" y="0"/>
                      <a:pt x="44" y="0"/>
                      <a:pt x="44" y="0"/>
                    </a:cubicBezTo>
                    <a:cubicBezTo>
                      <a:pt x="44" y="0"/>
                      <a:pt x="44" y="0"/>
                      <a:pt x="44" y="0"/>
                    </a:cubicBezTo>
                    <a:cubicBezTo>
                      <a:pt x="47" y="0"/>
                      <a:pt x="47" y="0"/>
                      <a:pt x="47" y="0"/>
                    </a:cubicBezTo>
                    <a:cubicBezTo>
                      <a:pt x="47" y="0"/>
                      <a:pt x="47" y="0"/>
                      <a:pt x="47" y="0"/>
                    </a:cubicBezTo>
                    <a:cubicBezTo>
                      <a:pt x="48" y="0"/>
                      <a:pt x="48" y="0"/>
                      <a:pt x="48" y="0"/>
                    </a:cubicBezTo>
                    <a:cubicBezTo>
                      <a:pt x="48" y="0"/>
                      <a:pt x="48" y="0"/>
                      <a:pt x="48" y="0"/>
                    </a:cubicBezTo>
                    <a:cubicBezTo>
                      <a:pt x="48" y="1"/>
                      <a:pt x="48" y="1"/>
                      <a:pt x="48" y="1"/>
                    </a:cubicBezTo>
                    <a:cubicBezTo>
                      <a:pt x="48" y="6"/>
                      <a:pt x="48" y="6"/>
                      <a:pt x="48" y="6"/>
                    </a:cubicBezTo>
                    <a:cubicBezTo>
                      <a:pt x="52" y="6"/>
                      <a:pt x="52" y="6"/>
                      <a:pt x="52" y="6"/>
                    </a:cubicBezTo>
                    <a:cubicBezTo>
                      <a:pt x="52" y="1"/>
                      <a:pt x="52" y="1"/>
                      <a:pt x="52" y="1"/>
                    </a:cubicBezTo>
                    <a:cubicBezTo>
                      <a:pt x="52" y="0"/>
                      <a:pt x="52" y="0"/>
                      <a:pt x="52" y="0"/>
                    </a:cubicBezTo>
                    <a:cubicBezTo>
                      <a:pt x="52" y="0"/>
                      <a:pt x="52" y="0"/>
                      <a:pt x="52" y="0"/>
                    </a:cubicBezTo>
                    <a:cubicBezTo>
                      <a:pt x="53" y="0"/>
                      <a:pt x="53" y="0"/>
                      <a:pt x="53" y="0"/>
                    </a:cubicBezTo>
                    <a:cubicBezTo>
                      <a:pt x="53" y="0"/>
                      <a:pt x="53" y="0"/>
                      <a:pt x="53" y="0"/>
                    </a:cubicBezTo>
                    <a:cubicBezTo>
                      <a:pt x="58" y="0"/>
                      <a:pt x="58" y="0"/>
                      <a:pt x="58" y="0"/>
                    </a:cubicBezTo>
                    <a:cubicBezTo>
                      <a:pt x="58" y="0"/>
                      <a:pt x="58" y="0"/>
                      <a:pt x="58" y="0"/>
                    </a:cubicBezTo>
                    <a:cubicBezTo>
                      <a:pt x="58" y="0"/>
                      <a:pt x="58" y="0"/>
                      <a:pt x="58" y="0"/>
                    </a:cubicBezTo>
                    <a:cubicBezTo>
                      <a:pt x="58" y="12"/>
                      <a:pt x="58" y="12"/>
                      <a:pt x="58" y="12"/>
                    </a:cubicBezTo>
                    <a:cubicBezTo>
                      <a:pt x="61" y="12"/>
                      <a:pt x="61" y="12"/>
                      <a:pt x="61" y="12"/>
                    </a:cubicBezTo>
                    <a:cubicBezTo>
                      <a:pt x="61" y="12"/>
                      <a:pt x="61" y="12"/>
                      <a:pt x="61" y="12"/>
                    </a:cubicBezTo>
                    <a:cubicBezTo>
                      <a:pt x="63" y="12"/>
                      <a:pt x="63" y="12"/>
                      <a:pt x="63" y="12"/>
                    </a:cubicBezTo>
                    <a:cubicBezTo>
                      <a:pt x="63" y="12"/>
                      <a:pt x="63" y="12"/>
                      <a:pt x="63" y="12"/>
                    </a:cubicBezTo>
                    <a:cubicBezTo>
                      <a:pt x="63" y="14"/>
                      <a:pt x="63" y="14"/>
                      <a:pt x="63" y="14"/>
                    </a:cubicBezTo>
                    <a:cubicBezTo>
                      <a:pt x="63" y="18"/>
                      <a:pt x="63" y="18"/>
                      <a:pt x="63" y="18"/>
                    </a:cubicBezTo>
                    <a:cubicBezTo>
                      <a:pt x="66" y="18"/>
                      <a:pt x="66" y="18"/>
                      <a:pt x="66" y="18"/>
                    </a:cubicBezTo>
                    <a:cubicBezTo>
                      <a:pt x="66" y="12"/>
                      <a:pt x="66" y="12"/>
                      <a:pt x="66" y="12"/>
                    </a:cubicBezTo>
                    <a:cubicBezTo>
                      <a:pt x="67" y="12"/>
                      <a:pt x="67" y="12"/>
                      <a:pt x="67" y="12"/>
                    </a:cubicBezTo>
                    <a:cubicBezTo>
                      <a:pt x="67" y="12"/>
                      <a:pt x="67" y="12"/>
                      <a:pt x="67" y="12"/>
                    </a:cubicBezTo>
                    <a:cubicBezTo>
                      <a:pt x="70" y="12"/>
                      <a:pt x="70" y="12"/>
                      <a:pt x="70" y="12"/>
                    </a:cubicBezTo>
                    <a:cubicBezTo>
                      <a:pt x="70" y="12"/>
                      <a:pt x="70" y="12"/>
                      <a:pt x="70" y="12"/>
                    </a:cubicBezTo>
                    <a:cubicBezTo>
                      <a:pt x="72" y="12"/>
                      <a:pt x="72" y="12"/>
                      <a:pt x="72" y="12"/>
                    </a:cubicBezTo>
                    <a:cubicBezTo>
                      <a:pt x="72" y="12"/>
                      <a:pt x="72" y="12"/>
                      <a:pt x="72" y="12"/>
                    </a:cubicBezTo>
                    <a:cubicBezTo>
                      <a:pt x="72" y="14"/>
                      <a:pt x="72" y="14"/>
                      <a:pt x="72" y="14"/>
                    </a:cubicBezTo>
                    <a:cubicBezTo>
                      <a:pt x="72" y="18"/>
                      <a:pt x="72" y="18"/>
                      <a:pt x="72" y="18"/>
                    </a:cubicBezTo>
                    <a:cubicBezTo>
                      <a:pt x="75" y="18"/>
                      <a:pt x="75" y="18"/>
                      <a:pt x="75" y="18"/>
                    </a:cubicBezTo>
                    <a:cubicBezTo>
                      <a:pt x="75" y="12"/>
                      <a:pt x="75" y="12"/>
                      <a:pt x="75" y="12"/>
                    </a:cubicBezTo>
                    <a:cubicBezTo>
                      <a:pt x="76" y="12"/>
                      <a:pt x="76" y="12"/>
                      <a:pt x="76" y="12"/>
                    </a:cubicBezTo>
                    <a:cubicBezTo>
                      <a:pt x="76" y="12"/>
                      <a:pt x="76" y="12"/>
                      <a:pt x="76" y="12"/>
                    </a:cubicBezTo>
                    <a:cubicBezTo>
                      <a:pt x="79" y="12"/>
                      <a:pt x="79" y="12"/>
                      <a:pt x="79" y="12"/>
                    </a:cubicBezTo>
                    <a:cubicBezTo>
                      <a:pt x="79" y="12"/>
                      <a:pt x="79" y="12"/>
                      <a:pt x="79" y="12"/>
                    </a:cubicBezTo>
                    <a:cubicBezTo>
                      <a:pt x="81" y="12"/>
                      <a:pt x="81" y="12"/>
                      <a:pt x="81" y="12"/>
                    </a:cubicBezTo>
                    <a:cubicBezTo>
                      <a:pt x="81" y="12"/>
                      <a:pt x="81" y="12"/>
                      <a:pt x="81" y="12"/>
                    </a:cubicBezTo>
                    <a:cubicBezTo>
                      <a:pt x="81" y="14"/>
                      <a:pt x="81" y="14"/>
                      <a:pt x="81" y="14"/>
                    </a:cubicBezTo>
                    <a:cubicBezTo>
                      <a:pt x="81" y="35"/>
                      <a:pt x="81" y="35"/>
                      <a:pt x="81" y="35"/>
                    </a:cubicBezTo>
                    <a:cubicBezTo>
                      <a:pt x="81" y="36"/>
                      <a:pt x="81" y="36"/>
                      <a:pt x="81" y="36"/>
                    </a:cubicBezTo>
                    <a:cubicBezTo>
                      <a:pt x="79" y="36"/>
                      <a:pt x="79" y="36"/>
                      <a:pt x="79" y="36"/>
                    </a:cubicBezTo>
                    <a:close/>
                    <a:moveTo>
                      <a:pt x="68" y="36"/>
                    </a:moveTo>
                    <a:cubicBezTo>
                      <a:pt x="61" y="36"/>
                      <a:pt x="61" y="36"/>
                      <a:pt x="61" y="36"/>
                    </a:cubicBezTo>
                    <a:cubicBezTo>
                      <a:pt x="61" y="39"/>
                      <a:pt x="61" y="39"/>
                      <a:pt x="61" y="39"/>
                    </a:cubicBezTo>
                    <a:cubicBezTo>
                      <a:pt x="68" y="39"/>
                      <a:pt x="68" y="39"/>
                      <a:pt x="68" y="39"/>
                    </a:cubicBezTo>
                    <a:cubicBezTo>
                      <a:pt x="68" y="36"/>
                      <a:pt x="68" y="36"/>
                      <a:pt x="68" y="36"/>
                    </a:cubicBezTo>
                    <a:close/>
                    <a:moveTo>
                      <a:pt x="23" y="14"/>
                    </a:moveTo>
                    <a:cubicBezTo>
                      <a:pt x="20" y="14"/>
                      <a:pt x="20" y="14"/>
                      <a:pt x="20" y="14"/>
                    </a:cubicBezTo>
                    <a:cubicBezTo>
                      <a:pt x="20" y="19"/>
                      <a:pt x="20" y="19"/>
                      <a:pt x="20" y="19"/>
                    </a:cubicBezTo>
                    <a:cubicBezTo>
                      <a:pt x="18" y="19"/>
                      <a:pt x="18" y="19"/>
                      <a:pt x="18" y="19"/>
                    </a:cubicBezTo>
                    <a:cubicBezTo>
                      <a:pt x="18" y="19"/>
                      <a:pt x="18" y="19"/>
                      <a:pt x="18" y="19"/>
                    </a:cubicBezTo>
                    <a:cubicBezTo>
                      <a:pt x="15" y="19"/>
                      <a:pt x="15" y="19"/>
                      <a:pt x="15" y="19"/>
                    </a:cubicBezTo>
                    <a:cubicBezTo>
                      <a:pt x="15" y="19"/>
                      <a:pt x="15" y="19"/>
                      <a:pt x="15" y="19"/>
                    </a:cubicBezTo>
                    <a:cubicBezTo>
                      <a:pt x="14" y="19"/>
                      <a:pt x="14" y="19"/>
                      <a:pt x="14" y="19"/>
                    </a:cubicBezTo>
                    <a:cubicBezTo>
                      <a:pt x="14" y="19"/>
                      <a:pt x="14" y="19"/>
                      <a:pt x="14" y="19"/>
                    </a:cubicBezTo>
                    <a:cubicBezTo>
                      <a:pt x="14" y="18"/>
                      <a:pt x="14" y="18"/>
                      <a:pt x="14" y="18"/>
                    </a:cubicBezTo>
                    <a:cubicBezTo>
                      <a:pt x="14" y="14"/>
                      <a:pt x="14" y="14"/>
                      <a:pt x="14" y="14"/>
                    </a:cubicBezTo>
                    <a:cubicBezTo>
                      <a:pt x="11" y="14"/>
                      <a:pt x="11" y="14"/>
                      <a:pt x="11" y="14"/>
                    </a:cubicBezTo>
                    <a:cubicBezTo>
                      <a:pt x="11" y="19"/>
                      <a:pt x="11" y="19"/>
                      <a:pt x="11" y="19"/>
                    </a:cubicBezTo>
                    <a:cubicBezTo>
                      <a:pt x="9" y="19"/>
                      <a:pt x="9" y="19"/>
                      <a:pt x="9" y="19"/>
                    </a:cubicBezTo>
                    <a:cubicBezTo>
                      <a:pt x="9" y="19"/>
                      <a:pt x="9" y="19"/>
                      <a:pt x="9" y="19"/>
                    </a:cubicBezTo>
                    <a:cubicBezTo>
                      <a:pt x="6" y="19"/>
                      <a:pt x="6" y="19"/>
                      <a:pt x="6" y="19"/>
                    </a:cubicBezTo>
                    <a:cubicBezTo>
                      <a:pt x="6" y="19"/>
                      <a:pt x="6" y="19"/>
                      <a:pt x="6" y="19"/>
                    </a:cubicBezTo>
                    <a:cubicBezTo>
                      <a:pt x="5" y="19"/>
                      <a:pt x="5" y="19"/>
                      <a:pt x="5" y="19"/>
                    </a:cubicBezTo>
                    <a:cubicBezTo>
                      <a:pt x="5" y="19"/>
                      <a:pt x="5" y="19"/>
                      <a:pt x="5" y="19"/>
                    </a:cubicBezTo>
                    <a:cubicBezTo>
                      <a:pt x="5" y="18"/>
                      <a:pt x="5" y="18"/>
                      <a:pt x="5" y="18"/>
                    </a:cubicBezTo>
                    <a:cubicBezTo>
                      <a:pt x="5" y="14"/>
                      <a:pt x="5" y="14"/>
                      <a:pt x="5" y="14"/>
                    </a:cubicBezTo>
                    <a:cubicBezTo>
                      <a:pt x="2" y="14"/>
                      <a:pt x="2" y="14"/>
                      <a:pt x="2" y="14"/>
                    </a:cubicBezTo>
                    <a:cubicBezTo>
                      <a:pt x="2" y="22"/>
                      <a:pt x="2" y="22"/>
                      <a:pt x="2" y="22"/>
                    </a:cubicBezTo>
                    <a:cubicBezTo>
                      <a:pt x="25" y="22"/>
                      <a:pt x="25" y="22"/>
                      <a:pt x="25" y="22"/>
                    </a:cubicBezTo>
                    <a:cubicBezTo>
                      <a:pt x="25" y="18"/>
                      <a:pt x="25" y="18"/>
                      <a:pt x="25" y="18"/>
                    </a:cubicBezTo>
                    <a:cubicBezTo>
                      <a:pt x="24" y="18"/>
                      <a:pt x="24" y="18"/>
                      <a:pt x="24" y="18"/>
                    </a:cubicBezTo>
                    <a:cubicBezTo>
                      <a:pt x="23" y="18"/>
                      <a:pt x="23" y="18"/>
                      <a:pt x="23" y="18"/>
                    </a:cubicBezTo>
                    <a:cubicBezTo>
                      <a:pt x="23" y="18"/>
                      <a:pt x="23" y="18"/>
                      <a:pt x="23" y="18"/>
                    </a:cubicBezTo>
                    <a:cubicBezTo>
                      <a:pt x="23" y="14"/>
                      <a:pt x="23" y="14"/>
                      <a:pt x="23" y="14"/>
                    </a:cubicBezTo>
                    <a:close/>
                    <a:moveTo>
                      <a:pt x="26" y="22"/>
                    </a:moveTo>
                    <a:cubicBezTo>
                      <a:pt x="26" y="18"/>
                      <a:pt x="26" y="18"/>
                      <a:pt x="26" y="18"/>
                    </a:cubicBezTo>
                    <a:cubicBezTo>
                      <a:pt x="31" y="18"/>
                      <a:pt x="31" y="18"/>
                      <a:pt x="31" y="18"/>
                    </a:cubicBezTo>
                    <a:cubicBezTo>
                      <a:pt x="32" y="18"/>
                      <a:pt x="32" y="18"/>
                      <a:pt x="32" y="18"/>
                    </a:cubicBezTo>
                    <a:cubicBezTo>
                      <a:pt x="35" y="18"/>
                      <a:pt x="35" y="18"/>
                      <a:pt x="35" y="18"/>
                    </a:cubicBezTo>
                    <a:cubicBezTo>
                      <a:pt x="35" y="22"/>
                      <a:pt x="35" y="22"/>
                      <a:pt x="35" y="22"/>
                    </a:cubicBezTo>
                    <a:cubicBezTo>
                      <a:pt x="26" y="22"/>
                      <a:pt x="26" y="22"/>
                      <a:pt x="26" y="22"/>
                    </a:cubicBezTo>
                    <a:close/>
                    <a:moveTo>
                      <a:pt x="36" y="22"/>
                    </a:moveTo>
                    <a:cubicBezTo>
                      <a:pt x="36" y="18"/>
                      <a:pt x="36" y="18"/>
                      <a:pt x="36" y="18"/>
                    </a:cubicBezTo>
                    <a:cubicBezTo>
                      <a:pt x="40" y="18"/>
                      <a:pt x="40" y="18"/>
                      <a:pt x="40" y="18"/>
                    </a:cubicBezTo>
                    <a:cubicBezTo>
                      <a:pt x="41" y="18"/>
                      <a:pt x="41" y="18"/>
                      <a:pt x="41" y="18"/>
                    </a:cubicBezTo>
                    <a:cubicBezTo>
                      <a:pt x="45" y="18"/>
                      <a:pt x="45" y="18"/>
                      <a:pt x="45" y="18"/>
                    </a:cubicBezTo>
                    <a:cubicBezTo>
                      <a:pt x="45" y="22"/>
                      <a:pt x="45" y="22"/>
                      <a:pt x="45" y="22"/>
                    </a:cubicBezTo>
                    <a:cubicBezTo>
                      <a:pt x="36" y="22"/>
                      <a:pt x="36" y="22"/>
                      <a:pt x="36" y="22"/>
                    </a:cubicBezTo>
                    <a:close/>
                    <a:moveTo>
                      <a:pt x="46" y="22"/>
                    </a:moveTo>
                    <a:cubicBezTo>
                      <a:pt x="46" y="18"/>
                      <a:pt x="46" y="18"/>
                      <a:pt x="46" y="18"/>
                    </a:cubicBezTo>
                    <a:cubicBezTo>
                      <a:pt x="49" y="18"/>
                      <a:pt x="49" y="18"/>
                      <a:pt x="49" y="18"/>
                    </a:cubicBezTo>
                    <a:cubicBezTo>
                      <a:pt x="51" y="18"/>
                      <a:pt x="51" y="18"/>
                      <a:pt x="51" y="18"/>
                    </a:cubicBezTo>
                    <a:cubicBezTo>
                      <a:pt x="54" y="18"/>
                      <a:pt x="54" y="18"/>
                      <a:pt x="54" y="18"/>
                    </a:cubicBezTo>
                    <a:cubicBezTo>
                      <a:pt x="54" y="22"/>
                      <a:pt x="54" y="22"/>
                      <a:pt x="54" y="22"/>
                    </a:cubicBezTo>
                    <a:cubicBezTo>
                      <a:pt x="46" y="22"/>
                      <a:pt x="46" y="22"/>
                      <a:pt x="46" y="22"/>
                    </a:cubicBezTo>
                    <a:close/>
                    <a:moveTo>
                      <a:pt x="57" y="59"/>
                    </a:moveTo>
                    <a:cubicBezTo>
                      <a:pt x="64" y="59"/>
                      <a:pt x="64" y="59"/>
                      <a:pt x="64" y="59"/>
                    </a:cubicBezTo>
                    <a:cubicBezTo>
                      <a:pt x="64" y="53"/>
                      <a:pt x="64" y="53"/>
                      <a:pt x="64" y="53"/>
                    </a:cubicBezTo>
                    <a:cubicBezTo>
                      <a:pt x="57" y="53"/>
                      <a:pt x="57" y="53"/>
                      <a:pt x="57" y="53"/>
                    </a:cubicBezTo>
                    <a:cubicBezTo>
                      <a:pt x="57" y="59"/>
                      <a:pt x="57" y="59"/>
                      <a:pt x="57" y="59"/>
                    </a:cubicBezTo>
                    <a:close/>
                    <a:moveTo>
                      <a:pt x="65" y="59"/>
                    </a:moveTo>
                    <a:cubicBezTo>
                      <a:pt x="68" y="59"/>
                      <a:pt x="68" y="59"/>
                      <a:pt x="68" y="59"/>
                    </a:cubicBezTo>
                    <a:cubicBezTo>
                      <a:pt x="68" y="53"/>
                      <a:pt x="68" y="53"/>
                      <a:pt x="68" y="53"/>
                    </a:cubicBezTo>
                    <a:cubicBezTo>
                      <a:pt x="65" y="53"/>
                      <a:pt x="65" y="53"/>
                      <a:pt x="65" y="53"/>
                    </a:cubicBezTo>
                    <a:cubicBezTo>
                      <a:pt x="65" y="59"/>
                      <a:pt x="65" y="59"/>
                      <a:pt x="65" y="59"/>
                    </a:cubicBezTo>
                    <a:close/>
                    <a:moveTo>
                      <a:pt x="57" y="1"/>
                    </a:moveTo>
                    <a:cubicBezTo>
                      <a:pt x="57" y="9"/>
                      <a:pt x="57" y="9"/>
                      <a:pt x="57" y="9"/>
                    </a:cubicBezTo>
                    <a:cubicBezTo>
                      <a:pt x="24" y="9"/>
                      <a:pt x="24" y="9"/>
                      <a:pt x="24" y="9"/>
                    </a:cubicBezTo>
                    <a:cubicBezTo>
                      <a:pt x="24" y="1"/>
                      <a:pt x="24" y="1"/>
                      <a:pt x="24" y="1"/>
                    </a:cubicBezTo>
                    <a:cubicBezTo>
                      <a:pt x="27" y="1"/>
                      <a:pt x="27" y="1"/>
                      <a:pt x="27" y="1"/>
                    </a:cubicBezTo>
                    <a:cubicBezTo>
                      <a:pt x="27" y="7"/>
                      <a:pt x="27" y="7"/>
                      <a:pt x="27" y="7"/>
                    </a:cubicBezTo>
                    <a:cubicBezTo>
                      <a:pt x="28" y="7"/>
                      <a:pt x="28" y="7"/>
                      <a:pt x="28" y="7"/>
                    </a:cubicBezTo>
                    <a:cubicBezTo>
                      <a:pt x="28" y="7"/>
                      <a:pt x="28" y="7"/>
                      <a:pt x="28" y="7"/>
                    </a:cubicBezTo>
                    <a:cubicBezTo>
                      <a:pt x="34" y="7"/>
                      <a:pt x="34" y="7"/>
                      <a:pt x="34" y="7"/>
                    </a:cubicBezTo>
                    <a:cubicBezTo>
                      <a:pt x="34" y="7"/>
                      <a:pt x="34" y="7"/>
                      <a:pt x="34" y="7"/>
                    </a:cubicBezTo>
                    <a:cubicBezTo>
                      <a:pt x="34" y="7"/>
                      <a:pt x="34" y="7"/>
                      <a:pt x="34" y="7"/>
                    </a:cubicBezTo>
                    <a:cubicBezTo>
                      <a:pt x="34" y="1"/>
                      <a:pt x="34" y="1"/>
                      <a:pt x="34" y="1"/>
                    </a:cubicBezTo>
                    <a:cubicBezTo>
                      <a:pt x="37" y="1"/>
                      <a:pt x="37" y="1"/>
                      <a:pt x="37" y="1"/>
                    </a:cubicBezTo>
                    <a:cubicBezTo>
                      <a:pt x="37" y="6"/>
                      <a:pt x="37" y="6"/>
                      <a:pt x="37" y="6"/>
                    </a:cubicBezTo>
                    <a:cubicBezTo>
                      <a:pt x="37" y="7"/>
                      <a:pt x="37" y="7"/>
                      <a:pt x="37" y="7"/>
                    </a:cubicBezTo>
                    <a:cubicBezTo>
                      <a:pt x="37" y="7"/>
                      <a:pt x="37" y="7"/>
                      <a:pt x="37" y="7"/>
                    </a:cubicBezTo>
                    <a:cubicBezTo>
                      <a:pt x="43" y="7"/>
                      <a:pt x="43" y="7"/>
                      <a:pt x="43" y="7"/>
                    </a:cubicBezTo>
                    <a:cubicBezTo>
                      <a:pt x="43" y="7"/>
                      <a:pt x="43" y="7"/>
                      <a:pt x="43" y="7"/>
                    </a:cubicBezTo>
                    <a:cubicBezTo>
                      <a:pt x="44" y="7"/>
                      <a:pt x="44" y="7"/>
                      <a:pt x="44" y="7"/>
                    </a:cubicBezTo>
                    <a:cubicBezTo>
                      <a:pt x="44" y="1"/>
                      <a:pt x="44" y="1"/>
                      <a:pt x="44" y="1"/>
                    </a:cubicBezTo>
                    <a:cubicBezTo>
                      <a:pt x="47" y="1"/>
                      <a:pt x="47" y="1"/>
                      <a:pt x="47" y="1"/>
                    </a:cubicBezTo>
                    <a:cubicBezTo>
                      <a:pt x="47" y="6"/>
                      <a:pt x="47" y="6"/>
                      <a:pt x="47" y="6"/>
                    </a:cubicBezTo>
                    <a:cubicBezTo>
                      <a:pt x="47" y="7"/>
                      <a:pt x="47" y="7"/>
                      <a:pt x="47" y="7"/>
                    </a:cubicBezTo>
                    <a:cubicBezTo>
                      <a:pt x="47" y="7"/>
                      <a:pt x="47" y="7"/>
                      <a:pt x="47" y="7"/>
                    </a:cubicBezTo>
                    <a:cubicBezTo>
                      <a:pt x="53" y="7"/>
                      <a:pt x="53" y="7"/>
                      <a:pt x="53" y="7"/>
                    </a:cubicBezTo>
                    <a:cubicBezTo>
                      <a:pt x="53" y="7"/>
                      <a:pt x="53" y="7"/>
                      <a:pt x="53" y="7"/>
                    </a:cubicBezTo>
                    <a:cubicBezTo>
                      <a:pt x="53" y="7"/>
                      <a:pt x="53" y="7"/>
                      <a:pt x="53" y="7"/>
                    </a:cubicBezTo>
                    <a:cubicBezTo>
                      <a:pt x="53" y="1"/>
                      <a:pt x="53" y="1"/>
                      <a:pt x="53" y="1"/>
                    </a:cubicBezTo>
                    <a:cubicBezTo>
                      <a:pt x="57" y="1"/>
                      <a:pt x="57" y="1"/>
                      <a:pt x="57" y="1"/>
                    </a:cubicBezTo>
                    <a:close/>
                    <a:moveTo>
                      <a:pt x="24" y="16"/>
                    </a:moveTo>
                    <a:cubicBezTo>
                      <a:pt x="24" y="10"/>
                      <a:pt x="24" y="10"/>
                      <a:pt x="24" y="10"/>
                    </a:cubicBezTo>
                    <a:cubicBezTo>
                      <a:pt x="31" y="10"/>
                      <a:pt x="31" y="10"/>
                      <a:pt x="31" y="10"/>
                    </a:cubicBezTo>
                    <a:cubicBezTo>
                      <a:pt x="31" y="16"/>
                      <a:pt x="31" y="16"/>
                      <a:pt x="31" y="16"/>
                    </a:cubicBezTo>
                    <a:cubicBezTo>
                      <a:pt x="24" y="16"/>
                      <a:pt x="24" y="16"/>
                      <a:pt x="24" y="16"/>
                    </a:cubicBezTo>
                    <a:close/>
                    <a:moveTo>
                      <a:pt x="32" y="16"/>
                    </a:moveTo>
                    <a:cubicBezTo>
                      <a:pt x="32" y="10"/>
                      <a:pt x="32" y="10"/>
                      <a:pt x="32" y="10"/>
                    </a:cubicBezTo>
                    <a:cubicBezTo>
                      <a:pt x="40" y="10"/>
                      <a:pt x="40" y="10"/>
                      <a:pt x="40" y="10"/>
                    </a:cubicBezTo>
                    <a:cubicBezTo>
                      <a:pt x="40" y="16"/>
                      <a:pt x="40" y="16"/>
                      <a:pt x="40" y="16"/>
                    </a:cubicBezTo>
                    <a:cubicBezTo>
                      <a:pt x="32" y="16"/>
                      <a:pt x="32" y="16"/>
                      <a:pt x="32" y="16"/>
                    </a:cubicBezTo>
                    <a:close/>
                    <a:moveTo>
                      <a:pt x="41" y="16"/>
                    </a:moveTo>
                    <a:cubicBezTo>
                      <a:pt x="41" y="10"/>
                      <a:pt x="41" y="10"/>
                      <a:pt x="41" y="10"/>
                    </a:cubicBezTo>
                    <a:cubicBezTo>
                      <a:pt x="49" y="10"/>
                      <a:pt x="49" y="10"/>
                      <a:pt x="49" y="10"/>
                    </a:cubicBezTo>
                    <a:cubicBezTo>
                      <a:pt x="49" y="16"/>
                      <a:pt x="49" y="16"/>
                      <a:pt x="49" y="16"/>
                    </a:cubicBezTo>
                    <a:cubicBezTo>
                      <a:pt x="41" y="16"/>
                      <a:pt x="41" y="16"/>
                      <a:pt x="41" y="16"/>
                    </a:cubicBezTo>
                    <a:close/>
                    <a:moveTo>
                      <a:pt x="51" y="16"/>
                    </a:moveTo>
                    <a:cubicBezTo>
                      <a:pt x="51" y="10"/>
                      <a:pt x="51" y="10"/>
                      <a:pt x="51" y="10"/>
                    </a:cubicBezTo>
                    <a:cubicBezTo>
                      <a:pt x="57" y="10"/>
                      <a:pt x="57" y="10"/>
                      <a:pt x="57" y="10"/>
                    </a:cubicBezTo>
                    <a:cubicBezTo>
                      <a:pt x="57" y="16"/>
                      <a:pt x="57" y="16"/>
                      <a:pt x="57" y="16"/>
                    </a:cubicBezTo>
                    <a:cubicBezTo>
                      <a:pt x="51" y="16"/>
                      <a:pt x="51" y="16"/>
                      <a:pt x="51" y="16"/>
                    </a:cubicBezTo>
                    <a:close/>
                    <a:moveTo>
                      <a:pt x="68" y="52"/>
                    </a:moveTo>
                    <a:cubicBezTo>
                      <a:pt x="68" y="46"/>
                      <a:pt x="68" y="46"/>
                      <a:pt x="68" y="46"/>
                    </a:cubicBezTo>
                    <a:cubicBezTo>
                      <a:pt x="62" y="46"/>
                      <a:pt x="62" y="46"/>
                      <a:pt x="62" y="46"/>
                    </a:cubicBezTo>
                    <a:cubicBezTo>
                      <a:pt x="62" y="52"/>
                      <a:pt x="62" y="52"/>
                      <a:pt x="62" y="52"/>
                    </a:cubicBezTo>
                    <a:cubicBezTo>
                      <a:pt x="68" y="52"/>
                      <a:pt x="68" y="52"/>
                      <a:pt x="68" y="52"/>
                    </a:cubicBezTo>
                    <a:close/>
                    <a:moveTo>
                      <a:pt x="68" y="45"/>
                    </a:moveTo>
                    <a:cubicBezTo>
                      <a:pt x="68" y="41"/>
                      <a:pt x="68" y="41"/>
                      <a:pt x="68" y="41"/>
                    </a:cubicBezTo>
                    <a:cubicBezTo>
                      <a:pt x="65" y="41"/>
                      <a:pt x="65" y="41"/>
                      <a:pt x="65" y="41"/>
                    </a:cubicBezTo>
                    <a:cubicBezTo>
                      <a:pt x="65" y="45"/>
                      <a:pt x="65" y="45"/>
                      <a:pt x="65" y="45"/>
                    </a:cubicBezTo>
                    <a:cubicBezTo>
                      <a:pt x="68" y="45"/>
                      <a:pt x="68" y="45"/>
                      <a:pt x="68" y="45"/>
                    </a:cubicBezTo>
                    <a:close/>
                    <a:moveTo>
                      <a:pt x="61" y="46"/>
                    </a:moveTo>
                    <a:cubicBezTo>
                      <a:pt x="61" y="52"/>
                      <a:pt x="61" y="52"/>
                      <a:pt x="61" y="52"/>
                    </a:cubicBezTo>
                    <a:cubicBezTo>
                      <a:pt x="57" y="52"/>
                      <a:pt x="57" y="52"/>
                      <a:pt x="57" y="52"/>
                    </a:cubicBezTo>
                    <a:cubicBezTo>
                      <a:pt x="57" y="46"/>
                      <a:pt x="57" y="46"/>
                      <a:pt x="57" y="46"/>
                    </a:cubicBezTo>
                    <a:cubicBezTo>
                      <a:pt x="61" y="46"/>
                      <a:pt x="61" y="46"/>
                      <a:pt x="61" y="46"/>
                    </a:cubicBezTo>
                    <a:close/>
                    <a:moveTo>
                      <a:pt x="64" y="41"/>
                    </a:moveTo>
                    <a:cubicBezTo>
                      <a:pt x="64" y="45"/>
                      <a:pt x="64" y="45"/>
                      <a:pt x="64" y="45"/>
                    </a:cubicBezTo>
                    <a:cubicBezTo>
                      <a:pt x="57" y="45"/>
                      <a:pt x="57" y="45"/>
                      <a:pt x="57" y="45"/>
                    </a:cubicBezTo>
                    <a:cubicBezTo>
                      <a:pt x="57" y="41"/>
                      <a:pt x="57" y="41"/>
                      <a:pt x="57" y="41"/>
                    </a:cubicBezTo>
                    <a:cubicBezTo>
                      <a:pt x="64" y="41"/>
                      <a:pt x="64" y="41"/>
                      <a:pt x="64"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0" name="Freeform 20">
                <a:extLst>
                  <a:ext uri="{FF2B5EF4-FFF2-40B4-BE49-F238E27FC236}">
                    <a16:creationId xmlns:a16="http://schemas.microsoft.com/office/drawing/2014/main" id="{07DE711C-0911-4F3E-888B-C62C519F8CB3}"/>
                  </a:ext>
                </a:extLst>
              </p:cNvPr>
              <p:cNvSpPr>
                <a:spLocks noEditPoints="1"/>
              </p:cNvSpPr>
              <p:nvPr/>
            </p:nvSpPr>
            <p:spPr bwMode="auto">
              <a:xfrm>
                <a:off x="4348163" y="1792288"/>
                <a:ext cx="441325" cy="260350"/>
              </a:xfrm>
              <a:custGeom>
                <a:avLst/>
                <a:gdLst>
                  <a:gd name="T0" fmla="*/ 97 w 278"/>
                  <a:gd name="T1" fmla="*/ 0 h 164"/>
                  <a:gd name="T2" fmla="*/ 0 w 278"/>
                  <a:gd name="T3" fmla="*/ 7 h 164"/>
                  <a:gd name="T4" fmla="*/ 0 w 278"/>
                  <a:gd name="T5" fmla="*/ 0 h 164"/>
                  <a:gd name="T6" fmla="*/ 278 w 278"/>
                  <a:gd name="T7" fmla="*/ 0 h 164"/>
                  <a:gd name="T8" fmla="*/ 180 w 278"/>
                  <a:gd name="T9" fmla="*/ 7 h 164"/>
                  <a:gd name="T10" fmla="*/ 180 w 278"/>
                  <a:gd name="T11" fmla="*/ 0 h 164"/>
                  <a:gd name="T12" fmla="*/ 45 w 278"/>
                  <a:gd name="T13" fmla="*/ 59 h 164"/>
                  <a:gd name="T14" fmla="*/ 2 w 278"/>
                  <a:gd name="T15" fmla="*/ 64 h 164"/>
                  <a:gd name="T16" fmla="*/ 2 w 278"/>
                  <a:gd name="T17" fmla="*/ 59 h 164"/>
                  <a:gd name="T18" fmla="*/ 275 w 278"/>
                  <a:gd name="T19" fmla="*/ 59 h 164"/>
                  <a:gd name="T20" fmla="*/ 232 w 278"/>
                  <a:gd name="T21" fmla="*/ 64 h 164"/>
                  <a:gd name="T22" fmla="*/ 232 w 278"/>
                  <a:gd name="T23" fmla="*/ 59 h 164"/>
                  <a:gd name="T24" fmla="*/ 69 w 278"/>
                  <a:gd name="T25" fmla="*/ 102 h 164"/>
                  <a:gd name="T26" fmla="*/ 7 w 278"/>
                  <a:gd name="T27" fmla="*/ 109 h 164"/>
                  <a:gd name="T28" fmla="*/ 7 w 278"/>
                  <a:gd name="T29" fmla="*/ 102 h 164"/>
                  <a:gd name="T30" fmla="*/ 164 w 278"/>
                  <a:gd name="T31" fmla="*/ 102 h 164"/>
                  <a:gd name="T32" fmla="*/ 114 w 278"/>
                  <a:gd name="T33" fmla="*/ 109 h 164"/>
                  <a:gd name="T34" fmla="*/ 114 w 278"/>
                  <a:gd name="T35" fmla="*/ 102 h 164"/>
                  <a:gd name="T36" fmla="*/ 270 w 278"/>
                  <a:gd name="T37" fmla="*/ 102 h 164"/>
                  <a:gd name="T38" fmla="*/ 206 w 278"/>
                  <a:gd name="T39" fmla="*/ 109 h 164"/>
                  <a:gd name="T40" fmla="*/ 206 w 278"/>
                  <a:gd name="T41" fmla="*/ 102 h 164"/>
                  <a:gd name="T42" fmla="*/ 81 w 278"/>
                  <a:gd name="T43" fmla="*/ 159 h 164"/>
                  <a:gd name="T44" fmla="*/ 111 w 278"/>
                  <a:gd name="T45" fmla="*/ 133 h 164"/>
                  <a:gd name="T46" fmla="*/ 114 w 278"/>
                  <a:gd name="T47" fmla="*/ 133 h 164"/>
                  <a:gd name="T48" fmla="*/ 185 w 278"/>
                  <a:gd name="T49" fmla="*/ 159 h 164"/>
                  <a:gd name="T50" fmla="*/ 164 w 278"/>
                  <a:gd name="T51" fmla="*/ 131 h 164"/>
                  <a:gd name="T52" fmla="*/ 164 w 278"/>
                  <a:gd name="T53" fmla="*/ 133 h 164"/>
                  <a:gd name="T54" fmla="*/ 166 w 278"/>
                  <a:gd name="T55" fmla="*/ 133 h 164"/>
                  <a:gd name="T56" fmla="*/ 194 w 278"/>
                  <a:gd name="T57" fmla="*/ 159 h 164"/>
                  <a:gd name="T58" fmla="*/ 261 w 278"/>
                  <a:gd name="T59" fmla="*/ 164 h 164"/>
                  <a:gd name="T60" fmla="*/ 16 w 278"/>
                  <a:gd name="T61" fmla="*/ 159 h 164"/>
                  <a:gd name="T62" fmla="*/ 114 w 278"/>
                  <a:gd name="T63" fmla="*/ 131 h 164"/>
                  <a:gd name="T64" fmla="*/ 114 w 278"/>
                  <a:gd name="T65" fmla="*/ 133 h 164"/>
                  <a:gd name="T66" fmla="*/ 114 w 278"/>
                  <a:gd name="T67" fmla="*/ 13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8" h="164">
                    <a:moveTo>
                      <a:pt x="0" y="0"/>
                    </a:moveTo>
                    <a:lnTo>
                      <a:pt x="97" y="0"/>
                    </a:lnTo>
                    <a:lnTo>
                      <a:pt x="97" y="7"/>
                    </a:lnTo>
                    <a:lnTo>
                      <a:pt x="0" y="7"/>
                    </a:lnTo>
                    <a:lnTo>
                      <a:pt x="0" y="0"/>
                    </a:lnTo>
                    <a:lnTo>
                      <a:pt x="0" y="0"/>
                    </a:lnTo>
                    <a:close/>
                    <a:moveTo>
                      <a:pt x="180" y="0"/>
                    </a:moveTo>
                    <a:lnTo>
                      <a:pt x="278" y="0"/>
                    </a:lnTo>
                    <a:lnTo>
                      <a:pt x="278" y="7"/>
                    </a:lnTo>
                    <a:lnTo>
                      <a:pt x="180" y="7"/>
                    </a:lnTo>
                    <a:lnTo>
                      <a:pt x="180" y="0"/>
                    </a:lnTo>
                    <a:lnTo>
                      <a:pt x="180" y="0"/>
                    </a:lnTo>
                    <a:close/>
                    <a:moveTo>
                      <a:pt x="2" y="59"/>
                    </a:moveTo>
                    <a:lnTo>
                      <a:pt x="45" y="59"/>
                    </a:lnTo>
                    <a:lnTo>
                      <a:pt x="45" y="64"/>
                    </a:lnTo>
                    <a:lnTo>
                      <a:pt x="2" y="64"/>
                    </a:lnTo>
                    <a:lnTo>
                      <a:pt x="2" y="59"/>
                    </a:lnTo>
                    <a:lnTo>
                      <a:pt x="2" y="59"/>
                    </a:lnTo>
                    <a:close/>
                    <a:moveTo>
                      <a:pt x="232" y="59"/>
                    </a:moveTo>
                    <a:lnTo>
                      <a:pt x="275" y="59"/>
                    </a:lnTo>
                    <a:lnTo>
                      <a:pt x="275" y="64"/>
                    </a:lnTo>
                    <a:lnTo>
                      <a:pt x="232" y="64"/>
                    </a:lnTo>
                    <a:lnTo>
                      <a:pt x="232" y="59"/>
                    </a:lnTo>
                    <a:lnTo>
                      <a:pt x="232" y="59"/>
                    </a:lnTo>
                    <a:close/>
                    <a:moveTo>
                      <a:pt x="7" y="102"/>
                    </a:moveTo>
                    <a:lnTo>
                      <a:pt x="69" y="102"/>
                    </a:lnTo>
                    <a:lnTo>
                      <a:pt x="69" y="109"/>
                    </a:lnTo>
                    <a:lnTo>
                      <a:pt x="7" y="109"/>
                    </a:lnTo>
                    <a:lnTo>
                      <a:pt x="7" y="102"/>
                    </a:lnTo>
                    <a:lnTo>
                      <a:pt x="7" y="102"/>
                    </a:lnTo>
                    <a:close/>
                    <a:moveTo>
                      <a:pt x="114" y="102"/>
                    </a:moveTo>
                    <a:lnTo>
                      <a:pt x="164" y="102"/>
                    </a:lnTo>
                    <a:lnTo>
                      <a:pt x="164" y="109"/>
                    </a:lnTo>
                    <a:lnTo>
                      <a:pt x="114" y="109"/>
                    </a:lnTo>
                    <a:lnTo>
                      <a:pt x="114" y="102"/>
                    </a:lnTo>
                    <a:lnTo>
                      <a:pt x="114" y="102"/>
                    </a:lnTo>
                    <a:close/>
                    <a:moveTo>
                      <a:pt x="206" y="102"/>
                    </a:moveTo>
                    <a:lnTo>
                      <a:pt x="270" y="102"/>
                    </a:lnTo>
                    <a:lnTo>
                      <a:pt x="270" y="109"/>
                    </a:lnTo>
                    <a:lnTo>
                      <a:pt x="206" y="109"/>
                    </a:lnTo>
                    <a:lnTo>
                      <a:pt x="206" y="102"/>
                    </a:lnTo>
                    <a:lnTo>
                      <a:pt x="206" y="102"/>
                    </a:lnTo>
                    <a:close/>
                    <a:moveTo>
                      <a:pt x="16" y="159"/>
                    </a:moveTo>
                    <a:lnTo>
                      <a:pt x="81" y="159"/>
                    </a:lnTo>
                    <a:lnTo>
                      <a:pt x="107" y="133"/>
                    </a:lnTo>
                    <a:lnTo>
                      <a:pt x="111" y="133"/>
                    </a:lnTo>
                    <a:lnTo>
                      <a:pt x="111" y="133"/>
                    </a:lnTo>
                    <a:lnTo>
                      <a:pt x="114" y="133"/>
                    </a:lnTo>
                    <a:lnTo>
                      <a:pt x="88" y="159"/>
                    </a:lnTo>
                    <a:lnTo>
                      <a:pt x="185" y="159"/>
                    </a:lnTo>
                    <a:lnTo>
                      <a:pt x="159" y="131"/>
                    </a:lnTo>
                    <a:lnTo>
                      <a:pt x="164" y="131"/>
                    </a:lnTo>
                    <a:lnTo>
                      <a:pt x="164" y="133"/>
                    </a:lnTo>
                    <a:lnTo>
                      <a:pt x="164" y="133"/>
                    </a:lnTo>
                    <a:lnTo>
                      <a:pt x="166" y="133"/>
                    </a:lnTo>
                    <a:lnTo>
                      <a:pt x="166" y="133"/>
                    </a:lnTo>
                    <a:lnTo>
                      <a:pt x="168" y="133"/>
                    </a:lnTo>
                    <a:lnTo>
                      <a:pt x="194" y="159"/>
                    </a:lnTo>
                    <a:lnTo>
                      <a:pt x="261" y="159"/>
                    </a:lnTo>
                    <a:lnTo>
                      <a:pt x="261" y="164"/>
                    </a:lnTo>
                    <a:lnTo>
                      <a:pt x="16" y="164"/>
                    </a:lnTo>
                    <a:lnTo>
                      <a:pt x="16" y="159"/>
                    </a:lnTo>
                    <a:lnTo>
                      <a:pt x="16" y="159"/>
                    </a:lnTo>
                    <a:close/>
                    <a:moveTo>
                      <a:pt x="114" y="131"/>
                    </a:moveTo>
                    <a:lnTo>
                      <a:pt x="116" y="131"/>
                    </a:lnTo>
                    <a:lnTo>
                      <a:pt x="114" y="133"/>
                    </a:lnTo>
                    <a:lnTo>
                      <a:pt x="114" y="131"/>
                    </a:lnTo>
                    <a:lnTo>
                      <a:pt x="114" y="1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1" name="Freeform 21">
                <a:extLst>
                  <a:ext uri="{FF2B5EF4-FFF2-40B4-BE49-F238E27FC236}">
                    <a16:creationId xmlns:a16="http://schemas.microsoft.com/office/drawing/2014/main" id="{F214C052-AA7D-4018-9F72-E3EA88BDF28C}"/>
                  </a:ext>
                </a:extLst>
              </p:cNvPr>
              <p:cNvSpPr>
                <a:spLocks noEditPoints="1"/>
              </p:cNvSpPr>
              <p:nvPr/>
            </p:nvSpPr>
            <p:spPr bwMode="auto">
              <a:xfrm>
                <a:off x="4295776" y="1660525"/>
                <a:ext cx="546100" cy="508000"/>
              </a:xfrm>
              <a:custGeom>
                <a:avLst/>
                <a:gdLst>
                  <a:gd name="T0" fmla="*/ 31 w 145"/>
                  <a:gd name="T1" fmla="*/ 0 h 135"/>
                  <a:gd name="T2" fmla="*/ 0 w 145"/>
                  <a:gd name="T3" fmla="*/ 27 h 135"/>
                  <a:gd name="T4" fmla="*/ 14 w 145"/>
                  <a:gd name="T5" fmla="*/ 45 h 135"/>
                  <a:gd name="T6" fmla="*/ 14 w 145"/>
                  <a:gd name="T7" fmla="*/ 63 h 135"/>
                  <a:gd name="T8" fmla="*/ 33 w 145"/>
                  <a:gd name="T9" fmla="*/ 116 h 135"/>
                  <a:gd name="T10" fmla="*/ 61 w 145"/>
                  <a:gd name="T11" fmla="*/ 125 h 135"/>
                  <a:gd name="T12" fmla="*/ 73 w 145"/>
                  <a:gd name="T13" fmla="*/ 135 h 135"/>
                  <a:gd name="T14" fmla="*/ 83 w 145"/>
                  <a:gd name="T15" fmla="*/ 126 h 135"/>
                  <a:gd name="T16" fmla="*/ 112 w 145"/>
                  <a:gd name="T17" fmla="*/ 116 h 135"/>
                  <a:gd name="T18" fmla="*/ 131 w 145"/>
                  <a:gd name="T19" fmla="*/ 63 h 135"/>
                  <a:gd name="T20" fmla="*/ 131 w 145"/>
                  <a:gd name="T21" fmla="*/ 46 h 135"/>
                  <a:gd name="T22" fmla="*/ 145 w 145"/>
                  <a:gd name="T23" fmla="*/ 27 h 135"/>
                  <a:gd name="T24" fmla="*/ 115 w 145"/>
                  <a:gd name="T25" fmla="*/ 0 h 135"/>
                  <a:gd name="T26" fmla="*/ 73 w 145"/>
                  <a:gd name="T27" fmla="*/ 14 h 135"/>
                  <a:gd name="T28" fmla="*/ 31 w 145"/>
                  <a:gd name="T29" fmla="*/ 0 h 135"/>
                  <a:gd name="T30" fmla="*/ 31 w 145"/>
                  <a:gd name="T31" fmla="*/ 4 h 135"/>
                  <a:gd name="T32" fmla="*/ 6 w 145"/>
                  <a:gd name="T33" fmla="*/ 26 h 135"/>
                  <a:gd name="T34" fmla="*/ 16 w 145"/>
                  <a:gd name="T35" fmla="*/ 38 h 135"/>
                  <a:gd name="T36" fmla="*/ 17 w 145"/>
                  <a:gd name="T37" fmla="*/ 51 h 135"/>
                  <a:gd name="T38" fmla="*/ 17 w 145"/>
                  <a:gd name="T39" fmla="*/ 64 h 135"/>
                  <a:gd name="T40" fmla="*/ 34 w 145"/>
                  <a:gd name="T41" fmla="*/ 113 h 135"/>
                  <a:gd name="T42" fmla="*/ 60 w 145"/>
                  <a:gd name="T43" fmla="*/ 122 h 135"/>
                  <a:gd name="T44" fmla="*/ 73 w 145"/>
                  <a:gd name="T45" fmla="*/ 130 h 135"/>
                  <a:gd name="T46" fmla="*/ 83 w 145"/>
                  <a:gd name="T47" fmla="*/ 123 h 135"/>
                  <a:gd name="T48" fmla="*/ 111 w 145"/>
                  <a:gd name="T49" fmla="*/ 113 h 135"/>
                  <a:gd name="T50" fmla="*/ 128 w 145"/>
                  <a:gd name="T51" fmla="*/ 63 h 135"/>
                  <a:gd name="T52" fmla="*/ 128 w 145"/>
                  <a:gd name="T53" fmla="*/ 52 h 135"/>
                  <a:gd name="T54" fmla="*/ 129 w 145"/>
                  <a:gd name="T55" fmla="*/ 38 h 135"/>
                  <a:gd name="T56" fmla="*/ 139 w 145"/>
                  <a:gd name="T57" fmla="*/ 26 h 135"/>
                  <a:gd name="T58" fmla="*/ 114 w 145"/>
                  <a:gd name="T59" fmla="*/ 4 h 135"/>
                  <a:gd name="T60" fmla="*/ 73 w 145"/>
                  <a:gd name="T61" fmla="*/ 16 h 135"/>
                  <a:gd name="T62" fmla="*/ 31 w 145"/>
                  <a:gd name="T63" fmla="*/ 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5" h="135">
                    <a:moveTo>
                      <a:pt x="31" y="0"/>
                    </a:moveTo>
                    <a:cubicBezTo>
                      <a:pt x="0" y="27"/>
                      <a:pt x="0" y="27"/>
                      <a:pt x="0" y="27"/>
                    </a:cubicBezTo>
                    <a:cubicBezTo>
                      <a:pt x="9" y="28"/>
                      <a:pt x="14" y="37"/>
                      <a:pt x="14" y="45"/>
                    </a:cubicBezTo>
                    <a:cubicBezTo>
                      <a:pt x="14" y="63"/>
                      <a:pt x="14" y="63"/>
                      <a:pt x="14" y="63"/>
                    </a:cubicBezTo>
                    <a:cubicBezTo>
                      <a:pt x="14" y="80"/>
                      <a:pt x="15" y="109"/>
                      <a:pt x="33" y="116"/>
                    </a:cubicBezTo>
                    <a:cubicBezTo>
                      <a:pt x="36" y="117"/>
                      <a:pt x="53" y="121"/>
                      <a:pt x="61" y="125"/>
                    </a:cubicBezTo>
                    <a:cubicBezTo>
                      <a:pt x="70" y="130"/>
                      <a:pt x="71" y="135"/>
                      <a:pt x="73" y="135"/>
                    </a:cubicBezTo>
                    <a:cubicBezTo>
                      <a:pt x="74" y="134"/>
                      <a:pt x="76" y="130"/>
                      <a:pt x="83" y="126"/>
                    </a:cubicBezTo>
                    <a:cubicBezTo>
                      <a:pt x="92" y="122"/>
                      <a:pt x="107" y="118"/>
                      <a:pt x="112" y="116"/>
                    </a:cubicBezTo>
                    <a:cubicBezTo>
                      <a:pt x="130" y="109"/>
                      <a:pt x="131" y="80"/>
                      <a:pt x="131" y="63"/>
                    </a:cubicBezTo>
                    <a:cubicBezTo>
                      <a:pt x="131" y="46"/>
                      <a:pt x="131" y="46"/>
                      <a:pt x="131" y="46"/>
                    </a:cubicBezTo>
                    <a:cubicBezTo>
                      <a:pt x="131" y="38"/>
                      <a:pt x="136" y="28"/>
                      <a:pt x="145" y="27"/>
                    </a:cubicBezTo>
                    <a:cubicBezTo>
                      <a:pt x="115" y="0"/>
                      <a:pt x="115" y="0"/>
                      <a:pt x="115" y="0"/>
                    </a:cubicBezTo>
                    <a:cubicBezTo>
                      <a:pt x="100" y="9"/>
                      <a:pt x="90" y="13"/>
                      <a:pt x="73" y="14"/>
                    </a:cubicBezTo>
                    <a:cubicBezTo>
                      <a:pt x="55" y="14"/>
                      <a:pt x="45" y="10"/>
                      <a:pt x="31" y="0"/>
                    </a:cubicBezTo>
                    <a:close/>
                    <a:moveTo>
                      <a:pt x="31" y="4"/>
                    </a:moveTo>
                    <a:cubicBezTo>
                      <a:pt x="6" y="26"/>
                      <a:pt x="6" y="26"/>
                      <a:pt x="6" y="26"/>
                    </a:cubicBezTo>
                    <a:cubicBezTo>
                      <a:pt x="7" y="26"/>
                      <a:pt x="13" y="29"/>
                      <a:pt x="16" y="38"/>
                    </a:cubicBezTo>
                    <a:cubicBezTo>
                      <a:pt x="17" y="42"/>
                      <a:pt x="17" y="47"/>
                      <a:pt x="17" y="51"/>
                    </a:cubicBezTo>
                    <a:cubicBezTo>
                      <a:pt x="17" y="56"/>
                      <a:pt x="17" y="60"/>
                      <a:pt x="17" y="64"/>
                    </a:cubicBezTo>
                    <a:cubicBezTo>
                      <a:pt x="17" y="79"/>
                      <a:pt x="18" y="106"/>
                      <a:pt x="34" y="113"/>
                    </a:cubicBezTo>
                    <a:cubicBezTo>
                      <a:pt x="37" y="115"/>
                      <a:pt x="53" y="118"/>
                      <a:pt x="60" y="122"/>
                    </a:cubicBezTo>
                    <a:cubicBezTo>
                      <a:pt x="70" y="126"/>
                      <a:pt x="72" y="130"/>
                      <a:pt x="73" y="130"/>
                    </a:cubicBezTo>
                    <a:cubicBezTo>
                      <a:pt x="74" y="129"/>
                      <a:pt x="76" y="126"/>
                      <a:pt x="83" y="123"/>
                    </a:cubicBezTo>
                    <a:cubicBezTo>
                      <a:pt x="91" y="119"/>
                      <a:pt x="106" y="115"/>
                      <a:pt x="111" y="113"/>
                    </a:cubicBezTo>
                    <a:cubicBezTo>
                      <a:pt x="127" y="107"/>
                      <a:pt x="127" y="79"/>
                      <a:pt x="128" y="63"/>
                    </a:cubicBezTo>
                    <a:cubicBezTo>
                      <a:pt x="128" y="52"/>
                      <a:pt x="128" y="52"/>
                      <a:pt x="128" y="52"/>
                    </a:cubicBezTo>
                    <a:cubicBezTo>
                      <a:pt x="128" y="47"/>
                      <a:pt x="127" y="43"/>
                      <a:pt x="129" y="38"/>
                    </a:cubicBezTo>
                    <a:cubicBezTo>
                      <a:pt x="131" y="33"/>
                      <a:pt x="134" y="28"/>
                      <a:pt x="139" y="26"/>
                    </a:cubicBezTo>
                    <a:cubicBezTo>
                      <a:pt x="114" y="4"/>
                      <a:pt x="114" y="4"/>
                      <a:pt x="114" y="4"/>
                    </a:cubicBezTo>
                    <a:cubicBezTo>
                      <a:pt x="100" y="13"/>
                      <a:pt x="90" y="16"/>
                      <a:pt x="73" y="16"/>
                    </a:cubicBezTo>
                    <a:cubicBezTo>
                      <a:pt x="56" y="16"/>
                      <a:pt x="45" y="13"/>
                      <a:pt x="3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2" name="Freeform 22">
                <a:extLst>
                  <a:ext uri="{FF2B5EF4-FFF2-40B4-BE49-F238E27FC236}">
                    <a16:creationId xmlns:a16="http://schemas.microsoft.com/office/drawing/2014/main" id="{676E773E-EB26-4180-8C7F-D400FA0CB64D}"/>
                  </a:ext>
                </a:extLst>
              </p:cNvPr>
              <p:cNvSpPr>
                <a:spLocks noEditPoints="1"/>
              </p:cNvSpPr>
              <p:nvPr/>
            </p:nvSpPr>
            <p:spPr bwMode="auto">
              <a:xfrm>
                <a:off x="4373563" y="1701800"/>
                <a:ext cx="388938" cy="430213"/>
              </a:xfrm>
              <a:custGeom>
                <a:avLst/>
                <a:gdLst>
                  <a:gd name="T0" fmla="*/ 226 w 245"/>
                  <a:gd name="T1" fmla="*/ 17 h 271"/>
                  <a:gd name="T2" fmla="*/ 233 w 245"/>
                  <a:gd name="T3" fmla="*/ 31 h 271"/>
                  <a:gd name="T4" fmla="*/ 219 w 245"/>
                  <a:gd name="T5" fmla="*/ 40 h 271"/>
                  <a:gd name="T6" fmla="*/ 207 w 245"/>
                  <a:gd name="T7" fmla="*/ 31 h 271"/>
                  <a:gd name="T8" fmla="*/ 212 w 245"/>
                  <a:gd name="T9" fmla="*/ 17 h 271"/>
                  <a:gd name="T10" fmla="*/ 219 w 245"/>
                  <a:gd name="T11" fmla="*/ 0 h 271"/>
                  <a:gd name="T12" fmla="*/ 131 w 245"/>
                  <a:gd name="T13" fmla="*/ 240 h 271"/>
                  <a:gd name="T14" fmla="*/ 136 w 245"/>
                  <a:gd name="T15" fmla="*/ 254 h 271"/>
                  <a:gd name="T16" fmla="*/ 121 w 245"/>
                  <a:gd name="T17" fmla="*/ 263 h 271"/>
                  <a:gd name="T18" fmla="*/ 110 w 245"/>
                  <a:gd name="T19" fmla="*/ 254 h 271"/>
                  <a:gd name="T20" fmla="*/ 114 w 245"/>
                  <a:gd name="T21" fmla="*/ 240 h 271"/>
                  <a:gd name="T22" fmla="*/ 121 w 245"/>
                  <a:gd name="T23" fmla="*/ 223 h 271"/>
                  <a:gd name="T24" fmla="*/ 126 w 245"/>
                  <a:gd name="T25" fmla="*/ 242 h 271"/>
                  <a:gd name="T26" fmla="*/ 129 w 245"/>
                  <a:gd name="T27" fmla="*/ 252 h 271"/>
                  <a:gd name="T28" fmla="*/ 121 w 245"/>
                  <a:gd name="T29" fmla="*/ 256 h 271"/>
                  <a:gd name="T30" fmla="*/ 114 w 245"/>
                  <a:gd name="T31" fmla="*/ 252 h 271"/>
                  <a:gd name="T32" fmla="*/ 117 w 245"/>
                  <a:gd name="T33" fmla="*/ 242 h 271"/>
                  <a:gd name="T34" fmla="*/ 121 w 245"/>
                  <a:gd name="T35" fmla="*/ 235 h 271"/>
                  <a:gd name="T36" fmla="*/ 34 w 245"/>
                  <a:gd name="T37" fmla="*/ 17 h 271"/>
                  <a:gd name="T38" fmla="*/ 38 w 245"/>
                  <a:gd name="T39" fmla="*/ 31 h 271"/>
                  <a:gd name="T40" fmla="*/ 27 w 245"/>
                  <a:gd name="T41" fmla="*/ 40 h 271"/>
                  <a:gd name="T42" fmla="*/ 15 w 245"/>
                  <a:gd name="T43" fmla="*/ 31 h 271"/>
                  <a:gd name="T44" fmla="*/ 19 w 245"/>
                  <a:gd name="T45" fmla="*/ 17 h 271"/>
                  <a:gd name="T46" fmla="*/ 27 w 245"/>
                  <a:gd name="T47" fmla="*/ 0 h 271"/>
                  <a:gd name="T48" fmla="*/ 31 w 245"/>
                  <a:gd name="T49" fmla="*/ 22 h 271"/>
                  <a:gd name="T50" fmla="*/ 34 w 245"/>
                  <a:gd name="T51" fmla="*/ 29 h 271"/>
                  <a:gd name="T52" fmla="*/ 27 w 245"/>
                  <a:gd name="T53" fmla="*/ 33 h 271"/>
                  <a:gd name="T54" fmla="*/ 19 w 245"/>
                  <a:gd name="T55" fmla="*/ 29 h 271"/>
                  <a:gd name="T56" fmla="*/ 22 w 245"/>
                  <a:gd name="T57" fmla="*/ 22 h 271"/>
                  <a:gd name="T58" fmla="*/ 27 w 245"/>
                  <a:gd name="T59" fmla="*/ 12 h 271"/>
                  <a:gd name="T60" fmla="*/ 224 w 245"/>
                  <a:gd name="T61" fmla="*/ 22 h 271"/>
                  <a:gd name="T62" fmla="*/ 226 w 245"/>
                  <a:gd name="T63" fmla="*/ 29 h 271"/>
                  <a:gd name="T64" fmla="*/ 219 w 245"/>
                  <a:gd name="T65" fmla="*/ 33 h 271"/>
                  <a:gd name="T66" fmla="*/ 212 w 245"/>
                  <a:gd name="T67" fmla="*/ 29 h 271"/>
                  <a:gd name="T68" fmla="*/ 214 w 245"/>
                  <a:gd name="T69" fmla="*/ 22 h 271"/>
                  <a:gd name="T70" fmla="*/ 219 w 245"/>
                  <a:gd name="T71" fmla="*/ 1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5" h="271">
                    <a:moveTo>
                      <a:pt x="219" y="0"/>
                    </a:moveTo>
                    <a:lnTo>
                      <a:pt x="226" y="17"/>
                    </a:lnTo>
                    <a:lnTo>
                      <a:pt x="245" y="19"/>
                    </a:lnTo>
                    <a:lnTo>
                      <a:pt x="233" y="31"/>
                    </a:lnTo>
                    <a:lnTo>
                      <a:pt x="235" y="48"/>
                    </a:lnTo>
                    <a:lnTo>
                      <a:pt x="219" y="40"/>
                    </a:lnTo>
                    <a:lnTo>
                      <a:pt x="205" y="48"/>
                    </a:lnTo>
                    <a:lnTo>
                      <a:pt x="207" y="31"/>
                    </a:lnTo>
                    <a:lnTo>
                      <a:pt x="193" y="19"/>
                    </a:lnTo>
                    <a:lnTo>
                      <a:pt x="212" y="17"/>
                    </a:lnTo>
                    <a:lnTo>
                      <a:pt x="219" y="0"/>
                    </a:lnTo>
                    <a:lnTo>
                      <a:pt x="219" y="0"/>
                    </a:lnTo>
                    <a:close/>
                    <a:moveTo>
                      <a:pt x="121" y="223"/>
                    </a:moveTo>
                    <a:lnTo>
                      <a:pt x="131" y="240"/>
                    </a:lnTo>
                    <a:lnTo>
                      <a:pt x="148" y="242"/>
                    </a:lnTo>
                    <a:lnTo>
                      <a:pt x="136" y="254"/>
                    </a:lnTo>
                    <a:lnTo>
                      <a:pt x="138" y="271"/>
                    </a:lnTo>
                    <a:lnTo>
                      <a:pt x="121" y="263"/>
                    </a:lnTo>
                    <a:lnTo>
                      <a:pt x="107" y="271"/>
                    </a:lnTo>
                    <a:lnTo>
                      <a:pt x="110" y="254"/>
                    </a:lnTo>
                    <a:lnTo>
                      <a:pt x="98" y="242"/>
                    </a:lnTo>
                    <a:lnTo>
                      <a:pt x="114" y="240"/>
                    </a:lnTo>
                    <a:lnTo>
                      <a:pt x="121" y="223"/>
                    </a:lnTo>
                    <a:lnTo>
                      <a:pt x="121" y="223"/>
                    </a:lnTo>
                    <a:close/>
                    <a:moveTo>
                      <a:pt x="121" y="235"/>
                    </a:moveTo>
                    <a:lnTo>
                      <a:pt x="126" y="242"/>
                    </a:lnTo>
                    <a:lnTo>
                      <a:pt x="136" y="244"/>
                    </a:lnTo>
                    <a:lnTo>
                      <a:pt x="129" y="252"/>
                    </a:lnTo>
                    <a:lnTo>
                      <a:pt x="131" y="261"/>
                    </a:lnTo>
                    <a:lnTo>
                      <a:pt x="121" y="256"/>
                    </a:lnTo>
                    <a:lnTo>
                      <a:pt x="112" y="261"/>
                    </a:lnTo>
                    <a:lnTo>
                      <a:pt x="114" y="252"/>
                    </a:lnTo>
                    <a:lnTo>
                      <a:pt x="107" y="244"/>
                    </a:lnTo>
                    <a:lnTo>
                      <a:pt x="117" y="242"/>
                    </a:lnTo>
                    <a:lnTo>
                      <a:pt x="121" y="235"/>
                    </a:lnTo>
                    <a:lnTo>
                      <a:pt x="121" y="235"/>
                    </a:lnTo>
                    <a:close/>
                    <a:moveTo>
                      <a:pt x="27" y="0"/>
                    </a:moveTo>
                    <a:lnTo>
                      <a:pt x="34" y="17"/>
                    </a:lnTo>
                    <a:lnTo>
                      <a:pt x="53" y="19"/>
                    </a:lnTo>
                    <a:lnTo>
                      <a:pt x="38" y="31"/>
                    </a:lnTo>
                    <a:lnTo>
                      <a:pt x="41" y="48"/>
                    </a:lnTo>
                    <a:lnTo>
                      <a:pt x="27" y="40"/>
                    </a:lnTo>
                    <a:lnTo>
                      <a:pt x="10" y="48"/>
                    </a:lnTo>
                    <a:lnTo>
                      <a:pt x="15" y="31"/>
                    </a:lnTo>
                    <a:lnTo>
                      <a:pt x="0" y="19"/>
                    </a:lnTo>
                    <a:lnTo>
                      <a:pt x="19" y="17"/>
                    </a:lnTo>
                    <a:lnTo>
                      <a:pt x="27" y="0"/>
                    </a:lnTo>
                    <a:lnTo>
                      <a:pt x="27" y="0"/>
                    </a:lnTo>
                    <a:close/>
                    <a:moveTo>
                      <a:pt x="27" y="12"/>
                    </a:moveTo>
                    <a:lnTo>
                      <a:pt x="31" y="22"/>
                    </a:lnTo>
                    <a:lnTo>
                      <a:pt x="41" y="22"/>
                    </a:lnTo>
                    <a:lnTo>
                      <a:pt x="34" y="29"/>
                    </a:lnTo>
                    <a:lnTo>
                      <a:pt x="36" y="38"/>
                    </a:lnTo>
                    <a:lnTo>
                      <a:pt x="27" y="33"/>
                    </a:lnTo>
                    <a:lnTo>
                      <a:pt x="17" y="38"/>
                    </a:lnTo>
                    <a:lnTo>
                      <a:pt x="19" y="29"/>
                    </a:lnTo>
                    <a:lnTo>
                      <a:pt x="12" y="22"/>
                    </a:lnTo>
                    <a:lnTo>
                      <a:pt x="22" y="22"/>
                    </a:lnTo>
                    <a:lnTo>
                      <a:pt x="27" y="12"/>
                    </a:lnTo>
                    <a:lnTo>
                      <a:pt x="27" y="12"/>
                    </a:lnTo>
                    <a:close/>
                    <a:moveTo>
                      <a:pt x="219" y="12"/>
                    </a:moveTo>
                    <a:lnTo>
                      <a:pt x="224" y="22"/>
                    </a:lnTo>
                    <a:lnTo>
                      <a:pt x="233" y="22"/>
                    </a:lnTo>
                    <a:lnTo>
                      <a:pt x="226" y="29"/>
                    </a:lnTo>
                    <a:lnTo>
                      <a:pt x="228" y="38"/>
                    </a:lnTo>
                    <a:lnTo>
                      <a:pt x="219" y="33"/>
                    </a:lnTo>
                    <a:lnTo>
                      <a:pt x="209" y="38"/>
                    </a:lnTo>
                    <a:lnTo>
                      <a:pt x="212" y="29"/>
                    </a:lnTo>
                    <a:lnTo>
                      <a:pt x="205" y="22"/>
                    </a:lnTo>
                    <a:lnTo>
                      <a:pt x="214" y="22"/>
                    </a:lnTo>
                    <a:lnTo>
                      <a:pt x="219" y="12"/>
                    </a:lnTo>
                    <a:lnTo>
                      <a:pt x="219"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3" name="Freeform 23">
                <a:extLst>
                  <a:ext uri="{FF2B5EF4-FFF2-40B4-BE49-F238E27FC236}">
                    <a16:creationId xmlns:a16="http://schemas.microsoft.com/office/drawing/2014/main" id="{7BD6BF31-F592-4AC8-BD23-BDA8C990C02D}"/>
                  </a:ext>
                </a:extLst>
              </p:cNvPr>
              <p:cNvSpPr>
                <a:spLocks noEditPoints="1"/>
              </p:cNvSpPr>
              <p:nvPr/>
            </p:nvSpPr>
            <p:spPr bwMode="auto">
              <a:xfrm>
                <a:off x="4392613" y="2220913"/>
                <a:ext cx="350838" cy="79375"/>
              </a:xfrm>
              <a:custGeom>
                <a:avLst/>
                <a:gdLst>
                  <a:gd name="T0" fmla="*/ 11 w 93"/>
                  <a:gd name="T1" fmla="*/ 4 h 21"/>
                  <a:gd name="T2" fmla="*/ 11 w 93"/>
                  <a:gd name="T3" fmla="*/ 4 h 21"/>
                  <a:gd name="T4" fmla="*/ 11 w 93"/>
                  <a:gd name="T5" fmla="*/ 2 h 21"/>
                  <a:gd name="T6" fmla="*/ 29 w 93"/>
                  <a:gd name="T7" fmla="*/ 3 h 21"/>
                  <a:gd name="T8" fmla="*/ 28 w 93"/>
                  <a:gd name="T9" fmla="*/ 8 h 21"/>
                  <a:gd name="T10" fmla="*/ 38 w 93"/>
                  <a:gd name="T11" fmla="*/ 7 h 21"/>
                  <a:gd name="T12" fmla="*/ 37 w 93"/>
                  <a:gd name="T13" fmla="*/ 5 h 21"/>
                  <a:gd name="T14" fmla="*/ 33 w 93"/>
                  <a:gd name="T15" fmla="*/ 4 h 21"/>
                  <a:gd name="T16" fmla="*/ 39 w 93"/>
                  <a:gd name="T17" fmla="*/ 1 h 21"/>
                  <a:gd name="T18" fmla="*/ 63 w 93"/>
                  <a:gd name="T19" fmla="*/ 3 h 21"/>
                  <a:gd name="T20" fmla="*/ 65 w 93"/>
                  <a:gd name="T21" fmla="*/ 8 h 21"/>
                  <a:gd name="T22" fmla="*/ 71 w 93"/>
                  <a:gd name="T23" fmla="*/ 10 h 21"/>
                  <a:gd name="T24" fmla="*/ 65 w 93"/>
                  <a:gd name="T25" fmla="*/ 2 h 21"/>
                  <a:gd name="T26" fmla="*/ 88 w 93"/>
                  <a:gd name="T27" fmla="*/ 12 h 21"/>
                  <a:gd name="T28" fmla="*/ 87 w 93"/>
                  <a:gd name="T29" fmla="*/ 11 h 21"/>
                  <a:gd name="T30" fmla="*/ 87 w 93"/>
                  <a:gd name="T31" fmla="*/ 5 h 21"/>
                  <a:gd name="T32" fmla="*/ 83 w 93"/>
                  <a:gd name="T33" fmla="*/ 18 h 21"/>
                  <a:gd name="T34" fmla="*/ 80 w 93"/>
                  <a:gd name="T35" fmla="*/ 11 h 21"/>
                  <a:gd name="T36" fmla="*/ 78 w 93"/>
                  <a:gd name="T37" fmla="*/ 11 h 21"/>
                  <a:gd name="T38" fmla="*/ 75 w 93"/>
                  <a:gd name="T39" fmla="*/ 19 h 21"/>
                  <a:gd name="T40" fmla="*/ 93 w 93"/>
                  <a:gd name="T41" fmla="*/ 20 h 21"/>
                  <a:gd name="T42" fmla="*/ 85 w 93"/>
                  <a:gd name="T43" fmla="*/ 12 h 21"/>
                  <a:gd name="T44" fmla="*/ 55 w 93"/>
                  <a:gd name="T45" fmla="*/ 2 h 21"/>
                  <a:gd name="T46" fmla="*/ 50 w 93"/>
                  <a:gd name="T47" fmla="*/ 7 h 21"/>
                  <a:gd name="T48" fmla="*/ 50 w 93"/>
                  <a:gd name="T49" fmla="*/ 15 h 21"/>
                  <a:gd name="T50" fmla="*/ 57 w 93"/>
                  <a:gd name="T51" fmla="*/ 10 h 21"/>
                  <a:gd name="T52" fmla="*/ 53 w 93"/>
                  <a:gd name="T53" fmla="*/ 14 h 21"/>
                  <a:gd name="T54" fmla="*/ 57 w 93"/>
                  <a:gd name="T55" fmla="*/ 14 h 21"/>
                  <a:gd name="T56" fmla="*/ 57 w 93"/>
                  <a:gd name="T57" fmla="*/ 9 h 21"/>
                  <a:gd name="T58" fmla="*/ 55 w 93"/>
                  <a:gd name="T59" fmla="*/ 7 h 21"/>
                  <a:gd name="T60" fmla="*/ 62 w 93"/>
                  <a:gd name="T61" fmla="*/ 11 h 21"/>
                  <a:gd name="T62" fmla="*/ 62 w 93"/>
                  <a:gd name="T63" fmla="*/ 11 h 21"/>
                  <a:gd name="T64" fmla="*/ 62 w 93"/>
                  <a:gd name="T65" fmla="*/ 14 h 21"/>
                  <a:gd name="T66" fmla="*/ 39 w 93"/>
                  <a:gd name="T67" fmla="*/ 11 h 21"/>
                  <a:gd name="T68" fmla="*/ 36 w 93"/>
                  <a:gd name="T69" fmla="*/ 10 h 21"/>
                  <a:gd name="T70" fmla="*/ 34 w 93"/>
                  <a:gd name="T71" fmla="*/ 12 h 21"/>
                  <a:gd name="T72" fmla="*/ 34 w 93"/>
                  <a:gd name="T73" fmla="*/ 13 h 21"/>
                  <a:gd name="T74" fmla="*/ 26 w 93"/>
                  <a:gd name="T75" fmla="*/ 17 h 21"/>
                  <a:gd name="T76" fmla="*/ 44 w 93"/>
                  <a:gd name="T77" fmla="*/ 15 h 21"/>
                  <a:gd name="T78" fmla="*/ 35 w 93"/>
                  <a:gd name="T79" fmla="*/ 12 h 21"/>
                  <a:gd name="T80" fmla="*/ 7 w 93"/>
                  <a:gd name="T81" fmla="*/ 6 h 21"/>
                  <a:gd name="T82" fmla="*/ 12 w 93"/>
                  <a:gd name="T83" fmla="*/ 8 h 21"/>
                  <a:gd name="T84" fmla="*/ 10 w 93"/>
                  <a:gd name="T85" fmla="*/ 8 h 21"/>
                  <a:gd name="T86" fmla="*/ 13 w 93"/>
                  <a:gd name="T87" fmla="*/ 5 h 21"/>
                  <a:gd name="T88" fmla="*/ 5 w 93"/>
                  <a:gd name="T89" fmla="*/ 7 h 21"/>
                  <a:gd name="T90" fmla="*/ 6 w 93"/>
                  <a:gd name="T91" fmla="*/ 9 h 21"/>
                  <a:gd name="T92" fmla="*/ 4 w 93"/>
                  <a:gd name="T93" fmla="*/ 11 h 21"/>
                  <a:gd name="T94" fmla="*/ 8 w 93"/>
                  <a:gd name="T95" fmla="*/ 11 h 21"/>
                  <a:gd name="T96" fmla="*/ 0 w 93"/>
                  <a:gd name="T97" fmla="*/ 16 h 21"/>
                  <a:gd name="T98" fmla="*/ 18 w 93"/>
                  <a:gd name="T99" fmla="*/ 14 h 21"/>
                  <a:gd name="T100" fmla="*/ 14 w 93"/>
                  <a:gd name="T101" fmla="*/ 13 h 21"/>
                  <a:gd name="T102" fmla="*/ 12 w 93"/>
                  <a:gd name="T103" fmla="*/ 11 h 21"/>
                  <a:gd name="T104" fmla="*/ 10 w 93"/>
                  <a:gd name="T105" fmla="*/ 14 h 21"/>
                  <a:gd name="T106" fmla="*/ 14 w 93"/>
                  <a:gd name="T107" fmla="*/ 10 h 21"/>
                  <a:gd name="T108" fmla="*/ 10 w 93"/>
                  <a:gd name="T109" fmla="*/ 9 h 21"/>
                  <a:gd name="T110" fmla="*/ 6 w 93"/>
                  <a:gd name="T111" fmla="*/ 14 h 21"/>
                  <a:gd name="T112" fmla="*/ 7 w 93"/>
                  <a:gd name="T113" fmla="*/ 17 h 21"/>
                  <a:gd name="T114" fmla="*/ 7 w 93"/>
                  <a:gd name="T115" fmla="*/ 21 h 21"/>
                  <a:gd name="T116" fmla="*/ 14 w 93"/>
                  <a:gd name="T117" fmla="*/ 20 h 21"/>
                  <a:gd name="T118" fmla="*/ 15 w 93"/>
                  <a:gd name="T119" fmla="*/ 16 h 21"/>
                  <a:gd name="T120" fmla="*/ 12 w 93"/>
                  <a:gd name="T121" fmla="*/ 17 h 21"/>
                  <a:gd name="T122" fmla="*/ 7 w 93"/>
                  <a:gd name="T123"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3" h="21">
                    <a:moveTo>
                      <a:pt x="11" y="2"/>
                    </a:moveTo>
                    <a:cubicBezTo>
                      <a:pt x="11" y="2"/>
                      <a:pt x="11" y="2"/>
                      <a:pt x="11" y="3"/>
                    </a:cubicBezTo>
                    <a:cubicBezTo>
                      <a:pt x="11" y="3"/>
                      <a:pt x="11" y="3"/>
                      <a:pt x="11" y="3"/>
                    </a:cubicBezTo>
                    <a:cubicBezTo>
                      <a:pt x="11" y="3"/>
                      <a:pt x="11" y="4"/>
                      <a:pt x="11" y="4"/>
                    </a:cubicBezTo>
                    <a:cubicBezTo>
                      <a:pt x="10" y="4"/>
                      <a:pt x="10" y="5"/>
                      <a:pt x="10" y="5"/>
                    </a:cubicBezTo>
                    <a:cubicBezTo>
                      <a:pt x="9" y="5"/>
                      <a:pt x="9" y="5"/>
                      <a:pt x="9" y="5"/>
                    </a:cubicBezTo>
                    <a:cubicBezTo>
                      <a:pt x="9" y="5"/>
                      <a:pt x="10" y="5"/>
                      <a:pt x="10" y="5"/>
                    </a:cubicBezTo>
                    <a:cubicBezTo>
                      <a:pt x="10" y="5"/>
                      <a:pt x="11" y="5"/>
                      <a:pt x="11" y="4"/>
                    </a:cubicBezTo>
                    <a:cubicBezTo>
                      <a:pt x="12" y="4"/>
                      <a:pt x="12" y="4"/>
                      <a:pt x="12" y="4"/>
                    </a:cubicBezTo>
                    <a:cubicBezTo>
                      <a:pt x="12" y="4"/>
                      <a:pt x="13" y="4"/>
                      <a:pt x="13" y="3"/>
                    </a:cubicBezTo>
                    <a:cubicBezTo>
                      <a:pt x="13" y="3"/>
                      <a:pt x="14" y="3"/>
                      <a:pt x="13" y="3"/>
                    </a:cubicBezTo>
                    <a:cubicBezTo>
                      <a:pt x="13" y="2"/>
                      <a:pt x="12" y="2"/>
                      <a:pt x="11" y="2"/>
                    </a:cubicBezTo>
                    <a:close/>
                    <a:moveTo>
                      <a:pt x="38" y="1"/>
                    </a:moveTo>
                    <a:cubicBezTo>
                      <a:pt x="38" y="1"/>
                      <a:pt x="38" y="1"/>
                      <a:pt x="37" y="1"/>
                    </a:cubicBezTo>
                    <a:cubicBezTo>
                      <a:pt x="36" y="1"/>
                      <a:pt x="33" y="2"/>
                      <a:pt x="29" y="2"/>
                    </a:cubicBezTo>
                    <a:cubicBezTo>
                      <a:pt x="28" y="2"/>
                      <a:pt x="28" y="3"/>
                      <a:pt x="29" y="3"/>
                    </a:cubicBezTo>
                    <a:cubicBezTo>
                      <a:pt x="30" y="3"/>
                      <a:pt x="31" y="3"/>
                      <a:pt x="32" y="3"/>
                    </a:cubicBezTo>
                    <a:cubicBezTo>
                      <a:pt x="32" y="3"/>
                      <a:pt x="32" y="4"/>
                      <a:pt x="32" y="5"/>
                    </a:cubicBezTo>
                    <a:cubicBezTo>
                      <a:pt x="31" y="6"/>
                      <a:pt x="30" y="7"/>
                      <a:pt x="29" y="8"/>
                    </a:cubicBezTo>
                    <a:cubicBezTo>
                      <a:pt x="29" y="8"/>
                      <a:pt x="29" y="8"/>
                      <a:pt x="28" y="8"/>
                    </a:cubicBezTo>
                    <a:cubicBezTo>
                      <a:pt x="28" y="8"/>
                      <a:pt x="28" y="9"/>
                      <a:pt x="28" y="9"/>
                    </a:cubicBezTo>
                    <a:cubicBezTo>
                      <a:pt x="28" y="9"/>
                      <a:pt x="29" y="10"/>
                      <a:pt x="29" y="10"/>
                    </a:cubicBezTo>
                    <a:cubicBezTo>
                      <a:pt x="29" y="10"/>
                      <a:pt x="29" y="10"/>
                      <a:pt x="30" y="9"/>
                    </a:cubicBezTo>
                    <a:cubicBezTo>
                      <a:pt x="30" y="9"/>
                      <a:pt x="33" y="8"/>
                      <a:pt x="38" y="7"/>
                    </a:cubicBezTo>
                    <a:cubicBezTo>
                      <a:pt x="38" y="7"/>
                      <a:pt x="38" y="7"/>
                      <a:pt x="38" y="7"/>
                    </a:cubicBezTo>
                    <a:cubicBezTo>
                      <a:pt x="38" y="8"/>
                      <a:pt x="39" y="8"/>
                      <a:pt x="39" y="8"/>
                    </a:cubicBezTo>
                    <a:cubicBezTo>
                      <a:pt x="40" y="8"/>
                      <a:pt x="40" y="7"/>
                      <a:pt x="39" y="6"/>
                    </a:cubicBezTo>
                    <a:cubicBezTo>
                      <a:pt x="39" y="5"/>
                      <a:pt x="38" y="5"/>
                      <a:pt x="37" y="5"/>
                    </a:cubicBezTo>
                    <a:cubicBezTo>
                      <a:pt x="35" y="4"/>
                      <a:pt x="35" y="4"/>
                      <a:pt x="36" y="5"/>
                    </a:cubicBezTo>
                    <a:cubicBezTo>
                      <a:pt x="36" y="5"/>
                      <a:pt x="36" y="6"/>
                      <a:pt x="37" y="7"/>
                    </a:cubicBezTo>
                    <a:cubicBezTo>
                      <a:pt x="34" y="7"/>
                      <a:pt x="32" y="8"/>
                      <a:pt x="30" y="8"/>
                    </a:cubicBezTo>
                    <a:cubicBezTo>
                      <a:pt x="31" y="7"/>
                      <a:pt x="32" y="6"/>
                      <a:pt x="33" y="4"/>
                    </a:cubicBezTo>
                    <a:cubicBezTo>
                      <a:pt x="34" y="4"/>
                      <a:pt x="34" y="4"/>
                      <a:pt x="34" y="4"/>
                    </a:cubicBezTo>
                    <a:cubicBezTo>
                      <a:pt x="35" y="4"/>
                      <a:pt x="35" y="3"/>
                      <a:pt x="33" y="3"/>
                    </a:cubicBezTo>
                    <a:cubicBezTo>
                      <a:pt x="36" y="2"/>
                      <a:pt x="38" y="2"/>
                      <a:pt x="39" y="2"/>
                    </a:cubicBezTo>
                    <a:cubicBezTo>
                      <a:pt x="39" y="2"/>
                      <a:pt x="39" y="1"/>
                      <a:pt x="39" y="1"/>
                    </a:cubicBezTo>
                    <a:cubicBezTo>
                      <a:pt x="39" y="1"/>
                      <a:pt x="38" y="1"/>
                      <a:pt x="38" y="1"/>
                    </a:cubicBezTo>
                    <a:close/>
                    <a:moveTo>
                      <a:pt x="63" y="0"/>
                    </a:moveTo>
                    <a:cubicBezTo>
                      <a:pt x="63" y="0"/>
                      <a:pt x="63" y="1"/>
                      <a:pt x="63" y="1"/>
                    </a:cubicBezTo>
                    <a:cubicBezTo>
                      <a:pt x="63" y="1"/>
                      <a:pt x="63" y="2"/>
                      <a:pt x="63" y="3"/>
                    </a:cubicBezTo>
                    <a:cubicBezTo>
                      <a:pt x="62" y="7"/>
                      <a:pt x="61" y="9"/>
                      <a:pt x="59" y="11"/>
                    </a:cubicBezTo>
                    <a:cubicBezTo>
                      <a:pt x="59" y="11"/>
                      <a:pt x="59" y="11"/>
                      <a:pt x="59" y="11"/>
                    </a:cubicBezTo>
                    <a:cubicBezTo>
                      <a:pt x="61" y="10"/>
                      <a:pt x="62" y="8"/>
                      <a:pt x="63" y="5"/>
                    </a:cubicBezTo>
                    <a:cubicBezTo>
                      <a:pt x="64" y="5"/>
                      <a:pt x="64" y="6"/>
                      <a:pt x="65" y="8"/>
                    </a:cubicBezTo>
                    <a:cubicBezTo>
                      <a:pt x="66" y="9"/>
                      <a:pt x="66" y="9"/>
                      <a:pt x="66" y="10"/>
                    </a:cubicBezTo>
                    <a:cubicBezTo>
                      <a:pt x="66" y="10"/>
                      <a:pt x="67" y="11"/>
                      <a:pt x="69" y="11"/>
                    </a:cubicBezTo>
                    <a:cubicBezTo>
                      <a:pt x="69" y="11"/>
                      <a:pt x="69" y="11"/>
                      <a:pt x="70" y="11"/>
                    </a:cubicBezTo>
                    <a:cubicBezTo>
                      <a:pt x="70" y="11"/>
                      <a:pt x="71" y="11"/>
                      <a:pt x="71" y="10"/>
                    </a:cubicBezTo>
                    <a:cubicBezTo>
                      <a:pt x="71" y="10"/>
                      <a:pt x="71" y="10"/>
                      <a:pt x="71" y="10"/>
                    </a:cubicBezTo>
                    <a:cubicBezTo>
                      <a:pt x="68" y="8"/>
                      <a:pt x="66" y="7"/>
                      <a:pt x="65" y="5"/>
                    </a:cubicBezTo>
                    <a:cubicBezTo>
                      <a:pt x="64" y="5"/>
                      <a:pt x="64" y="4"/>
                      <a:pt x="64" y="4"/>
                    </a:cubicBezTo>
                    <a:cubicBezTo>
                      <a:pt x="64" y="3"/>
                      <a:pt x="64" y="2"/>
                      <a:pt x="65" y="2"/>
                    </a:cubicBezTo>
                    <a:cubicBezTo>
                      <a:pt x="65" y="2"/>
                      <a:pt x="65" y="2"/>
                      <a:pt x="65" y="1"/>
                    </a:cubicBezTo>
                    <a:cubicBezTo>
                      <a:pt x="64" y="1"/>
                      <a:pt x="64" y="1"/>
                      <a:pt x="63" y="0"/>
                    </a:cubicBezTo>
                    <a:close/>
                    <a:moveTo>
                      <a:pt x="85" y="12"/>
                    </a:moveTo>
                    <a:cubicBezTo>
                      <a:pt x="86" y="12"/>
                      <a:pt x="87" y="12"/>
                      <a:pt x="88" y="12"/>
                    </a:cubicBezTo>
                    <a:cubicBezTo>
                      <a:pt x="89" y="12"/>
                      <a:pt x="89" y="12"/>
                      <a:pt x="89" y="12"/>
                    </a:cubicBezTo>
                    <a:cubicBezTo>
                      <a:pt x="90" y="12"/>
                      <a:pt x="90" y="12"/>
                      <a:pt x="91" y="11"/>
                    </a:cubicBezTo>
                    <a:cubicBezTo>
                      <a:pt x="91" y="11"/>
                      <a:pt x="90" y="11"/>
                      <a:pt x="90" y="11"/>
                    </a:cubicBezTo>
                    <a:cubicBezTo>
                      <a:pt x="89" y="10"/>
                      <a:pt x="88" y="11"/>
                      <a:pt x="87" y="11"/>
                    </a:cubicBezTo>
                    <a:cubicBezTo>
                      <a:pt x="86" y="11"/>
                      <a:pt x="86" y="11"/>
                      <a:pt x="85" y="11"/>
                    </a:cubicBezTo>
                    <a:cubicBezTo>
                      <a:pt x="86" y="9"/>
                      <a:pt x="86" y="7"/>
                      <a:pt x="86" y="7"/>
                    </a:cubicBezTo>
                    <a:cubicBezTo>
                      <a:pt x="86" y="6"/>
                      <a:pt x="86" y="6"/>
                      <a:pt x="86" y="6"/>
                    </a:cubicBezTo>
                    <a:cubicBezTo>
                      <a:pt x="86" y="5"/>
                      <a:pt x="87" y="5"/>
                      <a:pt x="87" y="5"/>
                    </a:cubicBezTo>
                    <a:cubicBezTo>
                      <a:pt x="86" y="5"/>
                      <a:pt x="85" y="4"/>
                      <a:pt x="84" y="4"/>
                    </a:cubicBezTo>
                    <a:cubicBezTo>
                      <a:pt x="84" y="4"/>
                      <a:pt x="84" y="4"/>
                      <a:pt x="84" y="5"/>
                    </a:cubicBezTo>
                    <a:cubicBezTo>
                      <a:pt x="84" y="5"/>
                      <a:pt x="84" y="6"/>
                      <a:pt x="84" y="6"/>
                    </a:cubicBezTo>
                    <a:cubicBezTo>
                      <a:pt x="84" y="8"/>
                      <a:pt x="84" y="12"/>
                      <a:pt x="83" y="18"/>
                    </a:cubicBezTo>
                    <a:cubicBezTo>
                      <a:pt x="80" y="18"/>
                      <a:pt x="80" y="18"/>
                      <a:pt x="80" y="18"/>
                    </a:cubicBezTo>
                    <a:cubicBezTo>
                      <a:pt x="80" y="18"/>
                      <a:pt x="80" y="17"/>
                      <a:pt x="80" y="16"/>
                    </a:cubicBezTo>
                    <a:cubicBezTo>
                      <a:pt x="80" y="14"/>
                      <a:pt x="80" y="12"/>
                      <a:pt x="80" y="12"/>
                    </a:cubicBezTo>
                    <a:cubicBezTo>
                      <a:pt x="80" y="12"/>
                      <a:pt x="80" y="11"/>
                      <a:pt x="80" y="11"/>
                    </a:cubicBezTo>
                    <a:cubicBezTo>
                      <a:pt x="80" y="11"/>
                      <a:pt x="80" y="11"/>
                      <a:pt x="80" y="11"/>
                    </a:cubicBezTo>
                    <a:cubicBezTo>
                      <a:pt x="80" y="10"/>
                      <a:pt x="79" y="10"/>
                      <a:pt x="78" y="9"/>
                    </a:cubicBezTo>
                    <a:cubicBezTo>
                      <a:pt x="78" y="9"/>
                      <a:pt x="78" y="10"/>
                      <a:pt x="78" y="10"/>
                    </a:cubicBezTo>
                    <a:cubicBezTo>
                      <a:pt x="78" y="11"/>
                      <a:pt x="78" y="11"/>
                      <a:pt x="78" y="11"/>
                    </a:cubicBezTo>
                    <a:cubicBezTo>
                      <a:pt x="79" y="12"/>
                      <a:pt x="79" y="15"/>
                      <a:pt x="78" y="18"/>
                    </a:cubicBezTo>
                    <a:cubicBezTo>
                      <a:pt x="77" y="18"/>
                      <a:pt x="76" y="18"/>
                      <a:pt x="74" y="18"/>
                    </a:cubicBezTo>
                    <a:cubicBezTo>
                      <a:pt x="74" y="18"/>
                      <a:pt x="73" y="18"/>
                      <a:pt x="74" y="18"/>
                    </a:cubicBezTo>
                    <a:cubicBezTo>
                      <a:pt x="74" y="19"/>
                      <a:pt x="74" y="19"/>
                      <a:pt x="75" y="19"/>
                    </a:cubicBezTo>
                    <a:cubicBezTo>
                      <a:pt x="78" y="19"/>
                      <a:pt x="81" y="19"/>
                      <a:pt x="84" y="19"/>
                    </a:cubicBezTo>
                    <a:cubicBezTo>
                      <a:pt x="85" y="19"/>
                      <a:pt x="87" y="19"/>
                      <a:pt x="88" y="20"/>
                    </a:cubicBezTo>
                    <a:cubicBezTo>
                      <a:pt x="89" y="20"/>
                      <a:pt x="91" y="20"/>
                      <a:pt x="92" y="20"/>
                    </a:cubicBezTo>
                    <a:cubicBezTo>
                      <a:pt x="93" y="20"/>
                      <a:pt x="93" y="20"/>
                      <a:pt x="93" y="20"/>
                    </a:cubicBezTo>
                    <a:cubicBezTo>
                      <a:pt x="93" y="19"/>
                      <a:pt x="92" y="18"/>
                      <a:pt x="91" y="18"/>
                    </a:cubicBezTo>
                    <a:cubicBezTo>
                      <a:pt x="91" y="18"/>
                      <a:pt x="90" y="18"/>
                      <a:pt x="89" y="18"/>
                    </a:cubicBezTo>
                    <a:cubicBezTo>
                      <a:pt x="87" y="18"/>
                      <a:pt x="85" y="18"/>
                      <a:pt x="84" y="18"/>
                    </a:cubicBezTo>
                    <a:cubicBezTo>
                      <a:pt x="85" y="12"/>
                      <a:pt x="85" y="12"/>
                      <a:pt x="85" y="12"/>
                    </a:cubicBezTo>
                    <a:close/>
                    <a:moveTo>
                      <a:pt x="55" y="2"/>
                    </a:moveTo>
                    <a:cubicBezTo>
                      <a:pt x="56" y="3"/>
                      <a:pt x="57" y="4"/>
                      <a:pt x="58" y="4"/>
                    </a:cubicBezTo>
                    <a:cubicBezTo>
                      <a:pt x="59" y="3"/>
                      <a:pt x="59" y="3"/>
                      <a:pt x="58" y="2"/>
                    </a:cubicBezTo>
                    <a:cubicBezTo>
                      <a:pt x="56" y="1"/>
                      <a:pt x="55" y="1"/>
                      <a:pt x="55" y="2"/>
                    </a:cubicBezTo>
                    <a:close/>
                    <a:moveTo>
                      <a:pt x="59" y="5"/>
                    </a:moveTo>
                    <a:cubicBezTo>
                      <a:pt x="59" y="5"/>
                      <a:pt x="58" y="5"/>
                      <a:pt x="57" y="5"/>
                    </a:cubicBezTo>
                    <a:cubicBezTo>
                      <a:pt x="55" y="6"/>
                      <a:pt x="52" y="6"/>
                      <a:pt x="50" y="6"/>
                    </a:cubicBezTo>
                    <a:cubicBezTo>
                      <a:pt x="50" y="6"/>
                      <a:pt x="50" y="6"/>
                      <a:pt x="50" y="7"/>
                    </a:cubicBezTo>
                    <a:cubicBezTo>
                      <a:pt x="51" y="7"/>
                      <a:pt x="51" y="7"/>
                      <a:pt x="52" y="8"/>
                    </a:cubicBezTo>
                    <a:cubicBezTo>
                      <a:pt x="52" y="8"/>
                      <a:pt x="53" y="7"/>
                      <a:pt x="55" y="7"/>
                    </a:cubicBezTo>
                    <a:cubicBezTo>
                      <a:pt x="55" y="9"/>
                      <a:pt x="53" y="12"/>
                      <a:pt x="50" y="15"/>
                    </a:cubicBezTo>
                    <a:cubicBezTo>
                      <a:pt x="49" y="15"/>
                      <a:pt x="49" y="15"/>
                      <a:pt x="50" y="15"/>
                    </a:cubicBezTo>
                    <a:cubicBezTo>
                      <a:pt x="50" y="15"/>
                      <a:pt x="51" y="15"/>
                      <a:pt x="51" y="15"/>
                    </a:cubicBezTo>
                    <a:cubicBezTo>
                      <a:pt x="53" y="13"/>
                      <a:pt x="55" y="12"/>
                      <a:pt x="55" y="10"/>
                    </a:cubicBezTo>
                    <a:cubicBezTo>
                      <a:pt x="55" y="10"/>
                      <a:pt x="55" y="10"/>
                      <a:pt x="56" y="10"/>
                    </a:cubicBezTo>
                    <a:cubicBezTo>
                      <a:pt x="56" y="10"/>
                      <a:pt x="57" y="10"/>
                      <a:pt x="57" y="10"/>
                    </a:cubicBezTo>
                    <a:cubicBezTo>
                      <a:pt x="57" y="11"/>
                      <a:pt x="57" y="12"/>
                      <a:pt x="56" y="13"/>
                    </a:cubicBezTo>
                    <a:cubicBezTo>
                      <a:pt x="56" y="14"/>
                      <a:pt x="55" y="15"/>
                      <a:pt x="55" y="15"/>
                    </a:cubicBezTo>
                    <a:cubicBezTo>
                      <a:pt x="55" y="15"/>
                      <a:pt x="55" y="15"/>
                      <a:pt x="54" y="15"/>
                    </a:cubicBezTo>
                    <a:cubicBezTo>
                      <a:pt x="54" y="14"/>
                      <a:pt x="53" y="14"/>
                      <a:pt x="53" y="14"/>
                    </a:cubicBezTo>
                    <a:cubicBezTo>
                      <a:pt x="54" y="15"/>
                      <a:pt x="54" y="16"/>
                      <a:pt x="54" y="16"/>
                    </a:cubicBezTo>
                    <a:cubicBezTo>
                      <a:pt x="54" y="16"/>
                      <a:pt x="54" y="17"/>
                      <a:pt x="54" y="17"/>
                    </a:cubicBezTo>
                    <a:cubicBezTo>
                      <a:pt x="55" y="17"/>
                      <a:pt x="55" y="17"/>
                      <a:pt x="56" y="16"/>
                    </a:cubicBezTo>
                    <a:cubicBezTo>
                      <a:pt x="57" y="15"/>
                      <a:pt x="57" y="15"/>
                      <a:pt x="57" y="14"/>
                    </a:cubicBezTo>
                    <a:cubicBezTo>
                      <a:pt x="58" y="12"/>
                      <a:pt x="58" y="11"/>
                      <a:pt x="58" y="11"/>
                    </a:cubicBezTo>
                    <a:cubicBezTo>
                      <a:pt x="59" y="10"/>
                      <a:pt x="59" y="10"/>
                      <a:pt x="59" y="10"/>
                    </a:cubicBezTo>
                    <a:cubicBezTo>
                      <a:pt x="58" y="10"/>
                      <a:pt x="58" y="9"/>
                      <a:pt x="58" y="9"/>
                    </a:cubicBezTo>
                    <a:cubicBezTo>
                      <a:pt x="57" y="9"/>
                      <a:pt x="57" y="9"/>
                      <a:pt x="57" y="9"/>
                    </a:cubicBezTo>
                    <a:cubicBezTo>
                      <a:pt x="57" y="9"/>
                      <a:pt x="56" y="9"/>
                      <a:pt x="56" y="9"/>
                    </a:cubicBezTo>
                    <a:cubicBezTo>
                      <a:pt x="56" y="9"/>
                      <a:pt x="56" y="8"/>
                      <a:pt x="56" y="8"/>
                    </a:cubicBezTo>
                    <a:cubicBezTo>
                      <a:pt x="56" y="8"/>
                      <a:pt x="56" y="8"/>
                      <a:pt x="56" y="8"/>
                    </a:cubicBezTo>
                    <a:cubicBezTo>
                      <a:pt x="56" y="8"/>
                      <a:pt x="56" y="7"/>
                      <a:pt x="55" y="7"/>
                    </a:cubicBezTo>
                    <a:cubicBezTo>
                      <a:pt x="57" y="6"/>
                      <a:pt x="58" y="6"/>
                      <a:pt x="59" y="6"/>
                    </a:cubicBezTo>
                    <a:cubicBezTo>
                      <a:pt x="60" y="6"/>
                      <a:pt x="60" y="6"/>
                      <a:pt x="60" y="6"/>
                    </a:cubicBezTo>
                    <a:cubicBezTo>
                      <a:pt x="60" y="5"/>
                      <a:pt x="59" y="5"/>
                      <a:pt x="59" y="5"/>
                    </a:cubicBezTo>
                    <a:close/>
                    <a:moveTo>
                      <a:pt x="62" y="11"/>
                    </a:moveTo>
                    <a:cubicBezTo>
                      <a:pt x="62" y="11"/>
                      <a:pt x="62" y="11"/>
                      <a:pt x="62" y="11"/>
                    </a:cubicBezTo>
                    <a:cubicBezTo>
                      <a:pt x="63" y="12"/>
                      <a:pt x="64" y="13"/>
                      <a:pt x="64" y="13"/>
                    </a:cubicBezTo>
                    <a:cubicBezTo>
                      <a:pt x="65" y="13"/>
                      <a:pt x="65" y="12"/>
                      <a:pt x="64" y="11"/>
                    </a:cubicBezTo>
                    <a:cubicBezTo>
                      <a:pt x="63" y="11"/>
                      <a:pt x="62" y="10"/>
                      <a:pt x="62" y="11"/>
                    </a:cubicBezTo>
                    <a:close/>
                    <a:moveTo>
                      <a:pt x="61" y="15"/>
                    </a:moveTo>
                    <a:cubicBezTo>
                      <a:pt x="62" y="16"/>
                      <a:pt x="63" y="17"/>
                      <a:pt x="64" y="18"/>
                    </a:cubicBezTo>
                    <a:cubicBezTo>
                      <a:pt x="65" y="17"/>
                      <a:pt x="65" y="17"/>
                      <a:pt x="65" y="16"/>
                    </a:cubicBezTo>
                    <a:cubicBezTo>
                      <a:pt x="64" y="15"/>
                      <a:pt x="63" y="15"/>
                      <a:pt x="62" y="14"/>
                    </a:cubicBezTo>
                    <a:cubicBezTo>
                      <a:pt x="61" y="14"/>
                      <a:pt x="61" y="14"/>
                      <a:pt x="61" y="15"/>
                    </a:cubicBezTo>
                    <a:close/>
                    <a:moveTo>
                      <a:pt x="35" y="12"/>
                    </a:moveTo>
                    <a:cubicBezTo>
                      <a:pt x="36" y="12"/>
                      <a:pt x="37" y="12"/>
                      <a:pt x="38" y="12"/>
                    </a:cubicBezTo>
                    <a:cubicBezTo>
                      <a:pt x="39" y="12"/>
                      <a:pt x="39" y="12"/>
                      <a:pt x="39" y="11"/>
                    </a:cubicBezTo>
                    <a:cubicBezTo>
                      <a:pt x="39" y="11"/>
                      <a:pt x="39" y="11"/>
                      <a:pt x="38" y="11"/>
                    </a:cubicBezTo>
                    <a:cubicBezTo>
                      <a:pt x="38" y="11"/>
                      <a:pt x="38" y="11"/>
                      <a:pt x="37" y="11"/>
                    </a:cubicBezTo>
                    <a:cubicBezTo>
                      <a:pt x="37" y="11"/>
                      <a:pt x="36" y="11"/>
                      <a:pt x="35" y="11"/>
                    </a:cubicBezTo>
                    <a:cubicBezTo>
                      <a:pt x="35" y="11"/>
                      <a:pt x="35" y="10"/>
                      <a:pt x="36" y="10"/>
                    </a:cubicBezTo>
                    <a:cubicBezTo>
                      <a:pt x="36" y="10"/>
                      <a:pt x="36" y="10"/>
                      <a:pt x="35" y="10"/>
                    </a:cubicBezTo>
                    <a:cubicBezTo>
                      <a:pt x="34" y="9"/>
                      <a:pt x="34" y="9"/>
                      <a:pt x="33" y="9"/>
                    </a:cubicBezTo>
                    <a:cubicBezTo>
                      <a:pt x="33" y="9"/>
                      <a:pt x="33" y="9"/>
                      <a:pt x="33" y="9"/>
                    </a:cubicBezTo>
                    <a:cubicBezTo>
                      <a:pt x="34" y="10"/>
                      <a:pt x="34" y="11"/>
                      <a:pt x="34" y="12"/>
                    </a:cubicBezTo>
                    <a:cubicBezTo>
                      <a:pt x="33" y="12"/>
                      <a:pt x="33" y="12"/>
                      <a:pt x="32" y="12"/>
                    </a:cubicBezTo>
                    <a:cubicBezTo>
                      <a:pt x="31" y="12"/>
                      <a:pt x="30" y="12"/>
                      <a:pt x="30" y="12"/>
                    </a:cubicBezTo>
                    <a:cubicBezTo>
                      <a:pt x="29" y="13"/>
                      <a:pt x="30" y="13"/>
                      <a:pt x="31" y="13"/>
                    </a:cubicBezTo>
                    <a:cubicBezTo>
                      <a:pt x="32" y="13"/>
                      <a:pt x="33" y="13"/>
                      <a:pt x="34" y="13"/>
                    </a:cubicBezTo>
                    <a:cubicBezTo>
                      <a:pt x="34" y="16"/>
                      <a:pt x="34" y="16"/>
                      <a:pt x="34" y="16"/>
                    </a:cubicBezTo>
                    <a:cubicBezTo>
                      <a:pt x="32" y="16"/>
                      <a:pt x="30" y="16"/>
                      <a:pt x="27" y="16"/>
                    </a:cubicBezTo>
                    <a:cubicBezTo>
                      <a:pt x="27" y="17"/>
                      <a:pt x="27" y="17"/>
                      <a:pt x="27" y="17"/>
                    </a:cubicBezTo>
                    <a:cubicBezTo>
                      <a:pt x="26" y="17"/>
                      <a:pt x="26" y="17"/>
                      <a:pt x="26" y="17"/>
                    </a:cubicBezTo>
                    <a:cubicBezTo>
                      <a:pt x="26" y="17"/>
                      <a:pt x="27" y="17"/>
                      <a:pt x="28" y="17"/>
                    </a:cubicBezTo>
                    <a:cubicBezTo>
                      <a:pt x="28" y="17"/>
                      <a:pt x="28" y="17"/>
                      <a:pt x="28" y="17"/>
                    </a:cubicBezTo>
                    <a:cubicBezTo>
                      <a:pt x="33" y="16"/>
                      <a:pt x="38" y="16"/>
                      <a:pt x="43" y="16"/>
                    </a:cubicBezTo>
                    <a:cubicBezTo>
                      <a:pt x="44" y="16"/>
                      <a:pt x="44" y="16"/>
                      <a:pt x="44" y="15"/>
                    </a:cubicBezTo>
                    <a:cubicBezTo>
                      <a:pt x="44" y="15"/>
                      <a:pt x="43" y="14"/>
                      <a:pt x="42" y="14"/>
                    </a:cubicBezTo>
                    <a:cubicBezTo>
                      <a:pt x="42" y="14"/>
                      <a:pt x="41" y="14"/>
                      <a:pt x="41" y="14"/>
                    </a:cubicBezTo>
                    <a:cubicBezTo>
                      <a:pt x="39" y="15"/>
                      <a:pt x="38" y="15"/>
                      <a:pt x="35" y="15"/>
                    </a:cubicBezTo>
                    <a:cubicBezTo>
                      <a:pt x="35" y="12"/>
                      <a:pt x="35" y="12"/>
                      <a:pt x="35" y="12"/>
                    </a:cubicBezTo>
                    <a:close/>
                    <a:moveTo>
                      <a:pt x="5" y="4"/>
                    </a:moveTo>
                    <a:cubicBezTo>
                      <a:pt x="5" y="4"/>
                      <a:pt x="5" y="4"/>
                      <a:pt x="5" y="4"/>
                    </a:cubicBezTo>
                    <a:cubicBezTo>
                      <a:pt x="5" y="4"/>
                      <a:pt x="5" y="5"/>
                      <a:pt x="6" y="5"/>
                    </a:cubicBezTo>
                    <a:cubicBezTo>
                      <a:pt x="6" y="6"/>
                      <a:pt x="6" y="6"/>
                      <a:pt x="7" y="6"/>
                    </a:cubicBezTo>
                    <a:cubicBezTo>
                      <a:pt x="7" y="5"/>
                      <a:pt x="7" y="5"/>
                      <a:pt x="7" y="5"/>
                    </a:cubicBezTo>
                    <a:cubicBezTo>
                      <a:pt x="7" y="4"/>
                      <a:pt x="6" y="4"/>
                      <a:pt x="5" y="4"/>
                    </a:cubicBezTo>
                    <a:close/>
                    <a:moveTo>
                      <a:pt x="10" y="9"/>
                    </a:moveTo>
                    <a:cubicBezTo>
                      <a:pt x="11" y="9"/>
                      <a:pt x="12" y="9"/>
                      <a:pt x="12" y="8"/>
                    </a:cubicBezTo>
                    <a:cubicBezTo>
                      <a:pt x="13" y="8"/>
                      <a:pt x="13" y="8"/>
                      <a:pt x="12" y="8"/>
                    </a:cubicBezTo>
                    <a:cubicBezTo>
                      <a:pt x="11" y="8"/>
                      <a:pt x="11" y="8"/>
                      <a:pt x="11" y="8"/>
                    </a:cubicBezTo>
                    <a:cubicBezTo>
                      <a:pt x="10" y="8"/>
                      <a:pt x="10" y="8"/>
                      <a:pt x="10" y="8"/>
                    </a:cubicBezTo>
                    <a:cubicBezTo>
                      <a:pt x="10" y="8"/>
                      <a:pt x="10" y="8"/>
                      <a:pt x="10" y="8"/>
                    </a:cubicBezTo>
                    <a:cubicBezTo>
                      <a:pt x="10" y="8"/>
                      <a:pt x="10" y="7"/>
                      <a:pt x="10" y="7"/>
                    </a:cubicBezTo>
                    <a:cubicBezTo>
                      <a:pt x="10" y="7"/>
                      <a:pt x="10" y="7"/>
                      <a:pt x="9" y="7"/>
                    </a:cubicBezTo>
                    <a:cubicBezTo>
                      <a:pt x="11" y="6"/>
                      <a:pt x="13" y="6"/>
                      <a:pt x="13" y="6"/>
                    </a:cubicBezTo>
                    <a:cubicBezTo>
                      <a:pt x="14" y="6"/>
                      <a:pt x="14" y="6"/>
                      <a:pt x="13" y="5"/>
                    </a:cubicBezTo>
                    <a:cubicBezTo>
                      <a:pt x="13" y="5"/>
                      <a:pt x="13" y="5"/>
                      <a:pt x="12" y="5"/>
                    </a:cubicBezTo>
                    <a:cubicBezTo>
                      <a:pt x="12" y="5"/>
                      <a:pt x="12" y="5"/>
                      <a:pt x="12" y="5"/>
                    </a:cubicBezTo>
                    <a:cubicBezTo>
                      <a:pt x="10" y="6"/>
                      <a:pt x="7" y="6"/>
                      <a:pt x="5" y="7"/>
                    </a:cubicBezTo>
                    <a:cubicBezTo>
                      <a:pt x="4" y="7"/>
                      <a:pt x="4" y="7"/>
                      <a:pt x="5" y="7"/>
                    </a:cubicBezTo>
                    <a:cubicBezTo>
                      <a:pt x="5" y="7"/>
                      <a:pt x="5" y="7"/>
                      <a:pt x="6" y="7"/>
                    </a:cubicBezTo>
                    <a:cubicBezTo>
                      <a:pt x="6" y="7"/>
                      <a:pt x="7" y="7"/>
                      <a:pt x="7" y="7"/>
                    </a:cubicBezTo>
                    <a:cubicBezTo>
                      <a:pt x="8" y="7"/>
                      <a:pt x="8" y="8"/>
                      <a:pt x="8" y="9"/>
                    </a:cubicBezTo>
                    <a:cubicBezTo>
                      <a:pt x="7" y="9"/>
                      <a:pt x="7" y="9"/>
                      <a:pt x="6" y="9"/>
                    </a:cubicBezTo>
                    <a:cubicBezTo>
                      <a:pt x="5" y="9"/>
                      <a:pt x="6" y="9"/>
                      <a:pt x="6" y="9"/>
                    </a:cubicBezTo>
                    <a:cubicBezTo>
                      <a:pt x="7" y="9"/>
                      <a:pt x="7" y="9"/>
                      <a:pt x="8" y="9"/>
                    </a:cubicBezTo>
                    <a:cubicBezTo>
                      <a:pt x="8" y="11"/>
                      <a:pt x="8" y="11"/>
                      <a:pt x="8" y="11"/>
                    </a:cubicBezTo>
                    <a:cubicBezTo>
                      <a:pt x="7" y="11"/>
                      <a:pt x="5" y="11"/>
                      <a:pt x="4" y="11"/>
                    </a:cubicBezTo>
                    <a:cubicBezTo>
                      <a:pt x="4" y="11"/>
                      <a:pt x="4" y="12"/>
                      <a:pt x="4" y="12"/>
                    </a:cubicBezTo>
                    <a:cubicBezTo>
                      <a:pt x="5" y="12"/>
                      <a:pt x="5" y="12"/>
                      <a:pt x="6" y="12"/>
                    </a:cubicBezTo>
                    <a:cubicBezTo>
                      <a:pt x="7" y="12"/>
                      <a:pt x="7" y="12"/>
                      <a:pt x="8" y="12"/>
                    </a:cubicBezTo>
                    <a:cubicBezTo>
                      <a:pt x="8" y="11"/>
                      <a:pt x="8" y="11"/>
                      <a:pt x="8" y="11"/>
                    </a:cubicBezTo>
                    <a:cubicBezTo>
                      <a:pt x="9" y="14"/>
                      <a:pt x="9" y="14"/>
                      <a:pt x="9" y="14"/>
                    </a:cubicBezTo>
                    <a:cubicBezTo>
                      <a:pt x="8" y="14"/>
                      <a:pt x="8" y="15"/>
                      <a:pt x="8" y="15"/>
                    </a:cubicBezTo>
                    <a:cubicBezTo>
                      <a:pt x="4" y="15"/>
                      <a:pt x="1" y="15"/>
                      <a:pt x="0" y="15"/>
                    </a:cubicBezTo>
                    <a:cubicBezTo>
                      <a:pt x="0" y="16"/>
                      <a:pt x="0" y="16"/>
                      <a:pt x="0" y="16"/>
                    </a:cubicBezTo>
                    <a:cubicBezTo>
                      <a:pt x="1" y="16"/>
                      <a:pt x="1" y="16"/>
                      <a:pt x="2" y="17"/>
                    </a:cubicBezTo>
                    <a:cubicBezTo>
                      <a:pt x="2" y="17"/>
                      <a:pt x="2" y="16"/>
                      <a:pt x="2" y="16"/>
                    </a:cubicBezTo>
                    <a:cubicBezTo>
                      <a:pt x="4" y="16"/>
                      <a:pt x="7" y="15"/>
                      <a:pt x="13" y="14"/>
                    </a:cubicBezTo>
                    <a:cubicBezTo>
                      <a:pt x="14" y="14"/>
                      <a:pt x="16" y="14"/>
                      <a:pt x="18" y="14"/>
                    </a:cubicBezTo>
                    <a:cubicBezTo>
                      <a:pt x="18" y="14"/>
                      <a:pt x="18" y="14"/>
                      <a:pt x="18" y="14"/>
                    </a:cubicBezTo>
                    <a:cubicBezTo>
                      <a:pt x="19" y="14"/>
                      <a:pt x="19" y="14"/>
                      <a:pt x="19" y="13"/>
                    </a:cubicBezTo>
                    <a:cubicBezTo>
                      <a:pt x="18" y="13"/>
                      <a:pt x="17" y="13"/>
                      <a:pt x="17" y="13"/>
                    </a:cubicBezTo>
                    <a:cubicBezTo>
                      <a:pt x="16" y="13"/>
                      <a:pt x="16" y="13"/>
                      <a:pt x="14" y="13"/>
                    </a:cubicBezTo>
                    <a:cubicBezTo>
                      <a:pt x="13" y="14"/>
                      <a:pt x="13" y="14"/>
                      <a:pt x="13" y="14"/>
                    </a:cubicBezTo>
                    <a:cubicBezTo>
                      <a:pt x="13" y="13"/>
                      <a:pt x="14" y="12"/>
                      <a:pt x="14" y="12"/>
                    </a:cubicBezTo>
                    <a:cubicBezTo>
                      <a:pt x="14" y="12"/>
                      <a:pt x="14" y="12"/>
                      <a:pt x="14" y="11"/>
                    </a:cubicBezTo>
                    <a:cubicBezTo>
                      <a:pt x="13" y="11"/>
                      <a:pt x="13" y="11"/>
                      <a:pt x="12" y="11"/>
                    </a:cubicBezTo>
                    <a:cubicBezTo>
                      <a:pt x="12" y="11"/>
                      <a:pt x="12" y="11"/>
                      <a:pt x="12" y="12"/>
                    </a:cubicBezTo>
                    <a:cubicBezTo>
                      <a:pt x="12" y="12"/>
                      <a:pt x="12" y="12"/>
                      <a:pt x="12" y="12"/>
                    </a:cubicBezTo>
                    <a:cubicBezTo>
                      <a:pt x="12" y="13"/>
                      <a:pt x="12" y="14"/>
                      <a:pt x="12" y="14"/>
                    </a:cubicBezTo>
                    <a:cubicBezTo>
                      <a:pt x="10" y="14"/>
                      <a:pt x="10" y="14"/>
                      <a:pt x="10" y="14"/>
                    </a:cubicBezTo>
                    <a:cubicBezTo>
                      <a:pt x="10" y="11"/>
                      <a:pt x="10" y="11"/>
                      <a:pt x="10" y="11"/>
                    </a:cubicBezTo>
                    <a:cubicBezTo>
                      <a:pt x="10" y="11"/>
                      <a:pt x="11" y="11"/>
                      <a:pt x="12" y="11"/>
                    </a:cubicBezTo>
                    <a:cubicBezTo>
                      <a:pt x="13" y="11"/>
                      <a:pt x="14" y="11"/>
                      <a:pt x="14" y="10"/>
                    </a:cubicBezTo>
                    <a:cubicBezTo>
                      <a:pt x="15" y="10"/>
                      <a:pt x="15" y="10"/>
                      <a:pt x="14" y="10"/>
                    </a:cubicBezTo>
                    <a:cubicBezTo>
                      <a:pt x="14" y="10"/>
                      <a:pt x="14" y="10"/>
                      <a:pt x="13" y="10"/>
                    </a:cubicBezTo>
                    <a:cubicBezTo>
                      <a:pt x="13" y="10"/>
                      <a:pt x="13" y="10"/>
                      <a:pt x="12" y="10"/>
                    </a:cubicBezTo>
                    <a:cubicBezTo>
                      <a:pt x="11" y="10"/>
                      <a:pt x="10" y="10"/>
                      <a:pt x="10" y="10"/>
                    </a:cubicBezTo>
                    <a:cubicBezTo>
                      <a:pt x="10" y="9"/>
                      <a:pt x="10" y="9"/>
                      <a:pt x="10" y="9"/>
                    </a:cubicBezTo>
                    <a:close/>
                    <a:moveTo>
                      <a:pt x="7" y="13"/>
                    </a:moveTo>
                    <a:cubicBezTo>
                      <a:pt x="7" y="13"/>
                      <a:pt x="6" y="12"/>
                      <a:pt x="5" y="12"/>
                    </a:cubicBezTo>
                    <a:cubicBezTo>
                      <a:pt x="5" y="12"/>
                      <a:pt x="5" y="13"/>
                      <a:pt x="5" y="13"/>
                    </a:cubicBezTo>
                    <a:cubicBezTo>
                      <a:pt x="6" y="14"/>
                      <a:pt x="6" y="14"/>
                      <a:pt x="6" y="14"/>
                    </a:cubicBezTo>
                    <a:cubicBezTo>
                      <a:pt x="7" y="14"/>
                      <a:pt x="7" y="14"/>
                      <a:pt x="7" y="13"/>
                    </a:cubicBezTo>
                    <a:close/>
                    <a:moveTo>
                      <a:pt x="13" y="16"/>
                    </a:moveTo>
                    <a:cubicBezTo>
                      <a:pt x="13" y="16"/>
                      <a:pt x="12" y="16"/>
                      <a:pt x="11" y="16"/>
                    </a:cubicBezTo>
                    <a:cubicBezTo>
                      <a:pt x="9" y="17"/>
                      <a:pt x="8" y="17"/>
                      <a:pt x="7" y="17"/>
                    </a:cubicBezTo>
                    <a:cubicBezTo>
                      <a:pt x="6" y="17"/>
                      <a:pt x="6" y="17"/>
                      <a:pt x="5" y="17"/>
                    </a:cubicBezTo>
                    <a:cubicBezTo>
                      <a:pt x="5" y="17"/>
                      <a:pt x="5" y="17"/>
                      <a:pt x="5" y="17"/>
                    </a:cubicBezTo>
                    <a:cubicBezTo>
                      <a:pt x="6" y="18"/>
                      <a:pt x="6" y="18"/>
                      <a:pt x="6" y="19"/>
                    </a:cubicBezTo>
                    <a:cubicBezTo>
                      <a:pt x="6" y="20"/>
                      <a:pt x="6" y="20"/>
                      <a:pt x="7" y="21"/>
                    </a:cubicBezTo>
                    <a:cubicBezTo>
                      <a:pt x="7" y="21"/>
                      <a:pt x="7" y="21"/>
                      <a:pt x="7" y="21"/>
                    </a:cubicBezTo>
                    <a:cubicBezTo>
                      <a:pt x="7" y="21"/>
                      <a:pt x="8" y="21"/>
                      <a:pt x="7" y="21"/>
                    </a:cubicBezTo>
                    <a:cubicBezTo>
                      <a:pt x="8" y="21"/>
                      <a:pt x="8" y="21"/>
                      <a:pt x="9" y="20"/>
                    </a:cubicBezTo>
                    <a:cubicBezTo>
                      <a:pt x="12" y="20"/>
                      <a:pt x="14" y="20"/>
                      <a:pt x="14" y="20"/>
                    </a:cubicBezTo>
                    <a:cubicBezTo>
                      <a:pt x="14" y="20"/>
                      <a:pt x="15" y="20"/>
                      <a:pt x="14" y="19"/>
                    </a:cubicBezTo>
                    <a:cubicBezTo>
                      <a:pt x="14" y="19"/>
                      <a:pt x="14" y="19"/>
                      <a:pt x="14" y="19"/>
                    </a:cubicBezTo>
                    <a:cubicBezTo>
                      <a:pt x="14" y="18"/>
                      <a:pt x="14" y="17"/>
                      <a:pt x="15" y="17"/>
                    </a:cubicBezTo>
                    <a:cubicBezTo>
                      <a:pt x="15" y="17"/>
                      <a:pt x="15" y="17"/>
                      <a:pt x="15" y="16"/>
                    </a:cubicBezTo>
                    <a:cubicBezTo>
                      <a:pt x="14" y="16"/>
                      <a:pt x="13" y="16"/>
                      <a:pt x="13" y="16"/>
                    </a:cubicBezTo>
                    <a:close/>
                    <a:moveTo>
                      <a:pt x="7" y="18"/>
                    </a:moveTo>
                    <a:cubicBezTo>
                      <a:pt x="7" y="18"/>
                      <a:pt x="7" y="18"/>
                      <a:pt x="8" y="18"/>
                    </a:cubicBezTo>
                    <a:cubicBezTo>
                      <a:pt x="9" y="17"/>
                      <a:pt x="11" y="17"/>
                      <a:pt x="12" y="17"/>
                    </a:cubicBezTo>
                    <a:cubicBezTo>
                      <a:pt x="12" y="17"/>
                      <a:pt x="13" y="17"/>
                      <a:pt x="13" y="18"/>
                    </a:cubicBezTo>
                    <a:cubicBezTo>
                      <a:pt x="13" y="18"/>
                      <a:pt x="12" y="19"/>
                      <a:pt x="12" y="19"/>
                    </a:cubicBezTo>
                    <a:cubicBezTo>
                      <a:pt x="7" y="20"/>
                      <a:pt x="7" y="20"/>
                      <a:pt x="7" y="20"/>
                    </a:cubicBezTo>
                    <a:cubicBezTo>
                      <a:pt x="7" y="18"/>
                      <a:pt x="7" y="18"/>
                      <a:pt x="7"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4" name="Freeform 24">
                <a:extLst>
                  <a:ext uri="{FF2B5EF4-FFF2-40B4-BE49-F238E27FC236}">
                    <a16:creationId xmlns:a16="http://schemas.microsoft.com/office/drawing/2014/main" id="{7FCA9354-22D2-4BFB-AA29-558B0084ED44}"/>
                  </a:ext>
                </a:extLst>
              </p:cNvPr>
              <p:cNvSpPr>
                <a:spLocks noEditPoints="1"/>
              </p:cNvSpPr>
              <p:nvPr/>
            </p:nvSpPr>
            <p:spPr bwMode="auto">
              <a:xfrm>
                <a:off x="4200526" y="1946275"/>
                <a:ext cx="735013" cy="388938"/>
              </a:xfrm>
              <a:custGeom>
                <a:avLst/>
                <a:gdLst>
                  <a:gd name="T0" fmla="*/ 152 w 195"/>
                  <a:gd name="T1" fmla="*/ 59 h 103"/>
                  <a:gd name="T2" fmla="*/ 160 w 195"/>
                  <a:gd name="T3" fmla="*/ 39 h 103"/>
                  <a:gd name="T4" fmla="*/ 168 w 195"/>
                  <a:gd name="T5" fmla="*/ 23 h 103"/>
                  <a:gd name="T6" fmla="*/ 167 w 195"/>
                  <a:gd name="T7" fmla="*/ 0 h 103"/>
                  <a:gd name="T8" fmla="*/ 193 w 195"/>
                  <a:gd name="T9" fmla="*/ 9 h 103"/>
                  <a:gd name="T10" fmla="*/ 189 w 195"/>
                  <a:gd name="T11" fmla="*/ 30 h 103"/>
                  <a:gd name="T12" fmla="*/ 178 w 195"/>
                  <a:gd name="T13" fmla="*/ 69 h 103"/>
                  <a:gd name="T14" fmla="*/ 174 w 195"/>
                  <a:gd name="T15" fmla="*/ 83 h 103"/>
                  <a:gd name="T16" fmla="*/ 158 w 195"/>
                  <a:gd name="T17" fmla="*/ 94 h 103"/>
                  <a:gd name="T18" fmla="*/ 147 w 195"/>
                  <a:gd name="T19" fmla="*/ 103 h 103"/>
                  <a:gd name="T20" fmla="*/ 42 w 195"/>
                  <a:gd name="T21" fmla="*/ 101 h 103"/>
                  <a:gd name="T22" fmla="*/ 31 w 195"/>
                  <a:gd name="T23" fmla="*/ 79 h 103"/>
                  <a:gd name="T24" fmla="*/ 17 w 195"/>
                  <a:gd name="T25" fmla="*/ 78 h 103"/>
                  <a:gd name="T26" fmla="*/ 3 w 195"/>
                  <a:gd name="T27" fmla="*/ 34 h 103"/>
                  <a:gd name="T28" fmla="*/ 6 w 195"/>
                  <a:gd name="T29" fmla="*/ 15 h 103"/>
                  <a:gd name="T30" fmla="*/ 24 w 195"/>
                  <a:gd name="T31" fmla="*/ 7 h 103"/>
                  <a:gd name="T32" fmla="*/ 28 w 195"/>
                  <a:gd name="T33" fmla="*/ 15 h 103"/>
                  <a:gd name="T34" fmla="*/ 24 w 195"/>
                  <a:gd name="T35" fmla="*/ 39 h 103"/>
                  <a:gd name="T36" fmla="*/ 47 w 195"/>
                  <a:gd name="T37" fmla="*/ 54 h 103"/>
                  <a:gd name="T38" fmla="*/ 44 w 195"/>
                  <a:gd name="T39" fmla="*/ 72 h 103"/>
                  <a:gd name="T40" fmla="*/ 149 w 195"/>
                  <a:gd name="T41" fmla="*/ 99 h 103"/>
                  <a:gd name="T42" fmla="*/ 45 w 195"/>
                  <a:gd name="T43" fmla="*/ 74 h 103"/>
                  <a:gd name="T44" fmla="*/ 49 w 195"/>
                  <a:gd name="T45" fmla="*/ 100 h 103"/>
                  <a:gd name="T46" fmla="*/ 43 w 195"/>
                  <a:gd name="T47" fmla="*/ 89 h 103"/>
                  <a:gd name="T48" fmla="*/ 40 w 195"/>
                  <a:gd name="T49" fmla="*/ 60 h 103"/>
                  <a:gd name="T50" fmla="*/ 23 w 195"/>
                  <a:gd name="T51" fmla="*/ 41 h 103"/>
                  <a:gd name="T52" fmla="*/ 28 w 195"/>
                  <a:gd name="T53" fmla="*/ 77 h 103"/>
                  <a:gd name="T54" fmla="*/ 37 w 195"/>
                  <a:gd name="T55" fmla="*/ 89 h 103"/>
                  <a:gd name="T56" fmla="*/ 21 w 195"/>
                  <a:gd name="T57" fmla="*/ 41 h 103"/>
                  <a:gd name="T58" fmla="*/ 26 w 195"/>
                  <a:gd name="T59" fmla="*/ 16 h 103"/>
                  <a:gd name="T60" fmla="*/ 5 w 195"/>
                  <a:gd name="T61" fmla="*/ 34 h 103"/>
                  <a:gd name="T62" fmla="*/ 6 w 195"/>
                  <a:gd name="T63" fmla="*/ 49 h 103"/>
                  <a:gd name="T64" fmla="*/ 20 w 195"/>
                  <a:gd name="T65" fmla="*/ 69 h 103"/>
                  <a:gd name="T66" fmla="*/ 26 w 195"/>
                  <a:gd name="T67" fmla="*/ 78 h 103"/>
                  <a:gd name="T68" fmla="*/ 20 w 195"/>
                  <a:gd name="T69" fmla="*/ 46 h 103"/>
                  <a:gd name="T70" fmla="*/ 15 w 195"/>
                  <a:gd name="T71" fmla="*/ 19 h 103"/>
                  <a:gd name="T72" fmla="*/ 8 w 195"/>
                  <a:gd name="T73" fmla="*/ 27 h 103"/>
                  <a:gd name="T74" fmla="*/ 13 w 195"/>
                  <a:gd name="T75" fmla="*/ 4 h 103"/>
                  <a:gd name="T76" fmla="*/ 8 w 195"/>
                  <a:gd name="T77" fmla="*/ 13 h 103"/>
                  <a:gd name="T78" fmla="*/ 151 w 195"/>
                  <a:gd name="T79" fmla="*/ 100 h 103"/>
                  <a:gd name="T80" fmla="*/ 154 w 195"/>
                  <a:gd name="T81" fmla="*/ 73 h 103"/>
                  <a:gd name="T82" fmla="*/ 158 w 195"/>
                  <a:gd name="T83" fmla="*/ 41 h 103"/>
                  <a:gd name="T84" fmla="*/ 167 w 195"/>
                  <a:gd name="T85" fmla="*/ 67 h 103"/>
                  <a:gd name="T86" fmla="*/ 160 w 195"/>
                  <a:gd name="T87" fmla="*/ 80 h 103"/>
                  <a:gd name="T88" fmla="*/ 151 w 195"/>
                  <a:gd name="T89" fmla="*/ 100 h 103"/>
                  <a:gd name="T90" fmla="*/ 171 w 195"/>
                  <a:gd name="T91" fmla="*/ 23 h 103"/>
                  <a:gd name="T92" fmla="*/ 179 w 195"/>
                  <a:gd name="T93" fmla="*/ 22 h 103"/>
                  <a:gd name="T94" fmla="*/ 189 w 195"/>
                  <a:gd name="T95" fmla="*/ 49 h 103"/>
                  <a:gd name="T96" fmla="*/ 187 w 195"/>
                  <a:gd name="T97" fmla="*/ 51 h 103"/>
                  <a:gd name="T98" fmla="*/ 173 w 195"/>
                  <a:gd name="T99" fmla="*/ 80 h 103"/>
                  <a:gd name="T100" fmla="*/ 173 w 195"/>
                  <a:gd name="T101" fmla="*/ 56 h 103"/>
                  <a:gd name="T102" fmla="*/ 187 w 195"/>
                  <a:gd name="T103" fmla="*/ 27 h 103"/>
                  <a:gd name="T104" fmla="*/ 187 w 195"/>
                  <a:gd name="T105" fmla="*/ 15 h 103"/>
                  <a:gd name="T106" fmla="*/ 172 w 195"/>
                  <a:gd name="T107" fmla="*/ 9 h 103"/>
                  <a:gd name="T108" fmla="*/ 189 w 195"/>
                  <a:gd name="T109" fmla="*/ 13 h 103"/>
                  <a:gd name="T110" fmla="*/ 175 w 195"/>
                  <a:gd name="T111"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5" h="103">
                    <a:moveTo>
                      <a:pt x="151" y="72"/>
                    </a:moveTo>
                    <a:cubicBezTo>
                      <a:pt x="154" y="69"/>
                      <a:pt x="154" y="67"/>
                      <a:pt x="154" y="65"/>
                    </a:cubicBezTo>
                    <a:cubicBezTo>
                      <a:pt x="154" y="62"/>
                      <a:pt x="153" y="61"/>
                      <a:pt x="152" y="59"/>
                    </a:cubicBezTo>
                    <a:cubicBezTo>
                      <a:pt x="150" y="57"/>
                      <a:pt x="149" y="56"/>
                      <a:pt x="148" y="54"/>
                    </a:cubicBezTo>
                    <a:cubicBezTo>
                      <a:pt x="148" y="52"/>
                      <a:pt x="148" y="50"/>
                      <a:pt x="149" y="47"/>
                    </a:cubicBezTo>
                    <a:cubicBezTo>
                      <a:pt x="150" y="42"/>
                      <a:pt x="155" y="39"/>
                      <a:pt x="160" y="39"/>
                    </a:cubicBezTo>
                    <a:cubicBezTo>
                      <a:pt x="171" y="39"/>
                      <a:pt x="171" y="39"/>
                      <a:pt x="171" y="39"/>
                    </a:cubicBezTo>
                    <a:cubicBezTo>
                      <a:pt x="172" y="33"/>
                      <a:pt x="172" y="33"/>
                      <a:pt x="172" y="33"/>
                    </a:cubicBezTo>
                    <a:cubicBezTo>
                      <a:pt x="172" y="29"/>
                      <a:pt x="170" y="26"/>
                      <a:pt x="168" y="23"/>
                    </a:cubicBezTo>
                    <a:cubicBezTo>
                      <a:pt x="167" y="20"/>
                      <a:pt x="167" y="18"/>
                      <a:pt x="167" y="15"/>
                    </a:cubicBezTo>
                    <a:cubicBezTo>
                      <a:pt x="167" y="0"/>
                      <a:pt x="167" y="0"/>
                      <a:pt x="167" y="0"/>
                    </a:cubicBezTo>
                    <a:cubicBezTo>
                      <a:pt x="167" y="0"/>
                      <a:pt x="167" y="0"/>
                      <a:pt x="167" y="0"/>
                    </a:cubicBezTo>
                    <a:cubicBezTo>
                      <a:pt x="168" y="3"/>
                      <a:pt x="170" y="5"/>
                      <a:pt x="171" y="7"/>
                    </a:cubicBezTo>
                    <a:cubicBezTo>
                      <a:pt x="173" y="4"/>
                      <a:pt x="177" y="2"/>
                      <a:pt x="182" y="2"/>
                    </a:cubicBezTo>
                    <a:cubicBezTo>
                      <a:pt x="188" y="2"/>
                      <a:pt x="193" y="5"/>
                      <a:pt x="193" y="9"/>
                    </a:cubicBezTo>
                    <a:cubicBezTo>
                      <a:pt x="193" y="11"/>
                      <a:pt x="192" y="13"/>
                      <a:pt x="189" y="15"/>
                    </a:cubicBezTo>
                    <a:cubicBezTo>
                      <a:pt x="189" y="30"/>
                      <a:pt x="189" y="30"/>
                      <a:pt x="189" y="30"/>
                    </a:cubicBezTo>
                    <a:cubicBezTo>
                      <a:pt x="189" y="30"/>
                      <a:pt x="189" y="30"/>
                      <a:pt x="189" y="30"/>
                    </a:cubicBezTo>
                    <a:cubicBezTo>
                      <a:pt x="190" y="31"/>
                      <a:pt x="191" y="32"/>
                      <a:pt x="192" y="34"/>
                    </a:cubicBezTo>
                    <a:cubicBezTo>
                      <a:pt x="194" y="37"/>
                      <a:pt x="195" y="40"/>
                      <a:pt x="194" y="43"/>
                    </a:cubicBezTo>
                    <a:cubicBezTo>
                      <a:pt x="192" y="52"/>
                      <a:pt x="178" y="60"/>
                      <a:pt x="178" y="69"/>
                    </a:cubicBezTo>
                    <a:cubicBezTo>
                      <a:pt x="178" y="71"/>
                      <a:pt x="178" y="75"/>
                      <a:pt x="178" y="78"/>
                    </a:cubicBezTo>
                    <a:cubicBezTo>
                      <a:pt x="178" y="80"/>
                      <a:pt x="178" y="81"/>
                      <a:pt x="177" y="82"/>
                    </a:cubicBezTo>
                    <a:cubicBezTo>
                      <a:pt x="177" y="83"/>
                      <a:pt x="175" y="83"/>
                      <a:pt x="174" y="83"/>
                    </a:cubicBezTo>
                    <a:cubicBezTo>
                      <a:pt x="171" y="82"/>
                      <a:pt x="167" y="78"/>
                      <a:pt x="165" y="79"/>
                    </a:cubicBezTo>
                    <a:cubicBezTo>
                      <a:pt x="162" y="80"/>
                      <a:pt x="162" y="82"/>
                      <a:pt x="161" y="84"/>
                    </a:cubicBezTo>
                    <a:cubicBezTo>
                      <a:pt x="161" y="88"/>
                      <a:pt x="160" y="91"/>
                      <a:pt x="158" y="94"/>
                    </a:cubicBezTo>
                    <a:cubicBezTo>
                      <a:pt x="157" y="97"/>
                      <a:pt x="155" y="99"/>
                      <a:pt x="154" y="101"/>
                    </a:cubicBezTo>
                    <a:cubicBezTo>
                      <a:pt x="153" y="102"/>
                      <a:pt x="152" y="103"/>
                      <a:pt x="151" y="103"/>
                    </a:cubicBezTo>
                    <a:cubicBezTo>
                      <a:pt x="150" y="103"/>
                      <a:pt x="148" y="103"/>
                      <a:pt x="147" y="103"/>
                    </a:cubicBezTo>
                    <a:cubicBezTo>
                      <a:pt x="116" y="94"/>
                      <a:pt x="79" y="94"/>
                      <a:pt x="48" y="103"/>
                    </a:cubicBezTo>
                    <a:cubicBezTo>
                      <a:pt x="47" y="103"/>
                      <a:pt x="46" y="103"/>
                      <a:pt x="45" y="103"/>
                    </a:cubicBezTo>
                    <a:cubicBezTo>
                      <a:pt x="44" y="103"/>
                      <a:pt x="43" y="102"/>
                      <a:pt x="42" y="101"/>
                    </a:cubicBezTo>
                    <a:cubicBezTo>
                      <a:pt x="40" y="99"/>
                      <a:pt x="39" y="97"/>
                      <a:pt x="37" y="94"/>
                    </a:cubicBezTo>
                    <a:cubicBezTo>
                      <a:pt x="36" y="91"/>
                      <a:pt x="35" y="88"/>
                      <a:pt x="34" y="84"/>
                    </a:cubicBezTo>
                    <a:cubicBezTo>
                      <a:pt x="34" y="82"/>
                      <a:pt x="33" y="80"/>
                      <a:pt x="31" y="79"/>
                    </a:cubicBezTo>
                    <a:cubicBezTo>
                      <a:pt x="28" y="78"/>
                      <a:pt x="24" y="82"/>
                      <a:pt x="21" y="83"/>
                    </a:cubicBezTo>
                    <a:cubicBezTo>
                      <a:pt x="20" y="83"/>
                      <a:pt x="19" y="83"/>
                      <a:pt x="18" y="82"/>
                    </a:cubicBezTo>
                    <a:cubicBezTo>
                      <a:pt x="18" y="81"/>
                      <a:pt x="18" y="80"/>
                      <a:pt x="17" y="78"/>
                    </a:cubicBezTo>
                    <a:cubicBezTo>
                      <a:pt x="17" y="75"/>
                      <a:pt x="17" y="71"/>
                      <a:pt x="17" y="69"/>
                    </a:cubicBezTo>
                    <a:cubicBezTo>
                      <a:pt x="17" y="60"/>
                      <a:pt x="3" y="52"/>
                      <a:pt x="1" y="43"/>
                    </a:cubicBezTo>
                    <a:cubicBezTo>
                      <a:pt x="0" y="40"/>
                      <a:pt x="1" y="37"/>
                      <a:pt x="3" y="34"/>
                    </a:cubicBezTo>
                    <a:cubicBezTo>
                      <a:pt x="4" y="32"/>
                      <a:pt x="5" y="31"/>
                      <a:pt x="6" y="30"/>
                    </a:cubicBezTo>
                    <a:cubicBezTo>
                      <a:pt x="6" y="30"/>
                      <a:pt x="6" y="30"/>
                      <a:pt x="6" y="30"/>
                    </a:cubicBezTo>
                    <a:cubicBezTo>
                      <a:pt x="6" y="15"/>
                      <a:pt x="6" y="15"/>
                      <a:pt x="6" y="15"/>
                    </a:cubicBezTo>
                    <a:cubicBezTo>
                      <a:pt x="3" y="13"/>
                      <a:pt x="2" y="11"/>
                      <a:pt x="2" y="9"/>
                    </a:cubicBezTo>
                    <a:cubicBezTo>
                      <a:pt x="2" y="5"/>
                      <a:pt x="7" y="2"/>
                      <a:pt x="13" y="2"/>
                    </a:cubicBezTo>
                    <a:cubicBezTo>
                      <a:pt x="18" y="2"/>
                      <a:pt x="22" y="4"/>
                      <a:pt x="24" y="7"/>
                    </a:cubicBezTo>
                    <a:cubicBezTo>
                      <a:pt x="25" y="5"/>
                      <a:pt x="27" y="3"/>
                      <a:pt x="28" y="0"/>
                    </a:cubicBezTo>
                    <a:cubicBezTo>
                      <a:pt x="28" y="0"/>
                      <a:pt x="28" y="0"/>
                      <a:pt x="28" y="0"/>
                    </a:cubicBezTo>
                    <a:cubicBezTo>
                      <a:pt x="28" y="15"/>
                      <a:pt x="28" y="15"/>
                      <a:pt x="28" y="15"/>
                    </a:cubicBezTo>
                    <a:cubicBezTo>
                      <a:pt x="28" y="18"/>
                      <a:pt x="28" y="20"/>
                      <a:pt x="27" y="23"/>
                    </a:cubicBezTo>
                    <a:cubicBezTo>
                      <a:pt x="25" y="26"/>
                      <a:pt x="24" y="29"/>
                      <a:pt x="24" y="33"/>
                    </a:cubicBezTo>
                    <a:cubicBezTo>
                      <a:pt x="24" y="39"/>
                      <a:pt x="24" y="39"/>
                      <a:pt x="24" y="39"/>
                    </a:cubicBezTo>
                    <a:cubicBezTo>
                      <a:pt x="35" y="39"/>
                      <a:pt x="35" y="39"/>
                      <a:pt x="35" y="39"/>
                    </a:cubicBezTo>
                    <a:cubicBezTo>
                      <a:pt x="40" y="39"/>
                      <a:pt x="45" y="42"/>
                      <a:pt x="46" y="47"/>
                    </a:cubicBezTo>
                    <a:cubicBezTo>
                      <a:pt x="47" y="50"/>
                      <a:pt x="47" y="52"/>
                      <a:pt x="47" y="54"/>
                    </a:cubicBezTo>
                    <a:cubicBezTo>
                      <a:pt x="46" y="56"/>
                      <a:pt x="45" y="57"/>
                      <a:pt x="43" y="59"/>
                    </a:cubicBezTo>
                    <a:cubicBezTo>
                      <a:pt x="42" y="61"/>
                      <a:pt x="41" y="62"/>
                      <a:pt x="41" y="65"/>
                    </a:cubicBezTo>
                    <a:cubicBezTo>
                      <a:pt x="41" y="67"/>
                      <a:pt x="41" y="69"/>
                      <a:pt x="44" y="72"/>
                    </a:cubicBezTo>
                    <a:cubicBezTo>
                      <a:pt x="82" y="64"/>
                      <a:pt x="112" y="64"/>
                      <a:pt x="151" y="72"/>
                    </a:cubicBezTo>
                    <a:close/>
                    <a:moveTo>
                      <a:pt x="146" y="100"/>
                    </a:moveTo>
                    <a:cubicBezTo>
                      <a:pt x="148" y="101"/>
                      <a:pt x="149" y="101"/>
                      <a:pt x="149" y="99"/>
                    </a:cubicBezTo>
                    <a:cubicBezTo>
                      <a:pt x="151" y="93"/>
                      <a:pt x="149" y="85"/>
                      <a:pt x="149" y="79"/>
                    </a:cubicBezTo>
                    <a:cubicBezTo>
                      <a:pt x="149" y="77"/>
                      <a:pt x="149" y="76"/>
                      <a:pt x="150" y="74"/>
                    </a:cubicBezTo>
                    <a:cubicBezTo>
                      <a:pt x="114" y="66"/>
                      <a:pt x="81" y="66"/>
                      <a:pt x="45" y="74"/>
                    </a:cubicBezTo>
                    <a:cubicBezTo>
                      <a:pt x="46" y="76"/>
                      <a:pt x="46" y="77"/>
                      <a:pt x="46" y="79"/>
                    </a:cubicBezTo>
                    <a:cubicBezTo>
                      <a:pt x="46" y="85"/>
                      <a:pt x="44" y="93"/>
                      <a:pt x="46" y="99"/>
                    </a:cubicBezTo>
                    <a:cubicBezTo>
                      <a:pt x="46" y="101"/>
                      <a:pt x="48" y="101"/>
                      <a:pt x="49" y="100"/>
                    </a:cubicBezTo>
                    <a:cubicBezTo>
                      <a:pt x="80" y="92"/>
                      <a:pt x="115" y="92"/>
                      <a:pt x="146" y="100"/>
                    </a:cubicBezTo>
                    <a:close/>
                    <a:moveTo>
                      <a:pt x="44" y="100"/>
                    </a:moveTo>
                    <a:cubicBezTo>
                      <a:pt x="43" y="97"/>
                      <a:pt x="43" y="93"/>
                      <a:pt x="43" y="89"/>
                    </a:cubicBezTo>
                    <a:cubicBezTo>
                      <a:pt x="43" y="84"/>
                      <a:pt x="44" y="80"/>
                      <a:pt x="44" y="77"/>
                    </a:cubicBezTo>
                    <a:cubicBezTo>
                      <a:pt x="43" y="75"/>
                      <a:pt x="42" y="74"/>
                      <a:pt x="41" y="73"/>
                    </a:cubicBezTo>
                    <a:cubicBezTo>
                      <a:pt x="38" y="69"/>
                      <a:pt x="37" y="64"/>
                      <a:pt x="40" y="60"/>
                    </a:cubicBezTo>
                    <a:cubicBezTo>
                      <a:pt x="42" y="57"/>
                      <a:pt x="45" y="55"/>
                      <a:pt x="45" y="52"/>
                    </a:cubicBezTo>
                    <a:cubicBezTo>
                      <a:pt x="45" y="49"/>
                      <a:pt x="44" y="43"/>
                      <a:pt x="37" y="41"/>
                    </a:cubicBezTo>
                    <a:cubicBezTo>
                      <a:pt x="23" y="41"/>
                      <a:pt x="23" y="41"/>
                      <a:pt x="23" y="41"/>
                    </a:cubicBezTo>
                    <a:cubicBezTo>
                      <a:pt x="22" y="44"/>
                      <a:pt x="22" y="50"/>
                      <a:pt x="23" y="53"/>
                    </a:cubicBezTo>
                    <a:cubicBezTo>
                      <a:pt x="25" y="57"/>
                      <a:pt x="28" y="61"/>
                      <a:pt x="28" y="67"/>
                    </a:cubicBezTo>
                    <a:cubicBezTo>
                      <a:pt x="28" y="77"/>
                      <a:pt x="28" y="77"/>
                      <a:pt x="28" y="77"/>
                    </a:cubicBezTo>
                    <a:cubicBezTo>
                      <a:pt x="29" y="77"/>
                      <a:pt x="29" y="77"/>
                      <a:pt x="29" y="77"/>
                    </a:cubicBezTo>
                    <a:cubicBezTo>
                      <a:pt x="29" y="77"/>
                      <a:pt x="33" y="75"/>
                      <a:pt x="35" y="80"/>
                    </a:cubicBezTo>
                    <a:cubicBezTo>
                      <a:pt x="36" y="82"/>
                      <a:pt x="36" y="86"/>
                      <a:pt x="37" y="89"/>
                    </a:cubicBezTo>
                    <a:cubicBezTo>
                      <a:pt x="38" y="92"/>
                      <a:pt x="40" y="95"/>
                      <a:pt x="41" y="97"/>
                    </a:cubicBezTo>
                    <a:cubicBezTo>
                      <a:pt x="42" y="98"/>
                      <a:pt x="43" y="100"/>
                      <a:pt x="44" y="100"/>
                    </a:cubicBezTo>
                    <a:close/>
                    <a:moveTo>
                      <a:pt x="21" y="41"/>
                    </a:moveTo>
                    <a:cubicBezTo>
                      <a:pt x="21" y="40"/>
                      <a:pt x="21" y="34"/>
                      <a:pt x="21" y="31"/>
                    </a:cubicBezTo>
                    <a:cubicBezTo>
                      <a:pt x="22" y="28"/>
                      <a:pt x="23" y="25"/>
                      <a:pt x="25" y="23"/>
                    </a:cubicBezTo>
                    <a:cubicBezTo>
                      <a:pt x="26" y="20"/>
                      <a:pt x="26" y="18"/>
                      <a:pt x="26" y="16"/>
                    </a:cubicBezTo>
                    <a:cubicBezTo>
                      <a:pt x="26" y="13"/>
                      <a:pt x="26" y="10"/>
                      <a:pt x="26" y="7"/>
                    </a:cubicBezTo>
                    <a:cubicBezTo>
                      <a:pt x="26" y="7"/>
                      <a:pt x="22" y="14"/>
                      <a:pt x="16" y="22"/>
                    </a:cubicBezTo>
                    <a:cubicBezTo>
                      <a:pt x="13" y="26"/>
                      <a:pt x="8" y="30"/>
                      <a:pt x="5" y="34"/>
                    </a:cubicBezTo>
                    <a:cubicBezTo>
                      <a:pt x="4" y="37"/>
                      <a:pt x="2" y="41"/>
                      <a:pt x="4" y="45"/>
                    </a:cubicBezTo>
                    <a:cubicBezTo>
                      <a:pt x="5" y="46"/>
                      <a:pt x="5" y="48"/>
                      <a:pt x="6" y="49"/>
                    </a:cubicBezTo>
                    <a:cubicBezTo>
                      <a:pt x="6" y="49"/>
                      <a:pt x="6" y="49"/>
                      <a:pt x="6" y="49"/>
                    </a:cubicBezTo>
                    <a:cubicBezTo>
                      <a:pt x="6" y="49"/>
                      <a:pt x="15" y="49"/>
                      <a:pt x="21" y="41"/>
                    </a:cubicBezTo>
                    <a:close/>
                    <a:moveTo>
                      <a:pt x="8" y="51"/>
                    </a:moveTo>
                    <a:cubicBezTo>
                      <a:pt x="13" y="56"/>
                      <a:pt x="19" y="62"/>
                      <a:pt x="20" y="69"/>
                    </a:cubicBezTo>
                    <a:cubicBezTo>
                      <a:pt x="20" y="71"/>
                      <a:pt x="19" y="80"/>
                      <a:pt x="20" y="80"/>
                    </a:cubicBezTo>
                    <a:cubicBezTo>
                      <a:pt x="20" y="81"/>
                      <a:pt x="21" y="81"/>
                      <a:pt x="22" y="80"/>
                    </a:cubicBezTo>
                    <a:cubicBezTo>
                      <a:pt x="22" y="80"/>
                      <a:pt x="24" y="79"/>
                      <a:pt x="26" y="78"/>
                    </a:cubicBezTo>
                    <a:cubicBezTo>
                      <a:pt x="26" y="76"/>
                      <a:pt x="26" y="72"/>
                      <a:pt x="26" y="67"/>
                    </a:cubicBezTo>
                    <a:cubicBezTo>
                      <a:pt x="26" y="64"/>
                      <a:pt x="24" y="59"/>
                      <a:pt x="22" y="56"/>
                    </a:cubicBezTo>
                    <a:cubicBezTo>
                      <a:pt x="20" y="53"/>
                      <a:pt x="20" y="49"/>
                      <a:pt x="20" y="46"/>
                    </a:cubicBezTo>
                    <a:cubicBezTo>
                      <a:pt x="20" y="46"/>
                      <a:pt x="14" y="50"/>
                      <a:pt x="8" y="51"/>
                    </a:cubicBezTo>
                    <a:close/>
                    <a:moveTo>
                      <a:pt x="8" y="27"/>
                    </a:moveTo>
                    <a:cubicBezTo>
                      <a:pt x="11" y="24"/>
                      <a:pt x="13" y="22"/>
                      <a:pt x="15" y="19"/>
                    </a:cubicBezTo>
                    <a:cubicBezTo>
                      <a:pt x="16" y="18"/>
                      <a:pt x="17" y="17"/>
                      <a:pt x="18" y="15"/>
                    </a:cubicBezTo>
                    <a:cubicBezTo>
                      <a:pt x="8" y="15"/>
                      <a:pt x="8" y="15"/>
                      <a:pt x="8" y="15"/>
                    </a:cubicBezTo>
                    <a:cubicBezTo>
                      <a:pt x="8" y="27"/>
                      <a:pt x="8" y="27"/>
                      <a:pt x="8" y="27"/>
                    </a:cubicBezTo>
                    <a:close/>
                    <a:moveTo>
                      <a:pt x="20" y="13"/>
                    </a:moveTo>
                    <a:cubicBezTo>
                      <a:pt x="21" y="12"/>
                      <a:pt x="22" y="10"/>
                      <a:pt x="23" y="9"/>
                    </a:cubicBezTo>
                    <a:cubicBezTo>
                      <a:pt x="22" y="6"/>
                      <a:pt x="18" y="4"/>
                      <a:pt x="13" y="4"/>
                    </a:cubicBezTo>
                    <a:cubicBezTo>
                      <a:pt x="8" y="4"/>
                      <a:pt x="4" y="6"/>
                      <a:pt x="4" y="9"/>
                    </a:cubicBezTo>
                    <a:cubicBezTo>
                      <a:pt x="4" y="11"/>
                      <a:pt x="5" y="12"/>
                      <a:pt x="7" y="13"/>
                    </a:cubicBezTo>
                    <a:cubicBezTo>
                      <a:pt x="7" y="13"/>
                      <a:pt x="8" y="13"/>
                      <a:pt x="8" y="13"/>
                    </a:cubicBezTo>
                    <a:cubicBezTo>
                      <a:pt x="19" y="13"/>
                      <a:pt x="19" y="13"/>
                      <a:pt x="19" y="13"/>
                    </a:cubicBezTo>
                    <a:cubicBezTo>
                      <a:pt x="20" y="13"/>
                      <a:pt x="20" y="13"/>
                      <a:pt x="20" y="13"/>
                    </a:cubicBezTo>
                    <a:close/>
                    <a:moveTo>
                      <a:pt x="151" y="100"/>
                    </a:moveTo>
                    <a:cubicBezTo>
                      <a:pt x="153" y="97"/>
                      <a:pt x="152" y="93"/>
                      <a:pt x="152" y="89"/>
                    </a:cubicBezTo>
                    <a:cubicBezTo>
                      <a:pt x="152" y="84"/>
                      <a:pt x="151" y="80"/>
                      <a:pt x="152" y="77"/>
                    </a:cubicBezTo>
                    <a:cubicBezTo>
                      <a:pt x="152" y="75"/>
                      <a:pt x="153" y="74"/>
                      <a:pt x="154" y="73"/>
                    </a:cubicBezTo>
                    <a:cubicBezTo>
                      <a:pt x="157" y="69"/>
                      <a:pt x="158" y="64"/>
                      <a:pt x="155" y="60"/>
                    </a:cubicBezTo>
                    <a:cubicBezTo>
                      <a:pt x="153" y="57"/>
                      <a:pt x="150" y="55"/>
                      <a:pt x="150" y="52"/>
                    </a:cubicBezTo>
                    <a:cubicBezTo>
                      <a:pt x="150" y="49"/>
                      <a:pt x="151" y="43"/>
                      <a:pt x="158" y="41"/>
                    </a:cubicBezTo>
                    <a:cubicBezTo>
                      <a:pt x="172" y="41"/>
                      <a:pt x="172" y="41"/>
                      <a:pt x="172" y="41"/>
                    </a:cubicBezTo>
                    <a:cubicBezTo>
                      <a:pt x="173" y="44"/>
                      <a:pt x="174" y="50"/>
                      <a:pt x="172" y="53"/>
                    </a:cubicBezTo>
                    <a:cubicBezTo>
                      <a:pt x="170" y="57"/>
                      <a:pt x="167" y="61"/>
                      <a:pt x="167" y="67"/>
                    </a:cubicBezTo>
                    <a:cubicBezTo>
                      <a:pt x="167" y="77"/>
                      <a:pt x="167" y="77"/>
                      <a:pt x="167" y="77"/>
                    </a:cubicBezTo>
                    <a:cubicBezTo>
                      <a:pt x="167" y="77"/>
                      <a:pt x="166" y="77"/>
                      <a:pt x="166" y="77"/>
                    </a:cubicBezTo>
                    <a:cubicBezTo>
                      <a:pt x="166" y="77"/>
                      <a:pt x="162" y="75"/>
                      <a:pt x="160" y="80"/>
                    </a:cubicBezTo>
                    <a:cubicBezTo>
                      <a:pt x="159" y="82"/>
                      <a:pt x="159" y="86"/>
                      <a:pt x="158" y="89"/>
                    </a:cubicBezTo>
                    <a:cubicBezTo>
                      <a:pt x="157" y="92"/>
                      <a:pt x="155" y="95"/>
                      <a:pt x="154" y="97"/>
                    </a:cubicBezTo>
                    <a:cubicBezTo>
                      <a:pt x="153" y="98"/>
                      <a:pt x="152" y="100"/>
                      <a:pt x="151" y="100"/>
                    </a:cubicBezTo>
                    <a:close/>
                    <a:moveTo>
                      <a:pt x="174" y="41"/>
                    </a:moveTo>
                    <a:cubicBezTo>
                      <a:pt x="174" y="40"/>
                      <a:pt x="174" y="34"/>
                      <a:pt x="174" y="31"/>
                    </a:cubicBezTo>
                    <a:cubicBezTo>
                      <a:pt x="174" y="28"/>
                      <a:pt x="172" y="25"/>
                      <a:pt x="171" y="23"/>
                    </a:cubicBezTo>
                    <a:cubicBezTo>
                      <a:pt x="170" y="20"/>
                      <a:pt x="169" y="18"/>
                      <a:pt x="169" y="16"/>
                    </a:cubicBezTo>
                    <a:cubicBezTo>
                      <a:pt x="169" y="13"/>
                      <a:pt x="169" y="10"/>
                      <a:pt x="169" y="7"/>
                    </a:cubicBezTo>
                    <a:cubicBezTo>
                      <a:pt x="169" y="7"/>
                      <a:pt x="173" y="14"/>
                      <a:pt x="179" y="22"/>
                    </a:cubicBezTo>
                    <a:cubicBezTo>
                      <a:pt x="183" y="26"/>
                      <a:pt x="187" y="30"/>
                      <a:pt x="190" y="34"/>
                    </a:cubicBezTo>
                    <a:cubicBezTo>
                      <a:pt x="192" y="37"/>
                      <a:pt x="193" y="41"/>
                      <a:pt x="191" y="45"/>
                    </a:cubicBezTo>
                    <a:cubicBezTo>
                      <a:pt x="191" y="46"/>
                      <a:pt x="190" y="48"/>
                      <a:pt x="189" y="49"/>
                    </a:cubicBezTo>
                    <a:cubicBezTo>
                      <a:pt x="189" y="49"/>
                      <a:pt x="189" y="49"/>
                      <a:pt x="189" y="49"/>
                    </a:cubicBezTo>
                    <a:cubicBezTo>
                      <a:pt x="189" y="49"/>
                      <a:pt x="180" y="49"/>
                      <a:pt x="174" y="41"/>
                    </a:cubicBezTo>
                    <a:close/>
                    <a:moveTo>
                      <a:pt x="187" y="51"/>
                    </a:moveTo>
                    <a:cubicBezTo>
                      <a:pt x="182" y="56"/>
                      <a:pt x="176" y="62"/>
                      <a:pt x="176" y="69"/>
                    </a:cubicBezTo>
                    <a:cubicBezTo>
                      <a:pt x="176" y="71"/>
                      <a:pt x="176" y="80"/>
                      <a:pt x="175" y="80"/>
                    </a:cubicBezTo>
                    <a:cubicBezTo>
                      <a:pt x="175" y="81"/>
                      <a:pt x="174" y="81"/>
                      <a:pt x="173" y="80"/>
                    </a:cubicBezTo>
                    <a:cubicBezTo>
                      <a:pt x="173" y="80"/>
                      <a:pt x="171" y="79"/>
                      <a:pt x="169" y="78"/>
                    </a:cubicBezTo>
                    <a:cubicBezTo>
                      <a:pt x="169" y="76"/>
                      <a:pt x="169" y="72"/>
                      <a:pt x="169" y="67"/>
                    </a:cubicBezTo>
                    <a:cubicBezTo>
                      <a:pt x="169" y="64"/>
                      <a:pt x="171" y="59"/>
                      <a:pt x="173" y="56"/>
                    </a:cubicBezTo>
                    <a:cubicBezTo>
                      <a:pt x="175" y="53"/>
                      <a:pt x="176" y="49"/>
                      <a:pt x="175" y="46"/>
                    </a:cubicBezTo>
                    <a:cubicBezTo>
                      <a:pt x="175" y="46"/>
                      <a:pt x="181" y="50"/>
                      <a:pt x="187" y="51"/>
                    </a:cubicBezTo>
                    <a:close/>
                    <a:moveTo>
                      <a:pt x="187" y="27"/>
                    </a:moveTo>
                    <a:cubicBezTo>
                      <a:pt x="184" y="24"/>
                      <a:pt x="182" y="22"/>
                      <a:pt x="180" y="19"/>
                    </a:cubicBezTo>
                    <a:cubicBezTo>
                      <a:pt x="179" y="18"/>
                      <a:pt x="178" y="17"/>
                      <a:pt x="177" y="15"/>
                    </a:cubicBezTo>
                    <a:cubicBezTo>
                      <a:pt x="187" y="15"/>
                      <a:pt x="187" y="15"/>
                      <a:pt x="187" y="15"/>
                    </a:cubicBezTo>
                    <a:cubicBezTo>
                      <a:pt x="187" y="27"/>
                      <a:pt x="187" y="27"/>
                      <a:pt x="187" y="27"/>
                    </a:cubicBezTo>
                    <a:close/>
                    <a:moveTo>
                      <a:pt x="175" y="13"/>
                    </a:moveTo>
                    <a:cubicBezTo>
                      <a:pt x="174" y="12"/>
                      <a:pt x="173" y="10"/>
                      <a:pt x="172" y="9"/>
                    </a:cubicBezTo>
                    <a:cubicBezTo>
                      <a:pt x="173" y="6"/>
                      <a:pt x="177" y="4"/>
                      <a:pt x="182" y="4"/>
                    </a:cubicBezTo>
                    <a:cubicBezTo>
                      <a:pt x="187" y="4"/>
                      <a:pt x="191" y="6"/>
                      <a:pt x="191" y="9"/>
                    </a:cubicBezTo>
                    <a:cubicBezTo>
                      <a:pt x="191" y="11"/>
                      <a:pt x="190" y="12"/>
                      <a:pt x="189" y="13"/>
                    </a:cubicBezTo>
                    <a:cubicBezTo>
                      <a:pt x="188" y="13"/>
                      <a:pt x="187" y="13"/>
                      <a:pt x="187" y="13"/>
                    </a:cubicBezTo>
                    <a:cubicBezTo>
                      <a:pt x="176" y="13"/>
                      <a:pt x="176" y="13"/>
                      <a:pt x="176" y="13"/>
                    </a:cubicBezTo>
                    <a:cubicBezTo>
                      <a:pt x="176" y="13"/>
                      <a:pt x="175" y="13"/>
                      <a:pt x="175"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grpSp>
      </p:grpSp>
      <p:sp>
        <p:nvSpPr>
          <p:cNvPr id="45" name="矩形 44">
            <a:extLst>
              <a:ext uri="{FF2B5EF4-FFF2-40B4-BE49-F238E27FC236}">
                <a16:creationId xmlns:a16="http://schemas.microsoft.com/office/drawing/2014/main" id="{5E8B9CC7-7DE6-41EC-957A-3C9CC4F70307}"/>
              </a:ext>
            </a:extLst>
          </p:cNvPr>
          <p:cNvSpPr/>
          <p:nvPr/>
        </p:nvSpPr>
        <p:spPr bwMode="auto">
          <a:xfrm>
            <a:off x="2171342" y="2545743"/>
            <a:ext cx="4801314" cy="646331"/>
          </a:xfrm>
          <a:prstGeom prst="rect">
            <a:avLst/>
          </a:prstGeom>
        </p:spPr>
        <p:txBody>
          <a:bodyPr wrap="none">
            <a:spAutoFit/>
          </a:bodyPr>
          <a:lstStyle/>
          <a:p>
            <a:pPr algn="ctr">
              <a:defRPr/>
            </a:pPr>
            <a:r>
              <a:rPr lang="zh-CN" altLang="en-US" sz="3600" b="1"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感谢各位专家批评指正</a:t>
            </a:r>
          </a:p>
        </p:txBody>
      </p:sp>
      <p:sp>
        <p:nvSpPr>
          <p:cNvPr id="46" name="矩形 45">
            <a:extLst>
              <a:ext uri="{FF2B5EF4-FFF2-40B4-BE49-F238E27FC236}">
                <a16:creationId xmlns:a16="http://schemas.microsoft.com/office/drawing/2014/main" id="{586FC654-F32C-4253-A90E-17C3BCAF512E}"/>
              </a:ext>
            </a:extLst>
          </p:cNvPr>
          <p:cNvSpPr/>
          <p:nvPr/>
        </p:nvSpPr>
        <p:spPr>
          <a:xfrm>
            <a:off x="2253218" y="3171000"/>
            <a:ext cx="4637562" cy="276999"/>
          </a:xfrm>
          <a:prstGeom prst="rect">
            <a:avLst/>
          </a:prstGeom>
        </p:spPr>
        <p:txBody>
          <a:bodyPr wrap="square">
            <a:spAutoFit/>
          </a:bodyPr>
          <a:lstStyle/>
          <a:p>
            <a:pPr algn="ctr"/>
            <a:r>
              <a:rPr lang="en-US" altLang="zh-CN" sz="1200" spc="600">
                <a:solidFill>
                  <a:schemeClr val="accent2"/>
                </a:solidFill>
                <a:latin typeface="Arial"/>
              </a:rPr>
              <a:t>THANK YOU FOR WATCHING</a:t>
            </a:r>
          </a:p>
        </p:txBody>
      </p:sp>
      <p:sp>
        <p:nvSpPr>
          <p:cNvPr id="52" name="矩形 51">
            <a:extLst>
              <a:ext uri="{FF2B5EF4-FFF2-40B4-BE49-F238E27FC236}">
                <a16:creationId xmlns:a16="http://schemas.microsoft.com/office/drawing/2014/main" id="{AC9A0686-7B29-4038-9658-1C51DF2E9691}"/>
              </a:ext>
            </a:extLst>
          </p:cNvPr>
          <p:cNvSpPr/>
          <p:nvPr/>
        </p:nvSpPr>
        <p:spPr>
          <a:xfrm>
            <a:off x="2827749" y="3758592"/>
            <a:ext cx="1647818" cy="276999"/>
          </a:xfrm>
          <a:prstGeom prst="rect">
            <a:avLst/>
          </a:prstGeom>
        </p:spPr>
        <p:txBody>
          <a:bodyPr wrap="square">
            <a:spAutoFit/>
          </a:bodyPr>
          <a:lstStyle/>
          <a:p>
            <a:pPr lvl="0" algn="ctr"/>
            <a:r>
              <a:rPr lang="zh-CN" altLang="en-US" sz="1200">
                <a:solidFill>
                  <a:schemeClr val="accent2"/>
                </a:solidFill>
              </a:rPr>
              <a:t>答辩学生：熊猫达人</a:t>
            </a:r>
            <a:endParaRPr lang="en-US" altLang="zh-CN" sz="1200">
              <a:solidFill>
                <a:schemeClr val="accent2"/>
              </a:solidFill>
            </a:endParaRPr>
          </a:p>
        </p:txBody>
      </p:sp>
      <p:sp>
        <p:nvSpPr>
          <p:cNvPr id="54" name="矩形 53">
            <a:extLst>
              <a:ext uri="{FF2B5EF4-FFF2-40B4-BE49-F238E27FC236}">
                <a16:creationId xmlns:a16="http://schemas.microsoft.com/office/drawing/2014/main" id="{E02D32DF-45A8-48B1-AA2B-0259A6ADC413}"/>
              </a:ext>
            </a:extLst>
          </p:cNvPr>
          <p:cNvSpPr/>
          <p:nvPr/>
        </p:nvSpPr>
        <p:spPr>
          <a:xfrm>
            <a:off x="4572000" y="3758592"/>
            <a:ext cx="1647818" cy="276999"/>
          </a:xfrm>
          <a:prstGeom prst="rect">
            <a:avLst/>
          </a:prstGeom>
        </p:spPr>
        <p:txBody>
          <a:bodyPr wrap="square">
            <a:spAutoFit/>
          </a:bodyPr>
          <a:lstStyle/>
          <a:p>
            <a:pPr lvl="0" algn="ctr"/>
            <a:r>
              <a:rPr lang="zh-CN" altLang="en-US" sz="1200">
                <a:solidFill>
                  <a:schemeClr val="accent2"/>
                </a:solidFill>
              </a:rPr>
              <a:t>指导老师：熊猫老师</a:t>
            </a:r>
            <a:endParaRPr lang="en-US" altLang="zh-CN" sz="1200">
              <a:solidFill>
                <a:schemeClr val="accent2"/>
              </a:solidFill>
            </a:endParaRPr>
          </a:p>
        </p:txBody>
      </p:sp>
      <p:sp>
        <p:nvSpPr>
          <p:cNvPr id="55" name="矩形 54">
            <a:extLst>
              <a:ext uri="{FF2B5EF4-FFF2-40B4-BE49-F238E27FC236}">
                <a16:creationId xmlns:a16="http://schemas.microsoft.com/office/drawing/2014/main" id="{B696D60B-4D89-421B-8E2A-4DB97BDFE8BD}"/>
              </a:ext>
            </a:extLst>
          </p:cNvPr>
          <p:cNvSpPr/>
          <p:nvPr/>
        </p:nvSpPr>
        <p:spPr bwMode="auto">
          <a:xfrm>
            <a:off x="3553932" y="4796309"/>
            <a:ext cx="2036134" cy="230832"/>
          </a:xfrm>
          <a:prstGeom prst="rect">
            <a:avLst/>
          </a:prstGeom>
        </p:spPr>
        <p:txBody>
          <a:bodyPr wrap="none">
            <a:spAutoFit/>
          </a:bodyPr>
          <a:lstStyle/>
          <a:p>
            <a:pPr algn="ctr">
              <a:defRPr/>
            </a:pPr>
            <a:r>
              <a:rPr lang="zh-CN" altLang="en-US" sz="900" kern="100">
                <a:solidFill>
                  <a:schemeClr val="tx1">
                    <a:lumMod val="85000"/>
                    <a:lumOff val="15000"/>
                  </a:schemeClr>
                </a:solidFill>
                <a:latin typeface="+mn-ea"/>
                <a:cs typeface="Times New Roman" panose="02020603050405020304" pitchFamily="18" charset="0"/>
              </a:rPr>
              <a:t>信息与工程学院 电子信息工程</a:t>
            </a:r>
            <a:r>
              <a:rPr lang="en-US" altLang="zh-CN" sz="900" kern="100">
                <a:solidFill>
                  <a:schemeClr val="tx1">
                    <a:lumMod val="85000"/>
                    <a:lumOff val="15000"/>
                  </a:schemeClr>
                </a:solidFill>
                <a:latin typeface="+mn-ea"/>
                <a:cs typeface="Times New Roman" panose="02020603050405020304" pitchFamily="18" charset="0"/>
              </a:rPr>
              <a:t>141</a:t>
            </a:r>
            <a:r>
              <a:rPr lang="zh-CN" altLang="en-US" sz="900" kern="100">
                <a:solidFill>
                  <a:schemeClr val="tx1">
                    <a:lumMod val="85000"/>
                    <a:lumOff val="15000"/>
                  </a:schemeClr>
                </a:solidFill>
                <a:latin typeface="+mn-ea"/>
                <a:cs typeface="Times New Roman" panose="02020603050405020304" pitchFamily="18" charset="0"/>
              </a:rPr>
              <a:t>班</a:t>
            </a:r>
          </a:p>
        </p:txBody>
      </p:sp>
      <p:grpSp>
        <p:nvGrpSpPr>
          <p:cNvPr id="36" name="组合 35">
            <a:extLst>
              <a:ext uri="{FF2B5EF4-FFF2-40B4-BE49-F238E27FC236}">
                <a16:creationId xmlns:a16="http://schemas.microsoft.com/office/drawing/2014/main" id="{3B50FF0E-A1DD-41ED-8001-98A09625EDEF}"/>
              </a:ext>
            </a:extLst>
          </p:cNvPr>
          <p:cNvGrpSpPr/>
          <p:nvPr/>
        </p:nvGrpSpPr>
        <p:grpSpPr>
          <a:xfrm>
            <a:off x="3849129" y="998807"/>
            <a:ext cx="1281672" cy="1281672"/>
            <a:chOff x="3963053" y="796069"/>
            <a:chExt cx="1445741" cy="1445741"/>
          </a:xfrm>
        </p:grpSpPr>
        <p:sp>
          <p:nvSpPr>
            <p:cNvPr id="37" name="椭圆 36">
              <a:extLst>
                <a:ext uri="{FF2B5EF4-FFF2-40B4-BE49-F238E27FC236}">
                  <a16:creationId xmlns:a16="http://schemas.microsoft.com/office/drawing/2014/main" id="{18D12958-F885-4688-B5CD-ECDEC576A2E3}"/>
                </a:ext>
              </a:extLst>
            </p:cNvPr>
            <p:cNvSpPr/>
            <p:nvPr/>
          </p:nvSpPr>
          <p:spPr>
            <a:xfrm>
              <a:off x="3963053" y="796069"/>
              <a:ext cx="1445741" cy="144574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38" name="组合 37">
              <a:extLst>
                <a:ext uri="{FF2B5EF4-FFF2-40B4-BE49-F238E27FC236}">
                  <a16:creationId xmlns:a16="http://schemas.microsoft.com/office/drawing/2014/main" id="{4630B254-C2A3-4D01-906A-76BCFCA3EAD4}"/>
                </a:ext>
              </a:extLst>
            </p:cNvPr>
            <p:cNvGrpSpPr/>
            <p:nvPr/>
          </p:nvGrpSpPr>
          <p:grpSpPr>
            <a:xfrm>
              <a:off x="4188168" y="1149945"/>
              <a:ext cx="995510" cy="868332"/>
              <a:chOff x="4675188" y="2882900"/>
              <a:chExt cx="360362" cy="314325"/>
            </a:xfrm>
            <a:solidFill>
              <a:schemeClr val="bg1"/>
            </a:solidFill>
          </p:grpSpPr>
          <p:sp>
            <p:nvSpPr>
              <p:cNvPr id="39" name="AutoShape 43">
                <a:extLst>
                  <a:ext uri="{FF2B5EF4-FFF2-40B4-BE49-F238E27FC236}">
                    <a16:creationId xmlns:a16="http://schemas.microsoft.com/office/drawing/2014/main" id="{15893D69-28BD-43FD-9EAB-05ED647630D1}"/>
                  </a:ext>
                </a:extLst>
              </p:cNvPr>
              <p:cNvSpPr>
                <a:spLocks/>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0" name="AutoShape 44">
                <a:extLst>
                  <a:ext uri="{FF2B5EF4-FFF2-40B4-BE49-F238E27FC236}">
                    <a16:creationId xmlns:a16="http://schemas.microsoft.com/office/drawing/2014/main" id="{566D0FA5-025B-4825-AE4C-790C1FFF282B}"/>
                  </a:ext>
                </a:extLst>
              </p:cNvPr>
              <p:cNvSpPr>
                <a:spLocks/>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1" name="AutoShape 45">
                <a:extLst>
                  <a:ext uri="{FF2B5EF4-FFF2-40B4-BE49-F238E27FC236}">
                    <a16:creationId xmlns:a16="http://schemas.microsoft.com/office/drawing/2014/main" id="{118B33A3-5526-4347-BD3F-A4CE49A6ABE5}"/>
                  </a:ext>
                </a:extLst>
              </p:cNvPr>
              <p:cNvSpPr>
                <a:spLocks/>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cxnSp>
        <p:nvCxnSpPr>
          <p:cNvPr id="3" name="直接连接符 2">
            <a:extLst>
              <a:ext uri="{FF2B5EF4-FFF2-40B4-BE49-F238E27FC236}">
                <a16:creationId xmlns:a16="http://schemas.microsoft.com/office/drawing/2014/main" id="{F66E4AA8-C04F-40E4-9807-0D138F3FF26F}"/>
              </a:ext>
            </a:extLst>
          </p:cNvPr>
          <p:cNvCxnSpPr/>
          <p:nvPr/>
        </p:nvCxnSpPr>
        <p:spPr>
          <a:xfrm>
            <a:off x="2344057" y="2451400"/>
            <a:ext cx="445588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521B4AD6-5E95-451B-8589-9948EBE8AA84}"/>
              </a:ext>
            </a:extLst>
          </p:cNvPr>
          <p:cNvCxnSpPr/>
          <p:nvPr/>
        </p:nvCxnSpPr>
        <p:spPr>
          <a:xfrm>
            <a:off x="2344057" y="3547229"/>
            <a:ext cx="445588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乘号 3">
            <a:extLst>
              <a:ext uri="{FF2B5EF4-FFF2-40B4-BE49-F238E27FC236}">
                <a16:creationId xmlns:a16="http://schemas.microsoft.com/office/drawing/2014/main" id="{3CD0EEAA-3CE1-4BF3-9CFF-A0BECE6B6D3D}"/>
              </a:ext>
            </a:extLst>
          </p:cNvPr>
          <p:cNvSpPr/>
          <p:nvPr/>
        </p:nvSpPr>
        <p:spPr>
          <a:xfrm>
            <a:off x="4435928" y="4524165"/>
            <a:ext cx="272144" cy="272144"/>
          </a:xfrm>
          <a:prstGeom prst="mathMultiply">
            <a:avLst>
              <a:gd name="adj1" fmla="val 1191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353764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57" name="AutoShape 4"/>
          <p:cNvSpPr>
            <a:spLocks/>
          </p:cNvSpPr>
          <p:nvPr/>
        </p:nvSpPr>
        <p:spPr bwMode="auto">
          <a:xfrm>
            <a:off x="8280400" y="3589338"/>
            <a:ext cx="347663" cy="3492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28" y="17466"/>
                </a:moveTo>
                <a:cubicBezTo>
                  <a:pt x="16669" y="16923"/>
                  <a:pt x="15846" y="16465"/>
                  <a:pt x="14963" y="16121"/>
                </a:cubicBezTo>
                <a:cubicBezTo>
                  <a:pt x="15595" y="14609"/>
                  <a:pt x="15967" y="12928"/>
                  <a:pt x="16010" y="11148"/>
                </a:cubicBezTo>
                <a:lnTo>
                  <a:pt x="20188" y="11148"/>
                </a:lnTo>
                <a:cubicBezTo>
                  <a:pt x="20097" y="13612"/>
                  <a:pt x="19065" y="15838"/>
                  <a:pt x="17428" y="17466"/>
                </a:cubicBezTo>
                <a:moveTo>
                  <a:pt x="1411" y="11148"/>
                </a:moveTo>
                <a:lnTo>
                  <a:pt x="5589" y="11148"/>
                </a:lnTo>
                <a:cubicBezTo>
                  <a:pt x="5632" y="12928"/>
                  <a:pt x="6004" y="14609"/>
                  <a:pt x="6636" y="16121"/>
                </a:cubicBezTo>
                <a:cubicBezTo>
                  <a:pt x="5753" y="16465"/>
                  <a:pt x="4931" y="16923"/>
                  <a:pt x="4171" y="17466"/>
                </a:cubicBezTo>
                <a:cubicBezTo>
                  <a:pt x="2534" y="15838"/>
                  <a:pt x="1502" y="13612"/>
                  <a:pt x="1411" y="11148"/>
                </a:cubicBezTo>
                <a:moveTo>
                  <a:pt x="3785" y="4553"/>
                </a:moveTo>
                <a:cubicBezTo>
                  <a:pt x="4579" y="5170"/>
                  <a:pt x="5448" y="5691"/>
                  <a:pt x="6388" y="6084"/>
                </a:cubicBezTo>
                <a:cubicBezTo>
                  <a:pt x="5901" y="7433"/>
                  <a:pt x="5627" y="8908"/>
                  <a:pt x="5589" y="10451"/>
                </a:cubicBezTo>
                <a:lnTo>
                  <a:pt x="1411" y="10451"/>
                </a:lnTo>
                <a:cubicBezTo>
                  <a:pt x="1494" y="8190"/>
                  <a:pt x="2376" y="6135"/>
                  <a:pt x="3785" y="4553"/>
                </a:cubicBezTo>
                <a:moveTo>
                  <a:pt x="11148" y="10451"/>
                </a:moveTo>
                <a:lnTo>
                  <a:pt x="11148" y="6950"/>
                </a:lnTo>
                <a:cubicBezTo>
                  <a:pt x="12339" y="6913"/>
                  <a:pt x="13484" y="6696"/>
                  <a:pt x="14558" y="6324"/>
                </a:cubicBezTo>
                <a:cubicBezTo>
                  <a:pt x="15018" y="7598"/>
                  <a:pt x="15276" y="8992"/>
                  <a:pt x="15314" y="10451"/>
                </a:cubicBezTo>
                <a:cubicBezTo>
                  <a:pt x="15314" y="10451"/>
                  <a:pt x="11148" y="10451"/>
                  <a:pt x="11148" y="10451"/>
                </a:cubicBezTo>
                <a:close/>
                <a:moveTo>
                  <a:pt x="14311" y="15882"/>
                </a:moveTo>
                <a:cubicBezTo>
                  <a:pt x="13309" y="15559"/>
                  <a:pt x="12247" y="15380"/>
                  <a:pt x="11148" y="15346"/>
                </a:cubicBezTo>
                <a:lnTo>
                  <a:pt x="11148" y="11148"/>
                </a:lnTo>
                <a:lnTo>
                  <a:pt x="15314" y="11148"/>
                </a:lnTo>
                <a:cubicBezTo>
                  <a:pt x="15270" y="12844"/>
                  <a:pt x="14914" y="14445"/>
                  <a:pt x="14311" y="15882"/>
                </a:cubicBezTo>
                <a:moveTo>
                  <a:pt x="14683" y="16757"/>
                </a:moveTo>
                <a:cubicBezTo>
                  <a:pt x="15476" y="17063"/>
                  <a:pt x="16218" y="17466"/>
                  <a:pt x="16904" y="17941"/>
                </a:cubicBezTo>
                <a:cubicBezTo>
                  <a:pt x="15632" y="19031"/>
                  <a:pt x="14067" y="19781"/>
                  <a:pt x="12344" y="20068"/>
                </a:cubicBezTo>
                <a:cubicBezTo>
                  <a:pt x="13280" y="19136"/>
                  <a:pt x="14076" y="18017"/>
                  <a:pt x="14683" y="16757"/>
                </a:cubicBezTo>
                <a:moveTo>
                  <a:pt x="11148" y="20188"/>
                </a:moveTo>
                <a:lnTo>
                  <a:pt x="11148" y="16043"/>
                </a:lnTo>
                <a:cubicBezTo>
                  <a:pt x="12146" y="16075"/>
                  <a:pt x="13113" y="16231"/>
                  <a:pt x="14025" y="16516"/>
                </a:cubicBezTo>
                <a:cubicBezTo>
                  <a:pt x="13314" y="17970"/>
                  <a:pt x="12343" y="19223"/>
                  <a:pt x="11185" y="20186"/>
                </a:cubicBezTo>
                <a:cubicBezTo>
                  <a:pt x="11185" y="20186"/>
                  <a:pt x="11148" y="20188"/>
                  <a:pt x="11148" y="20188"/>
                </a:cubicBezTo>
                <a:close/>
                <a:moveTo>
                  <a:pt x="9255" y="20068"/>
                </a:moveTo>
                <a:cubicBezTo>
                  <a:pt x="7532" y="19781"/>
                  <a:pt x="5967" y="19031"/>
                  <a:pt x="4695" y="17941"/>
                </a:cubicBezTo>
                <a:cubicBezTo>
                  <a:pt x="5381" y="17466"/>
                  <a:pt x="6123" y="17063"/>
                  <a:pt x="6916" y="16757"/>
                </a:cubicBezTo>
                <a:cubicBezTo>
                  <a:pt x="7523" y="18017"/>
                  <a:pt x="8319" y="19136"/>
                  <a:pt x="9255" y="20068"/>
                </a:cubicBezTo>
                <a:moveTo>
                  <a:pt x="10451" y="11148"/>
                </a:moveTo>
                <a:lnTo>
                  <a:pt x="10451" y="15346"/>
                </a:lnTo>
                <a:cubicBezTo>
                  <a:pt x="9352" y="15380"/>
                  <a:pt x="8290" y="15559"/>
                  <a:pt x="7288" y="15882"/>
                </a:cubicBezTo>
                <a:cubicBezTo>
                  <a:pt x="6685" y="14445"/>
                  <a:pt x="6329" y="12844"/>
                  <a:pt x="6285" y="11148"/>
                </a:cubicBezTo>
                <a:cubicBezTo>
                  <a:pt x="6285" y="11148"/>
                  <a:pt x="10451" y="11148"/>
                  <a:pt x="10451" y="11148"/>
                </a:cubicBezTo>
                <a:close/>
                <a:moveTo>
                  <a:pt x="7041" y="6324"/>
                </a:moveTo>
                <a:cubicBezTo>
                  <a:pt x="8115" y="6696"/>
                  <a:pt x="9260" y="6913"/>
                  <a:pt x="10451" y="6950"/>
                </a:cubicBezTo>
                <a:lnTo>
                  <a:pt x="10451" y="10451"/>
                </a:lnTo>
                <a:lnTo>
                  <a:pt x="6285" y="10451"/>
                </a:lnTo>
                <a:cubicBezTo>
                  <a:pt x="6324" y="8992"/>
                  <a:pt x="6581" y="7598"/>
                  <a:pt x="7041" y="6324"/>
                </a:cubicBezTo>
                <a:moveTo>
                  <a:pt x="6651" y="5442"/>
                </a:moveTo>
                <a:cubicBezTo>
                  <a:pt x="5790" y="5084"/>
                  <a:pt x="4993" y="4609"/>
                  <a:pt x="4263" y="4050"/>
                </a:cubicBezTo>
                <a:cubicBezTo>
                  <a:pt x="5606" y="2749"/>
                  <a:pt x="7332" y="1851"/>
                  <a:pt x="9255" y="1531"/>
                </a:cubicBezTo>
                <a:cubicBezTo>
                  <a:pt x="8175" y="2610"/>
                  <a:pt x="7286" y="3939"/>
                  <a:pt x="6651" y="5442"/>
                </a:cubicBezTo>
                <a:moveTo>
                  <a:pt x="10451" y="1411"/>
                </a:moveTo>
                <a:lnTo>
                  <a:pt x="10451" y="6253"/>
                </a:lnTo>
                <a:cubicBezTo>
                  <a:pt x="9352" y="6217"/>
                  <a:pt x="8296" y="6021"/>
                  <a:pt x="7303" y="5681"/>
                </a:cubicBezTo>
                <a:cubicBezTo>
                  <a:pt x="8029" y="3972"/>
                  <a:pt x="9101" y="2507"/>
                  <a:pt x="10415" y="1413"/>
                </a:cubicBezTo>
                <a:cubicBezTo>
                  <a:pt x="10427" y="1412"/>
                  <a:pt x="10439" y="1411"/>
                  <a:pt x="10451" y="1411"/>
                </a:cubicBezTo>
                <a:moveTo>
                  <a:pt x="12344" y="1531"/>
                </a:moveTo>
                <a:cubicBezTo>
                  <a:pt x="14267" y="1851"/>
                  <a:pt x="15993" y="2749"/>
                  <a:pt x="17336" y="4050"/>
                </a:cubicBezTo>
                <a:cubicBezTo>
                  <a:pt x="16606" y="4609"/>
                  <a:pt x="15809" y="5084"/>
                  <a:pt x="14948" y="5442"/>
                </a:cubicBezTo>
                <a:cubicBezTo>
                  <a:pt x="14313" y="3939"/>
                  <a:pt x="13424" y="2610"/>
                  <a:pt x="12344" y="1531"/>
                </a:cubicBezTo>
                <a:moveTo>
                  <a:pt x="11184" y="1413"/>
                </a:moveTo>
                <a:cubicBezTo>
                  <a:pt x="12498" y="2507"/>
                  <a:pt x="13570" y="3972"/>
                  <a:pt x="14296" y="5681"/>
                </a:cubicBezTo>
                <a:cubicBezTo>
                  <a:pt x="13303" y="6021"/>
                  <a:pt x="12247" y="6217"/>
                  <a:pt x="11148" y="6253"/>
                </a:cubicBezTo>
                <a:lnTo>
                  <a:pt x="11148" y="1411"/>
                </a:lnTo>
                <a:cubicBezTo>
                  <a:pt x="11160" y="1411"/>
                  <a:pt x="11172" y="1412"/>
                  <a:pt x="11184" y="1413"/>
                </a:cubicBezTo>
                <a:moveTo>
                  <a:pt x="10414" y="20186"/>
                </a:moveTo>
                <a:cubicBezTo>
                  <a:pt x="9256" y="19223"/>
                  <a:pt x="8285" y="17970"/>
                  <a:pt x="7574" y="16516"/>
                </a:cubicBezTo>
                <a:cubicBezTo>
                  <a:pt x="8486" y="16231"/>
                  <a:pt x="9453" y="16075"/>
                  <a:pt x="10451" y="16043"/>
                </a:cubicBezTo>
                <a:lnTo>
                  <a:pt x="10451" y="20188"/>
                </a:lnTo>
                <a:cubicBezTo>
                  <a:pt x="10451" y="20188"/>
                  <a:pt x="10414" y="20186"/>
                  <a:pt x="10414" y="20186"/>
                </a:cubicBezTo>
                <a:close/>
                <a:moveTo>
                  <a:pt x="20188" y="10451"/>
                </a:moveTo>
                <a:lnTo>
                  <a:pt x="16010" y="10451"/>
                </a:lnTo>
                <a:cubicBezTo>
                  <a:pt x="15972" y="8908"/>
                  <a:pt x="15698" y="7433"/>
                  <a:pt x="15211" y="6084"/>
                </a:cubicBezTo>
                <a:cubicBezTo>
                  <a:pt x="16151" y="5691"/>
                  <a:pt x="17020" y="5170"/>
                  <a:pt x="17814" y="4553"/>
                </a:cubicBezTo>
                <a:cubicBezTo>
                  <a:pt x="19223" y="6135"/>
                  <a:pt x="20105" y="8190"/>
                  <a:pt x="20188" y="10451"/>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58" name="组合 57"/>
          <p:cNvGrpSpPr/>
          <p:nvPr/>
        </p:nvGrpSpPr>
        <p:grpSpPr>
          <a:xfrm>
            <a:off x="7580758" y="3616325"/>
            <a:ext cx="358775" cy="292100"/>
            <a:chOff x="7550150" y="3613150"/>
            <a:chExt cx="358775" cy="292100"/>
          </a:xfrm>
          <a:solidFill>
            <a:schemeClr val="bg1"/>
          </a:solidFill>
        </p:grpSpPr>
        <p:sp>
          <p:nvSpPr>
            <p:cNvPr id="59" name="AutoShape 5"/>
            <p:cNvSpPr>
              <a:spLocks/>
            </p:cNvSpPr>
            <p:nvPr/>
          </p:nvSpPr>
          <p:spPr bwMode="auto">
            <a:xfrm>
              <a:off x="7796213" y="3702050"/>
              <a:ext cx="68262" cy="904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999" y="18900"/>
                  </a:moveTo>
                  <a:lnTo>
                    <a:pt x="3600" y="18900"/>
                  </a:lnTo>
                  <a:lnTo>
                    <a:pt x="3600" y="2700"/>
                  </a:lnTo>
                  <a:lnTo>
                    <a:pt x="7200" y="2700"/>
                  </a:lnTo>
                  <a:lnTo>
                    <a:pt x="17999" y="14850"/>
                  </a:lnTo>
                  <a:cubicBezTo>
                    <a:pt x="17999" y="14850"/>
                    <a:pt x="17999" y="18900"/>
                    <a:pt x="17999" y="18900"/>
                  </a:cubicBezTo>
                  <a:close/>
                  <a:moveTo>
                    <a:pt x="10195" y="1202"/>
                  </a:moveTo>
                  <a:cubicBezTo>
                    <a:pt x="9527" y="450"/>
                    <a:pt x="8402" y="0"/>
                    <a:pt x="7200" y="0"/>
                  </a:cubicBezTo>
                  <a:lnTo>
                    <a:pt x="3600" y="0"/>
                  </a:lnTo>
                  <a:cubicBezTo>
                    <a:pt x="1610" y="0"/>
                    <a:pt x="0" y="1207"/>
                    <a:pt x="0" y="2700"/>
                  </a:cubicBezTo>
                  <a:lnTo>
                    <a:pt x="0" y="18900"/>
                  </a:lnTo>
                  <a:cubicBezTo>
                    <a:pt x="0" y="20392"/>
                    <a:pt x="1610" y="21599"/>
                    <a:pt x="3600" y="21599"/>
                  </a:cubicBezTo>
                  <a:lnTo>
                    <a:pt x="17999" y="21599"/>
                  </a:lnTo>
                  <a:cubicBezTo>
                    <a:pt x="19989" y="21599"/>
                    <a:pt x="21600" y="20392"/>
                    <a:pt x="21600" y="18900"/>
                  </a:cubicBezTo>
                  <a:lnTo>
                    <a:pt x="21600" y="14850"/>
                  </a:lnTo>
                  <a:cubicBezTo>
                    <a:pt x="21600" y="14317"/>
                    <a:pt x="21389" y="13795"/>
                    <a:pt x="20995" y="13352"/>
                  </a:cubicBezTo>
                  <a:cubicBezTo>
                    <a:pt x="20995" y="13352"/>
                    <a:pt x="10195" y="1202"/>
                    <a:pt x="10195" y="1202"/>
                  </a:cubicBezTo>
                  <a:close/>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0" name="AutoShape 6"/>
            <p:cNvSpPr>
              <a:spLocks/>
            </p:cNvSpPr>
            <p:nvPr/>
          </p:nvSpPr>
          <p:spPr bwMode="auto">
            <a:xfrm>
              <a:off x="7550150" y="3613150"/>
              <a:ext cx="358775" cy="2921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50" y="16615"/>
                  </a:moveTo>
                  <a:cubicBezTo>
                    <a:pt x="20250" y="17074"/>
                    <a:pt x="19948" y="17446"/>
                    <a:pt x="19575" y="17446"/>
                  </a:cubicBezTo>
                  <a:lnTo>
                    <a:pt x="18803" y="17446"/>
                  </a:lnTo>
                  <a:cubicBezTo>
                    <a:pt x="18501" y="16016"/>
                    <a:pt x="17453" y="14953"/>
                    <a:pt x="16200" y="14953"/>
                  </a:cubicBezTo>
                  <a:cubicBezTo>
                    <a:pt x="14945" y="14953"/>
                    <a:pt x="13897" y="16016"/>
                    <a:pt x="13595" y="17446"/>
                  </a:cubicBezTo>
                  <a:lnTo>
                    <a:pt x="10029" y="17446"/>
                  </a:lnTo>
                  <a:cubicBezTo>
                    <a:pt x="9727" y="16016"/>
                    <a:pt x="8679" y="14953"/>
                    <a:pt x="7425" y="14953"/>
                  </a:cubicBezTo>
                  <a:cubicBezTo>
                    <a:pt x="6170" y="14953"/>
                    <a:pt x="5122" y="16016"/>
                    <a:pt x="4820" y="17446"/>
                  </a:cubicBezTo>
                  <a:lnTo>
                    <a:pt x="4050" y="17446"/>
                  </a:lnTo>
                  <a:cubicBezTo>
                    <a:pt x="3677" y="17446"/>
                    <a:pt x="3375" y="17074"/>
                    <a:pt x="3375" y="16615"/>
                  </a:cubicBezTo>
                  <a:lnTo>
                    <a:pt x="3375" y="14123"/>
                  </a:lnTo>
                  <a:lnTo>
                    <a:pt x="12150" y="14123"/>
                  </a:lnTo>
                  <a:cubicBezTo>
                    <a:pt x="13266" y="14123"/>
                    <a:pt x="14175" y="13005"/>
                    <a:pt x="14175" y="11630"/>
                  </a:cubicBezTo>
                  <a:lnTo>
                    <a:pt x="14175" y="5815"/>
                  </a:lnTo>
                  <a:lnTo>
                    <a:pt x="16875" y="5815"/>
                  </a:lnTo>
                  <a:cubicBezTo>
                    <a:pt x="17100" y="5815"/>
                    <a:pt x="17311" y="5954"/>
                    <a:pt x="17436" y="6185"/>
                  </a:cubicBezTo>
                  <a:lnTo>
                    <a:pt x="20136" y="11169"/>
                  </a:lnTo>
                  <a:cubicBezTo>
                    <a:pt x="20210" y="11306"/>
                    <a:pt x="20250" y="11466"/>
                    <a:pt x="20250" y="11630"/>
                  </a:cubicBezTo>
                  <a:cubicBezTo>
                    <a:pt x="20250" y="11630"/>
                    <a:pt x="20250" y="16615"/>
                    <a:pt x="20250" y="16615"/>
                  </a:cubicBezTo>
                  <a:close/>
                  <a:moveTo>
                    <a:pt x="16200" y="19938"/>
                  </a:moveTo>
                  <a:cubicBezTo>
                    <a:pt x="15454" y="19938"/>
                    <a:pt x="14850" y="19193"/>
                    <a:pt x="14850" y="18276"/>
                  </a:cubicBezTo>
                  <a:cubicBezTo>
                    <a:pt x="14850" y="17360"/>
                    <a:pt x="15454" y="16615"/>
                    <a:pt x="16200" y="16615"/>
                  </a:cubicBezTo>
                  <a:cubicBezTo>
                    <a:pt x="16945" y="16615"/>
                    <a:pt x="17550" y="17360"/>
                    <a:pt x="17550" y="18276"/>
                  </a:cubicBezTo>
                  <a:cubicBezTo>
                    <a:pt x="17550" y="19193"/>
                    <a:pt x="16945" y="19938"/>
                    <a:pt x="16200" y="19938"/>
                  </a:cubicBezTo>
                  <a:moveTo>
                    <a:pt x="7425" y="19938"/>
                  </a:moveTo>
                  <a:cubicBezTo>
                    <a:pt x="6679" y="19938"/>
                    <a:pt x="6075" y="19193"/>
                    <a:pt x="6075" y="18276"/>
                  </a:cubicBezTo>
                  <a:cubicBezTo>
                    <a:pt x="6075" y="17360"/>
                    <a:pt x="6679" y="16615"/>
                    <a:pt x="7425" y="16615"/>
                  </a:cubicBezTo>
                  <a:cubicBezTo>
                    <a:pt x="8170" y="16615"/>
                    <a:pt x="8775" y="17360"/>
                    <a:pt x="8775" y="18276"/>
                  </a:cubicBezTo>
                  <a:cubicBezTo>
                    <a:pt x="8775" y="19193"/>
                    <a:pt x="8170" y="19938"/>
                    <a:pt x="7425" y="19938"/>
                  </a:cubicBezTo>
                  <a:moveTo>
                    <a:pt x="2024" y="12461"/>
                  </a:moveTo>
                  <a:cubicBezTo>
                    <a:pt x="1652" y="12461"/>
                    <a:pt x="1349" y="12089"/>
                    <a:pt x="1349" y="11630"/>
                  </a:cubicBezTo>
                  <a:lnTo>
                    <a:pt x="1349" y="2492"/>
                  </a:lnTo>
                  <a:cubicBezTo>
                    <a:pt x="1349" y="2033"/>
                    <a:pt x="1652" y="1661"/>
                    <a:pt x="2024" y="1661"/>
                  </a:cubicBezTo>
                  <a:lnTo>
                    <a:pt x="12150" y="1661"/>
                  </a:lnTo>
                  <a:cubicBezTo>
                    <a:pt x="12523" y="1661"/>
                    <a:pt x="12825" y="2033"/>
                    <a:pt x="12825" y="2492"/>
                  </a:cubicBezTo>
                  <a:lnTo>
                    <a:pt x="12825" y="4153"/>
                  </a:lnTo>
                  <a:lnTo>
                    <a:pt x="12825" y="5815"/>
                  </a:lnTo>
                  <a:lnTo>
                    <a:pt x="12825" y="11630"/>
                  </a:lnTo>
                  <a:cubicBezTo>
                    <a:pt x="12825" y="12089"/>
                    <a:pt x="12523" y="12461"/>
                    <a:pt x="12150" y="12461"/>
                  </a:cubicBezTo>
                  <a:cubicBezTo>
                    <a:pt x="12150" y="12461"/>
                    <a:pt x="2024" y="12461"/>
                    <a:pt x="2024" y="12461"/>
                  </a:cubicBezTo>
                  <a:close/>
                  <a:moveTo>
                    <a:pt x="21259" y="10248"/>
                  </a:moveTo>
                  <a:lnTo>
                    <a:pt x="18559" y="5263"/>
                  </a:lnTo>
                  <a:cubicBezTo>
                    <a:pt x="18182" y="4568"/>
                    <a:pt x="17552" y="4153"/>
                    <a:pt x="16875" y="4153"/>
                  </a:cubicBezTo>
                  <a:lnTo>
                    <a:pt x="14175" y="4153"/>
                  </a:lnTo>
                  <a:lnTo>
                    <a:pt x="14175" y="2492"/>
                  </a:lnTo>
                  <a:cubicBezTo>
                    <a:pt x="14175" y="1117"/>
                    <a:pt x="13266" y="0"/>
                    <a:pt x="12150" y="0"/>
                  </a:cubicBezTo>
                  <a:lnTo>
                    <a:pt x="2024" y="0"/>
                  </a:lnTo>
                  <a:cubicBezTo>
                    <a:pt x="908" y="0"/>
                    <a:pt x="0" y="1117"/>
                    <a:pt x="0" y="2492"/>
                  </a:cubicBezTo>
                  <a:lnTo>
                    <a:pt x="0" y="11630"/>
                  </a:lnTo>
                  <a:cubicBezTo>
                    <a:pt x="0" y="13005"/>
                    <a:pt x="908" y="14123"/>
                    <a:pt x="2024" y="14123"/>
                  </a:cubicBezTo>
                  <a:lnTo>
                    <a:pt x="2025" y="14123"/>
                  </a:lnTo>
                  <a:lnTo>
                    <a:pt x="2025" y="16615"/>
                  </a:lnTo>
                  <a:cubicBezTo>
                    <a:pt x="2025" y="17989"/>
                    <a:pt x="2933" y="19107"/>
                    <a:pt x="4050" y="19107"/>
                  </a:cubicBezTo>
                  <a:lnTo>
                    <a:pt x="4820" y="19107"/>
                  </a:lnTo>
                  <a:cubicBezTo>
                    <a:pt x="5122" y="20537"/>
                    <a:pt x="6170" y="21600"/>
                    <a:pt x="7425" y="21600"/>
                  </a:cubicBezTo>
                  <a:cubicBezTo>
                    <a:pt x="8679" y="21600"/>
                    <a:pt x="9727" y="20537"/>
                    <a:pt x="10029" y="19107"/>
                  </a:cubicBezTo>
                  <a:lnTo>
                    <a:pt x="13595" y="19107"/>
                  </a:lnTo>
                  <a:cubicBezTo>
                    <a:pt x="13897" y="20537"/>
                    <a:pt x="14945" y="21600"/>
                    <a:pt x="16200" y="21600"/>
                  </a:cubicBezTo>
                  <a:cubicBezTo>
                    <a:pt x="17453" y="21600"/>
                    <a:pt x="18501" y="20537"/>
                    <a:pt x="18803" y="19107"/>
                  </a:cubicBezTo>
                  <a:lnTo>
                    <a:pt x="19575" y="19107"/>
                  </a:lnTo>
                  <a:cubicBezTo>
                    <a:pt x="20691" y="19107"/>
                    <a:pt x="21599" y="17989"/>
                    <a:pt x="21599" y="16615"/>
                  </a:cubicBezTo>
                  <a:lnTo>
                    <a:pt x="21599" y="11630"/>
                  </a:lnTo>
                  <a:cubicBezTo>
                    <a:pt x="21599" y="11137"/>
                    <a:pt x="21482" y="10658"/>
                    <a:pt x="21259" y="10248"/>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61" name="Group 5"/>
          <p:cNvGrpSpPr/>
          <p:nvPr/>
        </p:nvGrpSpPr>
        <p:grpSpPr>
          <a:xfrm>
            <a:off x="6831585" y="3578617"/>
            <a:ext cx="359165" cy="359779"/>
            <a:chOff x="9145588" y="4435475"/>
            <a:chExt cx="464344" cy="465138"/>
          </a:xfrm>
          <a:solidFill>
            <a:schemeClr val="bg1"/>
          </a:solidFill>
        </p:grpSpPr>
        <p:sp>
          <p:nvSpPr>
            <p:cNvPr id="62" name="AutoShape 7"/>
            <p:cNvSpPr>
              <a:spLocks/>
            </p:cNvSpPr>
            <p:nvPr/>
          </p:nvSpPr>
          <p:spPr bwMode="auto">
            <a:xfrm>
              <a:off x="9145588" y="4435475"/>
              <a:ext cx="464344" cy="465138"/>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3" name="AutoShape 8"/>
            <p:cNvSpPr>
              <a:spLocks/>
            </p:cNvSpPr>
            <p:nvPr/>
          </p:nvSpPr>
          <p:spPr bwMode="auto">
            <a:xfrm>
              <a:off x="9348788" y="4638675"/>
              <a:ext cx="57944" cy="5794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4" name="AutoShape 9"/>
            <p:cNvSpPr>
              <a:spLocks/>
            </p:cNvSpPr>
            <p:nvPr/>
          </p:nvSpPr>
          <p:spPr bwMode="auto">
            <a:xfrm>
              <a:off x="9290050" y="4580732"/>
              <a:ext cx="174625" cy="174625"/>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5" name="AutoShape 10"/>
            <p:cNvSpPr>
              <a:spLocks/>
            </p:cNvSpPr>
            <p:nvPr/>
          </p:nvSpPr>
          <p:spPr bwMode="auto">
            <a:xfrm>
              <a:off x="9406732" y="4696619"/>
              <a:ext cx="72231" cy="74613"/>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6" name="AutoShape 11"/>
            <p:cNvSpPr>
              <a:spLocks/>
            </p:cNvSpPr>
            <p:nvPr/>
          </p:nvSpPr>
          <p:spPr bwMode="auto">
            <a:xfrm>
              <a:off x="9435307" y="4725988"/>
              <a:ext cx="103981" cy="106363"/>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7" name="AutoShape 12"/>
            <p:cNvSpPr>
              <a:spLocks/>
            </p:cNvSpPr>
            <p:nvPr/>
          </p:nvSpPr>
          <p:spPr bwMode="auto">
            <a:xfrm>
              <a:off x="9421019" y="4711700"/>
              <a:ext cx="88106" cy="89694"/>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8" name="AutoShape 13"/>
            <p:cNvSpPr>
              <a:spLocks/>
            </p:cNvSpPr>
            <p:nvPr/>
          </p:nvSpPr>
          <p:spPr bwMode="auto">
            <a:xfrm>
              <a:off x="9275763" y="4566444"/>
              <a:ext cx="73025" cy="7381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9" name="AutoShape 14"/>
            <p:cNvSpPr>
              <a:spLocks/>
            </p:cNvSpPr>
            <p:nvPr/>
          </p:nvSpPr>
          <p:spPr bwMode="auto">
            <a:xfrm>
              <a:off x="9217819" y="4508500"/>
              <a:ext cx="103981" cy="105569"/>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0" name="AutoShape 15"/>
            <p:cNvSpPr>
              <a:spLocks/>
            </p:cNvSpPr>
            <p:nvPr/>
          </p:nvSpPr>
          <p:spPr bwMode="auto">
            <a:xfrm>
              <a:off x="9247188" y="4537075"/>
              <a:ext cx="88107" cy="90488"/>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71" name="Group 15"/>
          <p:cNvGrpSpPr/>
          <p:nvPr/>
        </p:nvGrpSpPr>
        <p:grpSpPr>
          <a:xfrm>
            <a:off x="6112643" y="3589668"/>
            <a:ext cx="359165" cy="348727"/>
            <a:chOff x="8216107" y="4449763"/>
            <a:chExt cx="464344" cy="450850"/>
          </a:xfrm>
          <a:solidFill>
            <a:schemeClr val="bg1"/>
          </a:solidFill>
        </p:grpSpPr>
        <p:sp>
          <p:nvSpPr>
            <p:cNvPr id="72" name="AutoShape 16"/>
            <p:cNvSpPr>
              <a:spLocks/>
            </p:cNvSpPr>
            <p:nvPr/>
          </p:nvSpPr>
          <p:spPr bwMode="auto">
            <a:xfrm>
              <a:off x="8448675" y="4696619"/>
              <a:ext cx="57944" cy="587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4841"/>
                    <a:pt x="0" y="10800"/>
                  </a:cubicBezTo>
                  <a:cubicBezTo>
                    <a:pt x="0" y="16758"/>
                    <a:pt x="4838" y="21599"/>
                    <a:pt x="10800" y="21599"/>
                  </a:cubicBezTo>
                  <a:cubicBezTo>
                    <a:pt x="16761" y="21599"/>
                    <a:pt x="21600" y="16758"/>
                    <a:pt x="21600" y="10800"/>
                  </a:cubicBezTo>
                  <a:cubicBezTo>
                    <a:pt x="21600" y="4841"/>
                    <a:pt x="16761" y="0"/>
                    <a:pt x="10800"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3" name="AutoShape 17"/>
            <p:cNvSpPr>
              <a:spLocks/>
            </p:cNvSpPr>
            <p:nvPr/>
          </p:nvSpPr>
          <p:spPr bwMode="auto">
            <a:xfrm>
              <a:off x="8216107" y="4449763"/>
              <a:ext cx="464344" cy="450850"/>
            </a:xfrm>
            <a:custGeom>
              <a:avLst/>
              <a:gdLst>
                <a:gd name="T0" fmla="*/ 10473 w 20946"/>
                <a:gd name="T1" fmla="*/ 10800 h 21600"/>
                <a:gd name="T2" fmla="*/ 10473 w 20946"/>
                <a:gd name="T3" fmla="*/ 10800 h 21600"/>
                <a:gd name="T4" fmla="*/ 10473 w 20946"/>
                <a:gd name="T5" fmla="*/ 10800 h 21600"/>
                <a:gd name="T6" fmla="*/ 10473 w 20946"/>
                <a:gd name="T7" fmla="*/ 10800 h 21600"/>
              </a:gdLst>
              <a:ahLst/>
              <a:cxnLst>
                <a:cxn ang="0">
                  <a:pos x="T0" y="T1"/>
                </a:cxn>
                <a:cxn ang="0">
                  <a:pos x="T2" y="T3"/>
                </a:cxn>
                <a:cxn ang="0">
                  <a:pos x="T4" y="T5"/>
                </a:cxn>
                <a:cxn ang="0">
                  <a:pos x="T6" y="T7"/>
                </a:cxn>
              </a:cxnLst>
              <a:rect l="0" t="0" r="r" b="b"/>
              <a:pathLst>
                <a:path w="20946" h="21600">
                  <a:moveTo>
                    <a:pt x="18509" y="15329"/>
                  </a:moveTo>
                  <a:lnTo>
                    <a:pt x="11782" y="15329"/>
                  </a:lnTo>
                  <a:cubicBezTo>
                    <a:pt x="10699" y="15329"/>
                    <a:pt x="9818" y="14391"/>
                    <a:pt x="9818" y="13238"/>
                  </a:cubicBezTo>
                  <a:cubicBezTo>
                    <a:pt x="9818" y="12086"/>
                    <a:pt x="10699" y="11148"/>
                    <a:pt x="11782" y="11148"/>
                  </a:cubicBezTo>
                  <a:lnTo>
                    <a:pt x="17673" y="11148"/>
                  </a:lnTo>
                  <a:cubicBezTo>
                    <a:pt x="18077" y="11142"/>
                    <a:pt x="18477" y="10934"/>
                    <a:pt x="18721" y="10588"/>
                  </a:cubicBezTo>
                  <a:cubicBezTo>
                    <a:pt x="18789" y="10491"/>
                    <a:pt x="18842" y="10381"/>
                    <a:pt x="18885" y="10267"/>
                  </a:cubicBezTo>
                  <a:cubicBezTo>
                    <a:pt x="18890" y="10251"/>
                    <a:pt x="18901" y="10239"/>
                    <a:pt x="18906" y="10224"/>
                  </a:cubicBezTo>
                  <a:cubicBezTo>
                    <a:pt x="19377" y="10880"/>
                    <a:pt x="19636" y="11686"/>
                    <a:pt x="19636" y="12541"/>
                  </a:cubicBezTo>
                  <a:cubicBezTo>
                    <a:pt x="19636" y="13613"/>
                    <a:pt x="19230" y="14607"/>
                    <a:pt x="18509" y="15329"/>
                  </a:cubicBezTo>
                  <a:moveTo>
                    <a:pt x="17673" y="17767"/>
                  </a:moveTo>
                  <a:cubicBezTo>
                    <a:pt x="17673" y="19114"/>
                    <a:pt x="16647" y="20206"/>
                    <a:pt x="15382" y="20206"/>
                  </a:cubicBezTo>
                  <a:lnTo>
                    <a:pt x="3600" y="20206"/>
                  </a:lnTo>
                  <a:cubicBezTo>
                    <a:pt x="2334" y="20206"/>
                    <a:pt x="1309" y="19114"/>
                    <a:pt x="1309" y="17767"/>
                  </a:cubicBezTo>
                  <a:lnTo>
                    <a:pt x="1309" y="6786"/>
                  </a:lnTo>
                  <a:cubicBezTo>
                    <a:pt x="1931" y="7334"/>
                    <a:pt x="2730" y="7664"/>
                    <a:pt x="3600" y="7664"/>
                  </a:cubicBezTo>
                  <a:lnTo>
                    <a:pt x="14400" y="7664"/>
                  </a:lnTo>
                  <a:lnTo>
                    <a:pt x="17018" y="7664"/>
                  </a:lnTo>
                  <a:cubicBezTo>
                    <a:pt x="17379" y="7664"/>
                    <a:pt x="17673" y="7976"/>
                    <a:pt x="17673" y="8361"/>
                  </a:cubicBezTo>
                  <a:lnTo>
                    <a:pt x="17673" y="9754"/>
                  </a:lnTo>
                  <a:lnTo>
                    <a:pt x="11782" y="9754"/>
                  </a:lnTo>
                  <a:cubicBezTo>
                    <a:pt x="9974" y="9754"/>
                    <a:pt x="8509" y="11314"/>
                    <a:pt x="8509" y="13238"/>
                  </a:cubicBezTo>
                  <a:cubicBezTo>
                    <a:pt x="8509" y="15163"/>
                    <a:pt x="9974" y="16722"/>
                    <a:pt x="11782" y="16722"/>
                  </a:cubicBezTo>
                  <a:lnTo>
                    <a:pt x="17673" y="16722"/>
                  </a:lnTo>
                  <a:cubicBezTo>
                    <a:pt x="17673" y="16722"/>
                    <a:pt x="17673" y="17767"/>
                    <a:pt x="17673" y="17767"/>
                  </a:cubicBezTo>
                  <a:close/>
                  <a:moveTo>
                    <a:pt x="16363" y="5574"/>
                  </a:moveTo>
                  <a:lnTo>
                    <a:pt x="16363" y="6270"/>
                  </a:lnTo>
                  <a:lnTo>
                    <a:pt x="14400" y="6270"/>
                  </a:lnTo>
                  <a:lnTo>
                    <a:pt x="3600" y="6270"/>
                  </a:lnTo>
                  <a:cubicBezTo>
                    <a:pt x="3246" y="6270"/>
                    <a:pt x="2916" y="6179"/>
                    <a:pt x="2617" y="6027"/>
                  </a:cubicBezTo>
                  <a:lnTo>
                    <a:pt x="2617" y="5574"/>
                  </a:lnTo>
                  <a:cubicBezTo>
                    <a:pt x="2617" y="5574"/>
                    <a:pt x="16363" y="5574"/>
                    <a:pt x="16363" y="5574"/>
                  </a:cubicBezTo>
                  <a:close/>
                  <a:moveTo>
                    <a:pt x="16363" y="4877"/>
                  </a:moveTo>
                  <a:lnTo>
                    <a:pt x="2617" y="4877"/>
                  </a:lnTo>
                  <a:lnTo>
                    <a:pt x="2617" y="4180"/>
                  </a:lnTo>
                  <a:lnTo>
                    <a:pt x="16363" y="4180"/>
                  </a:lnTo>
                  <a:cubicBezTo>
                    <a:pt x="16363" y="4180"/>
                    <a:pt x="16363" y="4877"/>
                    <a:pt x="16363" y="4877"/>
                  </a:cubicBezTo>
                  <a:close/>
                  <a:moveTo>
                    <a:pt x="16363" y="3483"/>
                  </a:moveTo>
                  <a:lnTo>
                    <a:pt x="2617" y="3483"/>
                  </a:lnTo>
                  <a:lnTo>
                    <a:pt x="2617" y="2787"/>
                  </a:lnTo>
                  <a:lnTo>
                    <a:pt x="16363" y="2787"/>
                  </a:lnTo>
                  <a:cubicBezTo>
                    <a:pt x="16363" y="2787"/>
                    <a:pt x="16363" y="3483"/>
                    <a:pt x="16363" y="3483"/>
                  </a:cubicBezTo>
                  <a:close/>
                  <a:moveTo>
                    <a:pt x="3600" y="1393"/>
                  </a:moveTo>
                  <a:lnTo>
                    <a:pt x="14400" y="1393"/>
                  </a:lnTo>
                  <a:lnTo>
                    <a:pt x="17018" y="1393"/>
                  </a:lnTo>
                  <a:cubicBezTo>
                    <a:pt x="17379" y="1393"/>
                    <a:pt x="17673" y="1705"/>
                    <a:pt x="17673" y="2090"/>
                  </a:cubicBezTo>
                  <a:lnTo>
                    <a:pt x="17673" y="3832"/>
                  </a:lnTo>
                  <a:lnTo>
                    <a:pt x="17673" y="4180"/>
                  </a:lnTo>
                  <a:lnTo>
                    <a:pt x="17673" y="6398"/>
                  </a:lnTo>
                  <a:cubicBezTo>
                    <a:pt x="17466" y="6321"/>
                    <a:pt x="17249" y="6270"/>
                    <a:pt x="17018" y="6270"/>
                  </a:cubicBezTo>
                  <a:lnTo>
                    <a:pt x="17018" y="5574"/>
                  </a:lnTo>
                  <a:lnTo>
                    <a:pt x="17018" y="4180"/>
                  </a:lnTo>
                  <a:lnTo>
                    <a:pt x="17018" y="2787"/>
                  </a:lnTo>
                  <a:cubicBezTo>
                    <a:pt x="17018" y="2401"/>
                    <a:pt x="16724" y="2090"/>
                    <a:pt x="16363" y="2090"/>
                  </a:cubicBezTo>
                  <a:lnTo>
                    <a:pt x="2617" y="2090"/>
                  </a:lnTo>
                  <a:cubicBezTo>
                    <a:pt x="2256" y="2090"/>
                    <a:pt x="1963" y="2401"/>
                    <a:pt x="1963" y="2787"/>
                  </a:cubicBezTo>
                  <a:lnTo>
                    <a:pt x="1963" y="4180"/>
                  </a:lnTo>
                  <a:lnTo>
                    <a:pt x="1963" y="5534"/>
                  </a:lnTo>
                  <a:cubicBezTo>
                    <a:pt x="1559" y="5094"/>
                    <a:pt x="1309" y="4495"/>
                    <a:pt x="1309" y="3832"/>
                  </a:cubicBezTo>
                  <a:cubicBezTo>
                    <a:pt x="1309" y="2485"/>
                    <a:pt x="2334" y="1393"/>
                    <a:pt x="3600" y="1393"/>
                  </a:cubicBezTo>
                  <a:moveTo>
                    <a:pt x="18983" y="8361"/>
                  </a:moveTo>
                  <a:lnTo>
                    <a:pt x="18982" y="8361"/>
                  </a:lnTo>
                  <a:lnTo>
                    <a:pt x="18982" y="4180"/>
                  </a:lnTo>
                  <a:lnTo>
                    <a:pt x="18982" y="3832"/>
                  </a:lnTo>
                  <a:lnTo>
                    <a:pt x="18982" y="2090"/>
                  </a:lnTo>
                  <a:cubicBezTo>
                    <a:pt x="18982" y="935"/>
                    <a:pt x="18102" y="0"/>
                    <a:pt x="17018" y="0"/>
                  </a:cubicBezTo>
                  <a:lnTo>
                    <a:pt x="14400" y="0"/>
                  </a:lnTo>
                  <a:lnTo>
                    <a:pt x="3600" y="0"/>
                  </a:lnTo>
                  <a:cubicBezTo>
                    <a:pt x="1614" y="0"/>
                    <a:pt x="0" y="1719"/>
                    <a:pt x="0" y="3832"/>
                  </a:cubicBezTo>
                  <a:lnTo>
                    <a:pt x="0" y="17767"/>
                  </a:lnTo>
                  <a:cubicBezTo>
                    <a:pt x="0" y="19880"/>
                    <a:pt x="1614" y="21600"/>
                    <a:pt x="3600" y="21600"/>
                  </a:cubicBezTo>
                  <a:lnTo>
                    <a:pt x="15382" y="21600"/>
                  </a:lnTo>
                  <a:cubicBezTo>
                    <a:pt x="17366" y="21600"/>
                    <a:pt x="18982" y="19880"/>
                    <a:pt x="18982" y="17767"/>
                  </a:cubicBezTo>
                  <a:lnTo>
                    <a:pt x="18982" y="16722"/>
                  </a:lnTo>
                  <a:lnTo>
                    <a:pt x="18983" y="16722"/>
                  </a:lnTo>
                  <a:cubicBezTo>
                    <a:pt x="21600" y="14631"/>
                    <a:pt x="21600" y="10452"/>
                    <a:pt x="18983" y="8361"/>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74" name="组合 73"/>
          <p:cNvGrpSpPr/>
          <p:nvPr/>
        </p:nvGrpSpPr>
        <p:grpSpPr>
          <a:xfrm>
            <a:off x="5394325" y="3578225"/>
            <a:ext cx="358775" cy="360363"/>
            <a:chOff x="5394325" y="3578225"/>
            <a:chExt cx="358775" cy="360363"/>
          </a:xfrm>
          <a:solidFill>
            <a:schemeClr val="bg1"/>
          </a:solidFill>
        </p:grpSpPr>
        <p:sp>
          <p:nvSpPr>
            <p:cNvPr id="75" name="AutoShape 18"/>
            <p:cNvSpPr>
              <a:spLocks/>
            </p:cNvSpPr>
            <p:nvPr/>
          </p:nvSpPr>
          <p:spPr bwMode="auto">
            <a:xfrm>
              <a:off x="5394325" y="3578225"/>
              <a:ext cx="358775" cy="3603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799"/>
                  </a:moveTo>
                  <a:cubicBezTo>
                    <a:pt x="20249" y="20048"/>
                    <a:pt x="20048" y="20249"/>
                    <a:pt x="19799" y="20249"/>
                  </a:cubicBezTo>
                  <a:lnTo>
                    <a:pt x="1800" y="20249"/>
                  </a:lnTo>
                  <a:cubicBezTo>
                    <a:pt x="1551" y="20249"/>
                    <a:pt x="1349" y="20048"/>
                    <a:pt x="1349" y="19799"/>
                  </a:cubicBezTo>
                  <a:lnTo>
                    <a:pt x="1349" y="3824"/>
                  </a:lnTo>
                  <a:cubicBezTo>
                    <a:pt x="1349" y="3576"/>
                    <a:pt x="1551" y="3375"/>
                    <a:pt x="1800" y="3375"/>
                  </a:cubicBezTo>
                  <a:lnTo>
                    <a:pt x="4724" y="3375"/>
                  </a:lnTo>
                  <a:lnTo>
                    <a:pt x="4724" y="4725"/>
                  </a:lnTo>
                  <a:cubicBezTo>
                    <a:pt x="4724" y="5098"/>
                    <a:pt x="5027" y="5400"/>
                    <a:pt x="5399" y="5400"/>
                  </a:cubicBezTo>
                  <a:cubicBezTo>
                    <a:pt x="5772" y="5400"/>
                    <a:pt x="6074" y="5098"/>
                    <a:pt x="6074" y="4725"/>
                  </a:cubicBezTo>
                  <a:lnTo>
                    <a:pt x="6074" y="3375"/>
                  </a:lnTo>
                  <a:lnTo>
                    <a:pt x="10124" y="3375"/>
                  </a:lnTo>
                  <a:lnTo>
                    <a:pt x="10124" y="4725"/>
                  </a:lnTo>
                  <a:cubicBezTo>
                    <a:pt x="10124" y="5098"/>
                    <a:pt x="10427" y="5400"/>
                    <a:pt x="10800" y="5400"/>
                  </a:cubicBezTo>
                  <a:cubicBezTo>
                    <a:pt x="11172" y="5400"/>
                    <a:pt x="11474" y="5098"/>
                    <a:pt x="11474" y="4725"/>
                  </a:cubicBezTo>
                  <a:lnTo>
                    <a:pt x="11474" y="3375"/>
                  </a:lnTo>
                  <a:lnTo>
                    <a:pt x="15524" y="3375"/>
                  </a:lnTo>
                  <a:lnTo>
                    <a:pt x="15524" y="4725"/>
                  </a:lnTo>
                  <a:cubicBezTo>
                    <a:pt x="15524" y="5098"/>
                    <a:pt x="15827" y="5400"/>
                    <a:pt x="16199" y="5400"/>
                  </a:cubicBezTo>
                  <a:cubicBezTo>
                    <a:pt x="16572" y="5400"/>
                    <a:pt x="16874" y="5098"/>
                    <a:pt x="16874" y="4725"/>
                  </a:cubicBezTo>
                  <a:lnTo>
                    <a:pt x="16874" y="3375"/>
                  </a:lnTo>
                  <a:lnTo>
                    <a:pt x="19799" y="3375"/>
                  </a:lnTo>
                  <a:cubicBezTo>
                    <a:pt x="20048" y="3375"/>
                    <a:pt x="20249" y="3576"/>
                    <a:pt x="20249" y="3824"/>
                  </a:cubicBezTo>
                  <a:cubicBezTo>
                    <a:pt x="20249" y="3824"/>
                    <a:pt x="20249" y="19799"/>
                    <a:pt x="20249" y="19799"/>
                  </a:cubicBezTo>
                  <a:close/>
                  <a:moveTo>
                    <a:pt x="19799" y="2025"/>
                  </a:moveTo>
                  <a:lnTo>
                    <a:pt x="16874" y="2025"/>
                  </a:lnTo>
                  <a:lnTo>
                    <a:pt x="16874" y="675"/>
                  </a:lnTo>
                  <a:cubicBezTo>
                    <a:pt x="16874" y="301"/>
                    <a:pt x="16572" y="0"/>
                    <a:pt x="16199" y="0"/>
                  </a:cubicBezTo>
                  <a:cubicBezTo>
                    <a:pt x="15827" y="0"/>
                    <a:pt x="15524" y="301"/>
                    <a:pt x="15524" y="675"/>
                  </a:cubicBezTo>
                  <a:lnTo>
                    <a:pt x="15524" y="2025"/>
                  </a:lnTo>
                  <a:lnTo>
                    <a:pt x="11474" y="2025"/>
                  </a:lnTo>
                  <a:lnTo>
                    <a:pt x="11474" y="675"/>
                  </a:lnTo>
                  <a:cubicBezTo>
                    <a:pt x="11474" y="301"/>
                    <a:pt x="11172" y="0"/>
                    <a:pt x="10800" y="0"/>
                  </a:cubicBezTo>
                  <a:cubicBezTo>
                    <a:pt x="10427" y="0"/>
                    <a:pt x="10124" y="301"/>
                    <a:pt x="10124" y="675"/>
                  </a:cubicBezTo>
                  <a:lnTo>
                    <a:pt x="10124" y="2025"/>
                  </a:lnTo>
                  <a:lnTo>
                    <a:pt x="6074" y="2025"/>
                  </a:lnTo>
                  <a:lnTo>
                    <a:pt x="6074" y="675"/>
                  </a:lnTo>
                  <a:cubicBezTo>
                    <a:pt x="6074" y="301"/>
                    <a:pt x="5772" y="0"/>
                    <a:pt x="5399" y="0"/>
                  </a:cubicBezTo>
                  <a:cubicBezTo>
                    <a:pt x="5027" y="0"/>
                    <a:pt x="4724" y="301"/>
                    <a:pt x="4724" y="675"/>
                  </a:cubicBezTo>
                  <a:lnTo>
                    <a:pt x="4724" y="2025"/>
                  </a:lnTo>
                  <a:lnTo>
                    <a:pt x="1800" y="2025"/>
                  </a:lnTo>
                  <a:cubicBezTo>
                    <a:pt x="805" y="2025"/>
                    <a:pt x="0" y="2830"/>
                    <a:pt x="0" y="3824"/>
                  </a:cubicBezTo>
                  <a:lnTo>
                    <a:pt x="0" y="19799"/>
                  </a:lnTo>
                  <a:cubicBezTo>
                    <a:pt x="0" y="20793"/>
                    <a:pt x="805" y="21599"/>
                    <a:pt x="1800" y="21599"/>
                  </a:cubicBezTo>
                  <a:lnTo>
                    <a:pt x="19799" y="21599"/>
                  </a:lnTo>
                  <a:cubicBezTo>
                    <a:pt x="20794" y="21599"/>
                    <a:pt x="21600" y="20793"/>
                    <a:pt x="21600" y="19799"/>
                  </a:cubicBezTo>
                  <a:lnTo>
                    <a:pt x="21600" y="3824"/>
                  </a:lnTo>
                  <a:cubicBezTo>
                    <a:pt x="21600" y="2830"/>
                    <a:pt x="20794" y="2025"/>
                    <a:pt x="19799" y="2025"/>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6" name="AutoShape 19"/>
            <p:cNvSpPr>
              <a:spLocks/>
            </p:cNvSpPr>
            <p:nvPr/>
          </p:nvSpPr>
          <p:spPr bwMode="auto">
            <a:xfrm>
              <a:off x="5472113" y="3713163"/>
              <a:ext cx="46037" cy="349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7" name="AutoShape 20"/>
            <p:cNvSpPr>
              <a:spLocks/>
            </p:cNvSpPr>
            <p:nvPr/>
          </p:nvSpPr>
          <p:spPr bwMode="auto">
            <a:xfrm>
              <a:off x="5472113" y="3770313"/>
              <a:ext cx="46037" cy="333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8" name="AutoShape 21"/>
            <p:cNvSpPr>
              <a:spLocks/>
            </p:cNvSpPr>
            <p:nvPr/>
          </p:nvSpPr>
          <p:spPr bwMode="auto">
            <a:xfrm>
              <a:off x="5472113" y="3825875"/>
              <a:ext cx="46037" cy="333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9" name="AutoShape 22"/>
            <p:cNvSpPr>
              <a:spLocks/>
            </p:cNvSpPr>
            <p:nvPr/>
          </p:nvSpPr>
          <p:spPr bwMode="auto">
            <a:xfrm>
              <a:off x="5551488" y="3825875"/>
              <a:ext cx="44450" cy="333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0" name="AutoShape 23"/>
            <p:cNvSpPr>
              <a:spLocks/>
            </p:cNvSpPr>
            <p:nvPr/>
          </p:nvSpPr>
          <p:spPr bwMode="auto">
            <a:xfrm>
              <a:off x="5551488" y="3770313"/>
              <a:ext cx="44450" cy="333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1" name="AutoShape 24"/>
            <p:cNvSpPr>
              <a:spLocks/>
            </p:cNvSpPr>
            <p:nvPr/>
          </p:nvSpPr>
          <p:spPr bwMode="auto">
            <a:xfrm>
              <a:off x="5551488" y="3713163"/>
              <a:ext cx="44450" cy="349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2" name="AutoShape 25"/>
            <p:cNvSpPr>
              <a:spLocks/>
            </p:cNvSpPr>
            <p:nvPr/>
          </p:nvSpPr>
          <p:spPr bwMode="auto">
            <a:xfrm>
              <a:off x="5630863" y="3825875"/>
              <a:ext cx="44450" cy="333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3" name="AutoShape 26"/>
            <p:cNvSpPr>
              <a:spLocks/>
            </p:cNvSpPr>
            <p:nvPr/>
          </p:nvSpPr>
          <p:spPr bwMode="auto">
            <a:xfrm>
              <a:off x="5630863" y="3770313"/>
              <a:ext cx="44450" cy="333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4" name="AutoShape 27"/>
            <p:cNvSpPr>
              <a:spLocks/>
            </p:cNvSpPr>
            <p:nvPr/>
          </p:nvSpPr>
          <p:spPr bwMode="auto">
            <a:xfrm>
              <a:off x="5630863" y="3713163"/>
              <a:ext cx="44450" cy="349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85" name="AutoShape 28"/>
          <p:cNvSpPr>
            <a:spLocks/>
          </p:cNvSpPr>
          <p:nvPr/>
        </p:nvSpPr>
        <p:spPr bwMode="auto">
          <a:xfrm>
            <a:off x="4675188" y="3578225"/>
            <a:ext cx="360362" cy="3603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9450"/>
                </a:moveTo>
                <a:cubicBezTo>
                  <a:pt x="20249" y="9823"/>
                  <a:pt x="19947" y="10124"/>
                  <a:pt x="19575" y="10124"/>
                </a:cubicBezTo>
                <a:lnTo>
                  <a:pt x="18324" y="10124"/>
                </a:lnTo>
                <a:lnTo>
                  <a:pt x="15624" y="5400"/>
                </a:lnTo>
                <a:lnTo>
                  <a:pt x="17549" y="5400"/>
                </a:lnTo>
                <a:cubicBezTo>
                  <a:pt x="17762" y="5400"/>
                  <a:pt x="17962" y="5500"/>
                  <a:pt x="18089" y="5670"/>
                </a:cubicBezTo>
                <a:lnTo>
                  <a:pt x="20114" y="8370"/>
                </a:lnTo>
                <a:cubicBezTo>
                  <a:pt x="20202" y="8486"/>
                  <a:pt x="20249" y="8628"/>
                  <a:pt x="20249" y="8774"/>
                </a:cubicBezTo>
                <a:cubicBezTo>
                  <a:pt x="20249" y="8774"/>
                  <a:pt x="20249" y="9450"/>
                  <a:pt x="20249" y="9450"/>
                </a:cubicBezTo>
                <a:close/>
                <a:moveTo>
                  <a:pt x="18224" y="20249"/>
                </a:moveTo>
                <a:lnTo>
                  <a:pt x="14174" y="20249"/>
                </a:lnTo>
                <a:lnTo>
                  <a:pt x="14174" y="13500"/>
                </a:lnTo>
                <a:cubicBezTo>
                  <a:pt x="14174" y="13126"/>
                  <a:pt x="13872" y="12825"/>
                  <a:pt x="13499" y="12825"/>
                </a:cubicBezTo>
                <a:lnTo>
                  <a:pt x="8437" y="12825"/>
                </a:lnTo>
                <a:cubicBezTo>
                  <a:pt x="8064" y="12825"/>
                  <a:pt x="7762" y="13126"/>
                  <a:pt x="7762" y="13500"/>
                </a:cubicBezTo>
                <a:lnTo>
                  <a:pt x="7762" y="20249"/>
                </a:lnTo>
                <a:lnTo>
                  <a:pt x="3374" y="20249"/>
                </a:lnTo>
                <a:lnTo>
                  <a:pt x="3374" y="11475"/>
                </a:lnTo>
                <a:lnTo>
                  <a:pt x="18224" y="11475"/>
                </a:lnTo>
                <a:cubicBezTo>
                  <a:pt x="18224" y="11475"/>
                  <a:pt x="18224" y="20249"/>
                  <a:pt x="18224" y="20249"/>
                </a:cubicBezTo>
                <a:close/>
                <a:moveTo>
                  <a:pt x="13499" y="20249"/>
                </a:moveTo>
                <a:lnTo>
                  <a:pt x="8437" y="20249"/>
                </a:lnTo>
                <a:lnTo>
                  <a:pt x="8437" y="13500"/>
                </a:lnTo>
                <a:lnTo>
                  <a:pt x="13499" y="13500"/>
                </a:lnTo>
                <a:cubicBezTo>
                  <a:pt x="13499" y="13500"/>
                  <a:pt x="13499" y="20249"/>
                  <a:pt x="13499" y="20249"/>
                </a:cubicBezTo>
                <a:close/>
                <a:moveTo>
                  <a:pt x="1349" y="9450"/>
                </a:moveTo>
                <a:lnTo>
                  <a:pt x="1349" y="8774"/>
                </a:lnTo>
                <a:cubicBezTo>
                  <a:pt x="1349" y="8628"/>
                  <a:pt x="1397" y="8486"/>
                  <a:pt x="1485" y="8370"/>
                </a:cubicBezTo>
                <a:lnTo>
                  <a:pt x="3510" y="5670"/>
                </a:lnTo>
                <a:cubicBezTo>
                  <a:pt x="3637" y="5500"/>
                  <a:pt x="3837" y="5400"/>
                  <a:pt x="4049" y="5400"/>
                </a:cubicBezTo>
                <a:lnTo>
                  <a:pt x="5975" y="5400"/>
                </a:lnTo>
                <a:lnTo>
                  <a:pt x="3275" y="10124"/>
                </a:lnTo>
                <a:lnTo>
                  <a:pt x="2024" y="10124"/>
                </a:lnTo>
                <a:cubicBezTo>
                  <a:pt x="1652" y="10124"/>
                  <a:pt x="1349" y="9823"/>
                  <a:pt x="1349" y="9450"/>
                </a:cubicBezTo>
                <a:moveTo>
                  <a:pt x="13369" y="5400"/>
                </a:moveTo>
                <a:lnTo>
                  <a:pt x="14846" y="5400"/>
                </a:lnTo>
                <a:lnTo>
                  <a:pt x="17546" y="10124"/>
                </a:lnTo>
                <a:lnTo>
                  <a:pt x="14719" y="10124"/>
                </a:lnTo>
                <a:cubicBezTo>
                  <a:pt x="14719" y="10124"/>
                  <a:pt x="13369" y="5400"/>
                  <a:pt x="13369" y="5400"/>
                </a:cubicBezTo>
                <a:close/>
                <a:moveTo>
                  <a:pt x="11137" y="5400"/>
                </a:moveTo>
                <a:lnTo>
                  <a:pt x="12666" y="5400"/>
                </a:lnTo>
                <a:lnTo>
                  <a:pt x="14016" y="10124"/>
                </a:lnTo>
                <a:lnTo>
                  <a:pt x="11137" y="10124"/>
                </a:lnTo>
                <a:cubicBezTo>
                  <a:pt x="11137" y="10124"/>
                  <a:pt x="11137" y="5400"/>
                  <a:pt x="11137" y="5400"/>
                </a:cubicBezTo>
                <a:close/>
                <a:moveTo>
                  <a:pt x="8932" y="5400"/>
                </a:moveTo>
                <a:lnTo>
                  <a:pt x="10462" y="5400"/>
                </a:lnTo>
                <a:lnTo>
                  <a:pt x="10462" y="10124"/>
                </a:lnTo>
                <a:lnTo>
                  <a:pt x="7582" y="10124"/>
                </a:lnTo>
                <a:cubicBezTo>
                  <a:pt x="7582" y="10124"/>
                  <a:pt x="8932" y="5400"/>
                  <a:pt x="8932" y="5400"/>
                </a:cubicBezTo>
                <a:close/>
                <a:moveTo>
                  <a:pt x="6880" y="10124"/>
                </a:moveTo>
                <a:lnTo>
                  <a:pt x="4052" y="10124"/>
                </a:lnTo>
                <a:lnTo>
                  <a:pt x="6752" y="5400"/>
                </a:lnTo>
                <a:lnTo>
                  <a:pt x="8230" y="5400"/>
                </a:lnTo>
                <a:cubicBezTo>
                  <a:pt x="8230" y="5400"/>
                  <a:pt x="6880" y="10124"/>
                  <a:pt x="6880" y="10124"/>
                </a:cubicBezTo>
                <a:close/>
                <a:moveTo>
                  <a:pt x="17549" y="1350"/>
                </a:moveTo>
                <a:lnTo>
                  <a:pt x="17549" y="4050"/>
                </a:lnTo>
                <a:lnTo>
                  <a:pt x="4049" y="4050"/>
                </a:lnTo>
                <a:lnTo>
                  <a:pt x="4049" y="1350"/>
                </a:lnTo>
                <a:cubicBezTo>
                  <a:pt x="4049" y="1350"/>
                  <a:pt x="17549" y="1350"/>
                  <a:pt x="17549" y="1350"/>
                </a:cubicBezTo>
                <a:close/>
                <a:moveTo>
                  <a:pt x="21194" y="7560"/>
                </a:moveTo>
                <a:lnTo>
                  <a:pt x="19170" y="4861"/>
                </a:lnTo>
                <a:cubicBezTo>
                  <a:pt x="19091" y="4755"/>
                  <a:pt x="18997" y="4663"/>
                  <a:pt x="18899" y="4576"/>
                </a:cubicBezTo>
                <a:lnTo>
                  <a:pt x="18899" y="1350"/>
                </a:lnTo>
                <a:cubicBezTo>
                  <a:pt x="18899" y="605"/>
                  <a:pt x="18295" y="0"/>
                  <a:pt x="17549" y="0"/>
                </a:cubicBezTo>
                <a:lnTo>
                  <a:pt x="4049" y="0"/>
                </a:lnTo>
                <a:cubicBezTo>
                  <a:pt x="3304" y="0"/>
                  <a:pt x="2699" y="605"/>
                  <a:pt x="2699" y="1350"/>
                </a:cubicBezTo>
                <a:lnTo>
                  <a:pt x="2699" y="4576"/>
                </a:lnTo>
                <a:cubicBezTo>
                  <a:pt x="2602" y="4663"/>
                  <a:pt x="2508" y="4754"/>
                  <a:pt x="2430" y="4860"/>
                </a:cubicBezTo>
                <a:lnTo>
                  <a:pt x="406" y="7559"/>
                </a:lnTo>
                <a:cubicBezTo>
                  <a:pt x="143" y="7907"/>
                  <a:pt x="0" y="8338"/>
                  <a:pt x="0" y="8774"/>
                </a:cubicBezTo>
                <a:lnTo>
                  <a:pt x="0" y="9450"/>
                </a:lnTo>
                <a:cubicBezTo>
                  <a:pt x="0" y="10566"/>
                  <a:pt x="908" y="11475"/>
                  <a:pt x="2024" y="11475"/>
                </a:cubicBezTo>
                <a:lnTo>
                  <a:pt x="2024" y="20249"/>
                </a:lnTo>
                <a:cubicBezTo>
                  <a:pt x="2024" y="20994"/>
                  <a:pt x="2629" y="21599"/>
                  <a:pt x="3374" y="21599"/>
                </a:cubicBezTo>
                <a:lnTo>
                  <a:pt x="18224" y="21599"/>
                </a:lnTo>
                <a:cubicBezTo>
                  <a:pt x="18970" y="21599"/>
                  <a:pt x="19575" y="20994"/>
                  <a:pt x="19575" y="20249"/>
                </a:cubicBezTo>
                <a:lnTo>
                  <a:pt x="19575" y="11475"/>
                </a:lnTo>
                <a:cubicBezTo>
                  <a:pt x="20691" y="11475"/>
                  <a:pt x="21600" y="10566"/>
                  <a:pt x="21600" y="9450"/>
                </a:cubicBezTo>
                <a:lnTo>
                  <a:pt x="21600" y="8774"/>
                </a:lnTo>
                <a:cubicBezTo>
                  <a:pt x="21600" y="8338"/>
                  <a:pt x="21456" y="7907"/>
                  <a:pt x="21194" y="7560"/>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6" name="AutoShape 29"/>
          <p:cNvSpPr>
            <a:spLocks/>
          </p:cNvSpPr>
          <p:nvPr/>
        </p:nvSpPr>
        <p:spPr bwMode="auto">
          <a:xfrm>
            <a:off x="8267700" y="2871788"/>
            <a:ext cx="360363" cy="325437"/>
          </a:xfrm>
          <a:custGeom>
            <a:avLst/>
            <a:gdLst>
              <a:gd name="T0" fmla="+- 0 10736 439"/>
              <a:gd name="T1" fmla="*/ T0 w 20595"/>
              <a:gd name="T2" fmla="+- 0 10869 621"/>
              <a:gd name="T3" fmla="*/ 10869 h 20497"/>
              <a:gd name="T4" fmla="+- 0 10736 439"/>
              <a:gd name="T5" fmla="*/ T4 w 20595"/>
              <a:gd name="T6" fmla="+- 0 10869 621"/>
              <a:gd name="T7" fmla="*/ 10869 h 20497"/>
              <a:gd name="T8" fmla="+- 0 10736 439"/>
              <a:gd name="T9" fmla="*/ T8 w 20595"/>
              <a:gd name="T10" fmla="+- 0 10869 621"/>
              <a:gd name="T11" fmla="*/ 10869 h 20497"/>
              <a:gd name="T12" fmla="+- 0 10736 439"/>
              <a:gd name="T13" fmla="*/ T12 w 20595"/>
              <a:gd name="T14" fmla="+- 0 10869 621"/>
              <a:gd name="T15" fmla="*/ 10869 h 20497"/>
            </a:gdLst>
            <a:ahLst/>
            <a:cxnLst>
              <a:cxn ang="0">
                <a:pos x="T1" y="T3"/>
              </a:cxn>
              <a:cxn ang="0">
                <a:pos x="T5" y="T7"/>
              </a:cxn>
              <a:cxn ang="0">
                <a:pos x="T9" y="T11"/>
              </a:cxn>
              <a:cxn ang="0">
                <a:pos x="T13" y="T15"/>
              </a:cxn>
            </a:cxnLst>
            <a:rect l="0" t="0" r="r" b="b"/>
            <a:pathLst>
              <a:path w="20595" h="20497">
                <a:moveTo>
                  <a:pt x="18898" y="1863"/>
                </a:moveTo>
                <a:cubicBezTo>
                  <a:pt x="16636" y="-621"/>
                  <a:pt x="12968" y="-621"/>
                  <a:pt x="10707" y="1863"/>
                </a:cubicBezTo>
                <a:lnTo>
                  <a:pt x="1317" y="12053"/>
                </a:lnTo>
                <a:cubicBezTo>
                  <a:pt x="-439" y="13982"/>
                  <a:pt x="-439" y="17121"/>
                  <a:pt x="1317" y="19050"/>
                </a:cubicBezTo>
                <a:cubicBezTo>
                  <a:pt x="3073" y="20979"/>
                  <a:pt x="5931" y="20979"/>
                  <a:pt x="7687" y="19050"/>
                </a:cubicBezTo>
                <a:lnTo>
                  <a:pt x="17078" y="8860"/>
                </a:lnTo>
                <a:cubicBezTo>
                  <a:pt x="18335" y="7479"/>
                  <a:pt x="18335" y="5242"/>
                  <a:pt x="17078" y="3862"/>
                </a:cubicBezTo>
                <a:cubicBezTo>
                  <a:pt x="15821" y="2482"/>
                  <a:pt x="13783" y="2482"/>
                  <a:pt x="12527" y="3862"/>
                </a:cubicBezTo>
                <a:lnTo>
                  <a:pt x="5467" y="11614"/>
                </a:lnTo>
                <a:cubicBezTo>
                  <a:pt x="5216" y="11891"/>
                  <a:pt x="5216" y="12337"/>
                  <a:pt x="5467" y="12614"/>
                </a:cubicBezTo>
                <a:cubicBezTo>
                  <a:pt x="5719" y="12890"/>
                  <a:pt x="6126" y="12890"/>
                  <a:pt x="6378" y="12614"/>
                </a:cubicBezTo>
                <a:lnTo>
                  <a:pt x="13437" y="4861"/>
                </a:lnTo>
                <a:cubicBezTo>
                  <a:pt x="14190" y="4035"/>
                  <a:pt x="15414" y="4035"/>
                  <a:pt x="16167" y="4861"/>
                </a:cubicBezTo>
                <a:cubicBezTo>
                  <a:pt x="16920" y="5688"/>
                  <a:pt x="16920" y="7034"/>
                  <a:pt x="16167" y="7860"/>
                </a:cubicBezTo>
                <a:lnTo>
                  <a:pt x="6777" y="18050"/>
                </a:lnTo>
                <a:cubicBezTo>
                  <a:pt x="5520" y="19430"/>
                  <a:pt x="3484" y="19430"/>
                  <a:pt x="2227" y="18050"/>
                </a:cubicBezTo>
                <a:cubicBezTo>
                  <a:pt x="970" y="16670"/>
                  <a:pt x="970" y="14433"/>
                  <a:pt x="2227" y="13053"/>
                </a:cubicBezTo>
                <a:lnTo>
                  <a:pt x="11525" y="2963"/>
                </a:lnTo>
                <a:cubicBezTo>
                  <a:pt x="13285" y="1030"/>
                  <a:pt x="16139" y="1030"/>
                  <a:pt x="17896" y="2963"/>
                </a:cubicBezTo>
                <a:cubicBezTo>
                  <a:pt x="19657" y="4896"/>
                  <a:pt x="19657" y="8027"/>
                  <a:pt x="17897" y="9959"/>
                </a:cubicBezTo>
                <a:lnTo>
                  <a:pt x="10929" y="17611"/>
                </a:lnTo>
                <a:cubicBezTo>
                  <a:pt x="10677" y="17888"/>
                  <a:pt x="10677" y="18334"/>
                  <a:pt x="10929" y="18610"/>
                </a:cubicBezTo>
                <a:cubicBezTo>
                  <a:pt x="11181" y="18887"/>
                  <a:pt x="11588" y="18887"/>
                  <a:pt x="11839" y="18610"/>
                </a:cubicBezTo>
                <a:lnTo>
                  <a:pt x="18898" y="10859"/>
                </a:lnTo>
                <a:cubicBezTo>
                  <a:pt x="21160" y="8375"/>
                  <a:pt x="21160" y="4347"/>
                  <a:pt x="18898" y="1863"/>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7" name="AutoShape 30"/>
          <p:cNvSpPr>
            <a:spLocks/>
          </p:cNvSpPr>
          <p:nvPr/>
        </p:nvSpPr>
        <p:spPr bwMode="auto">
          <a:xfrm>
            <a:off x="7605713" y="2859088"/>
            <a:ext cx="247650" cy="360362"/>
          </a:xfrm>
          <a:custGeom>
            <a:avLst/>
            <a:gdLst>
              <a:gd name="T0" fmla="*/ 10383 w 20767"/>
              <a:gd name="T1" fmla="*/ 10800 h 21600"/>
              <a:gd name="T2" fmla="*/ 10383 w 20767"/>
              <a:gd name="T3" fmla="*/ 10800 h 21600"/>
              <a:gd name="T4" fmla="*/ 10383 w 20767"/>
              <a:gd name="T5" fmla="*/ 10800 h 21600"/>
              <a:gd name="T6" fmla="*/ 10383 w 20767"/>
              <a:gd name="T7" fmla="*/ 10800 h 21600"/>
            </a:gdLst>
            <a:ahLst/>
            <a:cxnLst>
              <a:cxn ang="0">
                <a:pos x="T0" y="T1"/>
              </a:cxn>
              <a:cxn ang="0">
                <a:pos x="T2" y="T3"/>
              </a:cxn>
              <a:cxn ang="0">
                <a:pos x="T4" y="T5"/>
              </a:cxn>
              <a:cxn ang="0">
                <a:pos x="T6" y="T7"/>
              </a:cxn>
            </a:cxnLst>
            <a:rect l="0" t="0" r="r" b="b"/>
            <a:pathLst>
              <a:path w="20767" h="21600">
                <a:moveTo>
                  <a:pt x="18566" y="16551"/>
                </a:moveTo>
                <a:cubicBezTo>
                  <a:pt x="17960" y="18284"/>
                  <a:pt x="17274" y="20249"/>
                  <a:pt x="9436" y="20249"/>
                </a:cubicBezTo>
                <a:cubicBezTo>
                  <a:pt x="4711" y="20249"/>
                  <a:pt x="1888" y="17809"/>
                  <a:pt x="1888" y="15451"/>
                </a:cubicBezTo>
                <a:cubicBezTo>
                  <a:pt x="1888" y="13645"/>
                  <a:pt x="2349" y="12161"/>
                  <a:pt x="2835" y="10591"/>
                </a:cubicBezTo>
                <a:cubicBezTo>
                  <a:pt x="3454" y="8600"/>
                  <a:pt x="4088" y="6563"/>
                  <a:pt x="3813" y="3868"/>
                </a:cubicBezTo>
                <a:cubicBezTo>
                  <a:pt x="6723" y="6750"/>
                  <a:pt x="7759" y="10567"/>
                  <a:pt x="7759" y="10567"/>
                </a:cubicBezTo>
                <a:cubicBezTo>
                  <a:pt x="7759" y="10567"/>
                  <a:pt x="10468" y="7846"/>
                  <a:pt x="11196" y="6582"/>
                </a:cubicBezTo>
                <a:cubicBezTo>
                  <a:pt x="11755" y="7395"/>
                  <a:pt x="12267" y="10124"/>
                  <a:pt x="12267" y="12825"/>
                </a:cubicBezTo>
                <a:cubicBezTo>
                  <a:pt x="12267" y="12825"/>
                  <a:pt x="14773" y="11347"/>
                  <a:pt x="16653" y="9127"/>
                </a:cubicBezTo>
                <a:cubicBezTo>
                  <a:pt x="18632" y="11666"/>
                  <a:pt x="19346" y="14320"/>
                  <a:pt x="18566" y="16551"/>
                </a:cubicBezTo>
                <a:moveTo>
                  <a:pt x="16041" y="6075"/>
                </a:moveTo>
                <a:cubicBezTo>
                  <a:pt x="15982" y="7879"/>
                  <a:pt x="14088" y="9404"/>
                  <a:pt x="14088" y="9404"/>
                </a:cubicBezTo>
                <a:cubicBezTo>
                  <a:pt x="14088" y="6046"/>
                  <a:pt x="10380" y="3375"/>
                  <a:pt x="10380" y="3375"/>
                </a:cubicBezTo>
                <a:cubicBezTo>
                  <a:pt x="10380" y="3375"/>
                  <a:pt x="10330" y="5373"/>
                  <a:pt x="8452" y="7389"/>
                </a:cubicBezTo>
                <a:cubicBezTo>
                  <a:pt x="6574" y="2686"/>
                  <a:pt x="938" y="0"/>
                  <a:pt x="938" y="0"/>
                </a:cubicBezTo>
                <a:cubicBezTo>
                  <a:pt x="3756" y="7389"/>
                  <a:pt x="0" y="10076"/>
                  <a:pt x="0" y="15451"/>
                </a:cubicBezTo>
                <a:cubicBezTo>
                  <a:pt x="0" y="18604"/>
                  <a:pt x="3730" y="21599"/>
                  <a:pt x="9436" y="21599"/>
                </a:cubicBezTo>
                <a:cubicBezTo>
                  <a:pt x="17888" y="21599"/>
                  <a:pt x="19523" y="19379"/>
                  <a:pt x="20396" y="16878"/>
                </a:cubicBezTo>
                <a:cubicBezTo>
                  <a:pt x="21599" y="13436"/>
                  <a:pt x="19797" y="9432"/>
                  <a:pt x="16041" y="6075"/>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8" name="AutoShape 31"/>
          <p:cNvSpPr>
            <a:spLocks/>
          </p:cNvSpPr>
          <p:nvPr/>
        </p:nvSpPr>
        <p:spPr bwMode="auto">
          <a:xfrm>
            <a:off x="7651750" y="3016250"/>
            <a:ext cx="158750" cy="130175"/>
          </a:xfrm>
          <a:custGeom>
            <a:avLst/>
            <a:gdLst>
              <a:gd name="T0" fmla="*/ 10641 w 21282"/>
              <a:gd name="T1" fmla="*/ 10800 h 21600"/>
              <a:gd name="T2" fmla="*/ 10641 w 21282"/>
              <a:gd name="T3" fmla="*/ 10800 h 21600"/>
              <a:gd name="T4" fmla="*/ 10641 w 21282"/>
              <a:gd name="T5" fmla="*/ 10800 h 21600"/>
              <a:gd name="T6" fmla="*/ 10641 w 21282"/>
              <a:gd name="T7" fmla="*/ 10800 h 21600"/>
            </a:gdLst>
            <a:ahLst/>
            <a:cxnLst>
              <a:cxn ang="0">
                <a:pos x="T0" y="T1"/>
              </a:cxn>
              <a:cxn ang="0">
                <a:pos x="T2" y="T3"/>
              </a:cxn>
              <a:cxn ang="0">
                <a:pos x="T4" y="T5"/>
              </a:cxn>
              <a:cxn ang="0">
                <a:pos x="T6" y="T7"/>
              </a:cxn>
            </a:cxnLst>
            <a:rect l="0" t="0" r="r" b="b"/>
            <a:pathLst>
              <a:path w="21282" h="21600">
                <a:moveTo>
                  <a:pt x="20698" y="5891"/>
                </a:moveTo>
                <a:lnTo>
                  <a:pt x="19424" y="7749"/>
                </a:lnTo>
                <a:cubicBezTo>
                  <a:pt x="17846" y="10064"/>
                  <a:pt x="16352" y="12259"/>
                  <a:pt x="12365" y="14784"/>
                </a:cubicBezTo>
                <a:cubicBezTo>
                  <a:pt x="11794" y="12631"/>
                  <a:pt x="11275" y="10259"/>
                  <a:pt x="11275" y="6631"/>
                </a:cubicBezTo>
                <a:lnTo>
                  <a:pt x="11275" y="3408"/>
                </a:lnTo>
                <a:lnTo>
                  <a:pt x="9000" y="7893"/>
                </a:lnTo>
                <a:cubicBezTo>
                  <a:pt x="8233" y="9421"/>
                  <a:pt x="7598" y="10690"/>
                  <a:pt x="6649" y="12373"/>
                </a:cubicBezTo>
                <a:cubicBezTo>
                  <a:pt x="5211" y="8296"/>
                  <a:pt x="4195" y="5281"/>
                  <a:pt x="3422" y="2545"/>
                </a:cubicBezTo>
                <a:lnTo>
                  <a:pt x="2705" y="0"/>
                </a:lnTo>
                <a:lnTo>
                  <a:pt x="1926" y="2847"/>
                </a:lnTo>
                <a:cubicBezTo>
                  <a:pt x="936" y="6469"/>
                  <a:pt x="0" y="9891"/>
                  <a:pt x="0" y="18771"/>
                </a:cubicBezTo>
                <a:cubicBezTo>
                  <a:pt x="0" y="19292"/>
                  <a:pt x="333" y="19714"/>
                  <a:pt x="749" y="19714"/>
                </a:cubicBezTo>
                <a:cubicBezTo>
                  <a:pt x="1162" y="19714"/>
                  <a:pt x="1499" y="19292"/>
                  <a:pt x="1499" y="18771"/>
                </a:cubicBezTo>
                <a:cubicBezTo>
                  <a:pt x="1499" y="11964"/>
                  <a:pt x="2037" y="8594"/>
                  <a:pt x="2758" y="5681"/>
                </a:cubicBezTo>
                <a:cubicBezTo>
                  <a:pt x="3537" y="8174"/>
                  <a:pt x="4520" y="11009"/>
                  <a:pt x="5812" y="14638"/>
                </a:cubicBezTo>
                <a:lnTo>
                  <a:pt x="6339" y="16117"/>
                </a:lnTo>
                <a:lnTo>
                  <a:pt x="7100" y="14811"/>
                </a:lnTo>
                <a:cubicBezTo>
                  <a:pt x="8344" y="12681"/>
                  <a:pt x="9085" y="11248"/>
                  <a:pt x="9896" y="9638"/>
                </a:cubicBezTo>
                <a:cubicBezTo>
                  <a:pt x="10133" y="12428"/>
                  <a:pt x="10681" y="14428"/>
                  <a:pt x="11223" y="16408"/>
                </a:cubicBezTo>
                <a:lnTo>
                  <a:pt x="11495" y="17404"/>
                </a:lnTo>
                <a:lnTo>
                  <a:pt x="12253" y="16953"/>
                </a:lnTo>
                <a:cubicBezTo>
                  <a:pt x="16306" y="14531"/>
                  <a:pt x="18203" y="12327"/>
                  <a:pt x="19708" y="10211"/>
                </a:cubicBezTo>
                <a:cubicBezTo>
                  <a:pt x="19942" y="13727"/>
                  <a:pt x="19573" y="17574"/>
                  <a:pt x="18698" y="20305"/>
                </a:cubicBezTo>
                <a:cubicBezTo>
                  <a:pt x="18543" y="20787"/>
                  <a:pt x="18730" y="21336"/>
                  <a:pt x="19114" y="21531"/>
                </a:cubicBezTo>
                <a:cubicBezTo>
                  <a:pt x="19204" y="21577"/>
                  <a:pt x="19301" y="21599"/>
                  <a:pt x="19395" y="21599"/>
                </a:cubicBezTo>
                <a:cubicBezTo>
                  <a:pt x="19690" y="21599"/>
                  <a:pt x="19972" y="21377"/>
                  <a:pt x="20089" y="21008"/>
                </a:cubicBezTo>
                <a:cubicBezTo>
                  <a:pt x="21251" y="17380"/>
                  <a:pt x="21600" y="12213"/>
                  <a:pt x="20976" y="7841"/>
                </a:cubicBezTo>
                <a:cubicBezTo>
                  <a:pt x="20976" y="7841"/>
                  <a:pt x="20698" y="5891"/>
                  <a:pt x="20698" y="5891"/>
                </a:cubicBezTo>
                <a:close/>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9" name="AutoShape 32"/>
          <p:cNvSpPr>
            <a:spLocks/>
          </p:cNvSpPr>
          <p:nvPr/>
        </p:nvSpPr>
        <p:spPr bwMode="auto">
          <a:xfrm>
            <a:off x="6831013" y="2882900"/>
            <a:ext cx="360362" cy="314325"/>
          </a:xfrm>
          <a:custGeom>
            <a:avLst/>
            <a:gdLst>
              <a:gd name="T0" fmla="+- 0 10800 108"/>
              <a:gd name="T1" fmla="*/ T0 w 21384"/>
              <a:gd name="T2" fmla="*/ 10800 h 21600"/>
              <a:gd name="T3" fmla="+- 0 10800 108"/>
              <a:gd name="T4" fmla="*/ T3 w 21384"/>
              <a:gd name="T5" fmla="*/ 10800 h 21600"/>
              <a:gd name="T6" fmla="+- 0 10800 108"/>
              <a:gd name="T7" fmla="*/ T6 w 21384"/>
              <a:gd name="T8" fmla="*/ 10800 h 21600"/>
              <a:gd name="T9" fmla="+- 0 10800 108"/>
              <a:gd name="T10" fmla="*/ T9 w 21384"/>
              <a:gd name="T11" fmla="*/ 10800 h 21600"/>
            </a:gdLst>
            <a:ahLst/>
            <a:cxnLst>
              <a:cxn ang="0">
                <a:pos x="T1" y="T2"/>
              </a:cxn>
              <a:cxn ang="0">
                <a:pos x="T4" y="T5"/>
              </a:cxn>
              <a:cxn ang="0">
                <a:pos x="T7" y="T8"/>
              </a:cxn>
              <a:cxn ang="0">
                <a:pos x="T10" y="T11"/>
              </a:cxn>
            </a:cxnLst>
            <a:rect l="0" t="0" r="r" b="b"/>
            <a:pathLst>
              <a:path w="21384" h="21600">
                <a:moveTo>
                  <a:pt x="18710" y="9257"/>
                </a:moveTo>
                <a:lnTo>
                  <a:pt x="16706" y="7714"/>
                </a:lnTo>
                <a:lnTo>
                  <a:pt x="16706" y="20057"/>
                </a:lnTo>
                <a:lnTo>
                  <a:pt x="4677" y="20057"/>
                </a:lnTo>
                <a:lnTo>
                  <a:pt x="4677" y="7714"/>
                </a:lnTo>
                <a:lnTo>
                  <a:pt x="2673" y="9257"/>
                </a:lnTo>
                <a:lnTo>
                  <a:pt x="1336" y="4628"/>
                </a:lnTo>
                <a:lnTo>
                  <a:pt x="4677" y="1542"/>
                </a:lnTo>
                <a:lnTo>
                  <a:pt x="7468" y="1542"/>
                </a:lnTo>
                <a:cubicBezTo>
                  <a:pt x="7841" y="2871"/>
                  <a:pt x="9136" y="3857"/>
                  <a:pt x="10691" y="3857"/>
                </a:cubicBezTo>
                <a:cubicBezTo>
                  <a:pt x="12247" y="3857"/>
                  <a:pt x="13542" y="2871"/>
                  <a:pt x="13915" y="1542"/>
                </a:cubicBezTo>
                <a:lnTo>
                  <a:pt x="16706" y="1542"/>
                </a:lnTo>
                <a:lnTo>
                  <a:pt x="20047" y="4628"/>
                </a:lnTo>
                <a:cubicBezTo>
                  <a:pt x="20047" y="4628"/>
                  <a:pt x="18710" y="9257"/>
                  <a:pt x="18710" y="9257"/>
                </a:cubicBezTo>
                <a:close/>
                <a:moveTo>
                  <a:pt x="13200" y="1542"/>
                </a:moveTo>
                <a:cubicBezTo>
                  <a:pt x="12831" y="2438"/>
                  <a:pt x="11852" y="3085"/>
                  <a:pt x="10691" y="3085"/>
                </a:cubicBezTo>
                <a:cubicBezTo>
                  <a:pt x="9531" y="3085"/>
                  <a:pt x="8552" y="2438"/>
                  <a:pt x="8183" y="1542"/>
                </a:cubicBezTo>
                <a:cubicBezTo>
                  <a:pt x="8183" y="1542"/>
                  <a:pt x="13200" y="1542"/>
                  <a:pt x="13200" y="1542"/>
                </a:cubicBezTo>
                <a:close/>
                <a:moveTo>
                  <a:pt x="20882" y="3423"/>
                </a:moveTo>
                <a:lnTo>
                  <a:pt x="17541" y="338"/>
                </a:lnTo>
                <a:cubicBezTo>
                  <a:pt x="17303" y="119"/>
                  <a:pt x="17009" y="0"/>
                  <a:pt x="16706" y="0"/>
                </a:cubicBezTo>
                <a:lnTo>
                  <a:pt x="4677" y="0"/>
                </a:lnTo>
                <a:cubicBezTo>
                  <a:pt x="4374" y="0"/>
                  <a:pt x="4080" y="119"/>
                  <a:pt x="3842" y="338"/>
                </a:cubicBezTo>
                <a:lnTo>
                  <a:pt x="501" y="3423"/>
                </a:lnTo>
                <a:cubicBezTo>
                  <a:pt x="64" y="3827"/>
                  <a:pt x="-108" y="4503"/>
                  <a:pt x="68" y="5116"/>
                </a:cubicBezTo>
                <a:lnTo>
                  <a:pt x="1405" y="9745"/>
                </a:lnTo>
                <a:cubicBezTo>
                  <a:pt x="1537" y="10201"/>
                  <a:pt x="1845" y="10560"/>
                  <a:pt x="2239" y="10716"/>
                </a:cubicBezTo>
                <a:cubicBezTo>
                  <a:pt x="2380" y="10772"/>
                  <a:pt x="2527" y="10800"/>
                  <a:pt x="2673" y="10800"/>
                </a:cubicBezTo>
                <a:cubicBezTo>
                  <a:pt x="2905" y="10800"/>
                  <a:pt x="3136" y="10729"/>
                  <a:pt x="3341" y="10593"/>
                </a:cubicBezTo>
                <a:lnTo>
                  <a:pt x="3341" y="20057"/>
                </a:lnTo>
                <a:cubicBezTo>
                  <a:pt x="3341" y="20908"/>
                  <a:pt x="3940" y="21600"/>
                  <a:pt x="4677" y="21600"/>
                </a:cubicBezTo>
                <a:lnTo>
                  <a:pt x="16706" y="21600"/>
                </a:lnTo>
                <a:cubicBezTo>
                  <a:pt x="17443" y="21600"/>
                  <a:pt x="18042" y="20908"/>
                  <a:pt x="18042" y="20057"/>
                </a:cubicBezTo>
                <a:lnTo>
                  <a:pt x="18042" y="10593"/>
                </a:lnTo>
                <a:cubicBezTo>
                  <a:pt x="18247" y="10729"/>
                  <a:pt x="18478" y="10800"/>
                  <a:pt x="18710" y="10800"/>
                </a:cubicBezTo>
                <a:cubicBezTo>
                  <a:pt x="18856" y="10800"/>
                  <a:pt x="19002" y="10772"/>
                  <a:pt x="19144" y="10716"/>
                </a:cubicBezTo>
                <a:cubicBezTo>
                  <a:pt x="19538" y="10560"/>
                  <a:pt x="19846" y="10201"/>
                  <a:pt x="19978" y="9745"/>
                </a:cubicBezTo>
                <a:lnTo>
                  <a:pt x="21315" y="5116"/>
                </a:lnTo>
                <a:cubicBezTo>
                  <a:pt x="21491" y="4503"/>
                  <a:pt x="21319" y="3827"/>
                  <a:pt x="20882" y="3423"/>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90" name="AutoShape 33"/>
          <p:cNvSpPr>
            <a:spLocks/>
          </p:cNvSpPr>
          <p:nvPr/>
        </p:nvSpPr>
        <p:spPr bwMode="auto">
          <a:xfrm>
            <a:off x="6111875" y="2994025"/>
            <a:ext cx="360363" cy="225425"/>
          </a:xfrm>
          <a:custGeom>
            <a:avLst/>
            <a:gdLst>
              <a:gd name="T0" fmla="*/ 10752 w 21505"/>
              <a:gd name="T1" fmla="*/ 10800 h 21600"/>
              <a:gd name="T2" fmla="*/ 10752 w 21505"/>
              <a:gd name="T3" fmla="*/ 10800 h 21600"/>
              <a:gd name="T4" fmla="*/ 10752 w 21505"/>
              <a:gd name="T5" fmla="*/ 10800 h 21600"/>
              <a:gd name="T6" fmla="*/ 10752 w 21505"/>
              <a:gd name="T7" fmla="*/ 10800 h 21600"/>
            </a:gdLst>
            <a:ahLst/>
            <a:cxnLst>
              <a:cxn ang="0">
                <a:pos x="T0" y="T1"/>
              </a:cxn>
              <a:cxn ang="0">
                <a:pos x="T2" y="T3"/>
              </a:cxn>
              <a:cxn ang="0">
                <a:pos x="T4" y="T5"/>
              </a:cxn>
              <a:cxn ang="0">
                <a:pos x="T6" y="T7"/>
              </a:cxn>
            </a:cxnLst>
            <a:rect l="0" t="0" r="r" b="b"/>
            <a:pathLst>
              <a:path w="21505" h="21600">
                <a:moveTo>
                  <a:pt x="17472" y="17279"/>
                </a:moveTo>
                <a:lnTo>
                  <a:pt x="17472" y="18899"/>
                </a:lnTo>
                <a:cubicBezTo>
                  <a:pt x="17472" y="19198"/>
                  <a:pt x="17321" y="19439"/>
                  <a:pt x="17136" y="19439"/>
                </a:cubicBezTo>
                <a:lnTo>
                  <a:pt x="4368" y="19439"/>
                </a:lnTo>
                <a:cubicBezTo>
                  <a:pt x="4182" y="19439"/>
                  <a:pt x="4032" y="19198"/>
                  <a:pt x="4032" y="18899"/>
                </a:cubicBezTo>
                <a:lnTo>
                  <a:pt x="4032" y="17279"/>
                </a:lnTo>
                <a:lnTo>
                  <a:pt x="1344" y="12419"/>
                </a:lnTo>
                <a:cubicBezTo>
                  <a:pt x="1344" y="12121"/>
                  <a:pt x="1494" y="11879"/>
                  <a:pt x="1680" y="11879"/>
                </a:cubicBezTo>
                <a:lnTo>
                  <a:pt x="3360" y="11879"/>
                </a:lnTo>
                <a:lnTo>
                  <a:pt x="4032" y="11879"/>
                </a:lnTo>
                <a:lnTo>
                  <a:pt x="4704" y="11879"/>
                </a:lnTo>
                <a:lnTo>
                  <a:pt x="5376" y="11879"/>
                </a:lnTo>
                <a:lnTo>
                  <a:pt x="6048" y="11879"/>
                </a:lnTo>
                <a:lnTo>
                  <a:pt x="6720" y="11879"/>
                </a:lnTo>
                <a:lnTo>
                  <a:pt x="7392" y="11879"/>
                </a:lnTo>
                <a:lnTo>
                  <a:pt x="8064" y="11879"/>
                </a:lnTo>
                <a:lnTo>
                  <a:pt x="8736" y="11879"/>
                </a:lnTo>
                <a:lnTo>
                  <a:pt x="12768" y="11879"/>
                </a:lnTo>
                <a:lnTo>
                  <a:pt x="13440" y="11879"/>
                </a:lnTo>
                <a:lnTo>
                  <a:pt x="14112" y="11879"/>
                </a:lnTo>
                <a:lnTo>
                  <a:pt x="14784" y="11879"/>
                </a:lnTo>
                <a:lnTo>
                  <a:pt x="15456" y="11879"/>
                </a:lnTo>
                <a:lnTo>
                  <a:pt x="16128" y="11879"/>
                </a:lnTo>
                <a:lnTo>
                  <a:pt x="16800" y="11879"/>
                </a:lnTo>
                <a:lnTo>
                  <a:pt x="17472" y="11879"/>
                </a:lnTo>
                <a:lnTo>
                  <a:pt x="18144" y="11879"/>
                </a:lnTo>
                <a:lnTo>
                  <a:pt x="19824" y="11879"/>
                </a:lnTo>
                <a:cubicBezTo>
                  <a:pt x="20009" y="11879"/>
                  <a:pt x="20160" y="12121"/>
                  <a:pt x="20160" y="12419"/>
                </a:cubicBezTo>
                <a:cubicBezTo>
                  <a:pt x="20160" y="12419"/>
                  <a:pt x="17472" y="17279"/>
                  <a:pt x="17472" y="17279"/>
                </a:cubicBezTo>
                <a:close/>
                <a:moveTo>
                  <a:pt x="10752" y="4320"/>
                </a:moveTo>
                <a:cubicBezTo>
                  <a:pt x="8625" y="4320"/>
                  <a:pt x="6826" y="6601"/>
                  <a:pt x="6246" y="9719"/>
                </a:cubicBezTo>
                <a:lnTo>
                  <a:pt x="5552" y="9719"/>
                </a:lnTo>
                <a:cubicBezTo>
                  <a:pt x="6152" y="6000"/>
                  <a:pt x="8252" y="3239"/>
                  <a:pt x="10752" y="3239"/>
                </a:cubicBezTo>
                <a:cubicBezTo>
                  <a:pt x="12934" y="3239"/>
                  <a:pt x="14813" y="5344"/>
                  <a:pt x="15654" y="8353"/>
                </a:cubicBezTo>
                <a:lnTo>
                  <a:pt x="15054" y="8835"/>
                </a:lnTo>
                <a:cubicBezTo>
                  <a:pt x="14323" y="6180"/>
                  <a:pt x="12671" y="4320"/>
                  <a:pt x="10752" y="4320"/>
                </a:cubicBezTo>
                <a:moveTo>
                  <a:pt x="10752" y="8639"/>
                </a:moveTo>
                <a:cubicBezTo>
                  <a:pt x="10158" y="8639"/>
                  <a:pt x="9630" y="9061"/>
                  <a:pt x="9260" y="9719"/>
                </a:cubicBezTo>
                <a:lnTo>
                  <a:pt x="8437" y="9719"/>
                </a:lnTo>
                <a:cubicBezTo>
                  <a:pt x="8904" y="8435"/>
                  <a:pt x="9761" y="7560"/>
                  <a:pt x="10752" y="7560"/>
                </a:cubicBezTo>
                <a:cubicBezTo>
                  <a:pt x="11742" y="7560"/>
                  <a:pt x="12600" y="8435"/>
                  <a:pt x="13066" y="9719"/>
                </a:cubicBezTo>
                <a:lnTo>
                  <a:pt x="12244" y="9719"/>
                </a:lnTo>
                <a:cubicBezTo>
                  <a:pt x="11874" y="9061"/>
                  <a:pt x="11345" y="8639"/>
                  <a:pt x="10752" y="8639"/>
                </a:cubicBezTo>
                <a:moveTo>
                  <a:pt x="13827" y="9719"/>
                </a:moveTo>
                <a:cubicBezTo>
                  <a:pt x="13307" y="7816"/>
                  <a:pt x="12126" y="6479"/>
                  <a:pt x="10752" y="6479"/>
                </a:cubicBezTo>
                <a:cubicBezTo>
                  <a:pt x="9378" y="6479"/>
                  <a:pt x="8197" y="7816"/>
                  <a:pt x="7676" y="9719"/>
                </a:cubicBezTo>
                <a:lnTo>
                  <a:pt x="6955" y="9719"/>
                </a:lnTo>
                <a:cubicBezTo>
                  <a:pt x="7510" y="7207"/>
                  <a:pt x="9001" y="5400"/>
                  <a:pt x="10752" y="5400"/>
                </a:cubicBezTo>
                <a:cubicBezTo>
                  <a:pt x="12409" y="5400"/>
                  <a:pt x="13834" y="7015"/>
                  <a:pt x="14454" y="9317"/>
                </a:cubicBezTo>
                <a:lnTo>
                  <a:pt x="13953" y="9719"/>
                </a:lnTo>
                <a:cubicBezTo>
                  <a:pt x="13953" y="9719"/>
                  <a:pt x="13827" y="9719"/>
                  <a:pt x="13827" y="9719"/>
                </a:cubicBezTo>
                <a:close/>
                <a:moveTo>
                  <a:pt x="10752" y="1080"/>
                </a:moveTo>
                <a:cubicBezTo>
                  <a:pt x="13459" y="1080"/>
                  <a:pt x="15792" y="3672"/>
                  <a:pt x="16856" y="7388"/>
                </a:cubicBezTo>
                <a:lnTo>
                  <a:pt x="16256" y="7869"/>
                </a:lnTo>
                <a:cubicBezTo>
                  <a:pt x="15305" y="4504"/>
                  <a:pt x="13201" y="2160"/>
                  <a:pt x="10752" y="2160"/>
                </a:cubicBezTo>
                <a:cubicBezTo>
                  <a:pt x="7874" y="2160"/>
                  <a:pt x="5470" y="5392"/>
                  <a:pt x="4858" y="9719"/>
                </a:cubicBezTo>
                <a:lnTo>
                  <a:pt x="4167" y="9719"/>
                </a:lnTo>
                <a:cubicBezTo>
                  <a:pt x="4792" y="4796"/>
                  <a:pt x="7507" y="1080"/>
                  <a:pt x="10752" y="1080"/>
                </a:cubicBezTo>
                <a:moveTo>
                  <a:pt x="17336" y="9719"/>
                </a:moveTo>
                <a:lnTo>
                  <a:pt x="16958" y="9719"/>
                </a:lnTo>
                <a:lnTo>
                  <a:pt x="17294" y="9449"/>
                </a:lnTo>
                <a:cubicBezTo>
                  <a:pt x="17307" y="9540"/>
                  <a:pt x="17325" y="9628"/>
                  <a:pt x="17336" y="9719"/>
                </a:cubicBezTo>
                <a:moveTo>
                  <a:pt x="19824" y="9719"/>
                </a:moveTo>
                <a:lnTo>
                  <a:pt x="18016" y="9719"/>
                </a:lnTo>
                <a:cubicBezTo>
                  <a:pt x="17986" y="9461"/>
                  <a:pt x="17948" y="9209"/>
                  <a:pt x="17908" y="8957"/>
                </a:cubicBezTo>
                <a:lnTo>
                  <a:pt x="21132" y="6366"/>
                </a:lnTo>
                <a:cubicBezTo>
                  <a:pt x="21464" y="6099"/>
                  <a:pt x="21599" y="5450"/>
                  <a:pt x="21433" y="4916"/>
                </a:cubicBezTo>
                <a:cubicBezTo>
                  <a:pt x="21267" y="4383"/>
                  <a:pt x="20864" y="4169"/>
                  <a:pt x="20532" y="4433"/>
                </a:cubicBezTo>
                <a:lnTo>
                  <a:pt x="17456" y="6905"/>
                </a:lnTo>
                <a:cubicBezTo>
                  <a:pt x="16282" y="2836"/>
                  <a:pt x="13721" y="0"/>
                  <a:pt x="10752" y="0"/>
                </a:cubicBezTo>
                <a:cubicBezTo>
                  <a:pt x="7135" y="0"/>
                  <a:pt x="4122" y="4198"/>
                  <a:pt x="3488" y="9719"/>
                </a:cubicBezTo>
                <a:lnTo>
                  <a:pt x="1680" y="9719"/>
                </a:lnTo>
                <a:cubicBezTo>
                  <a:pt x="754" y="9719"/>
                  <a:pt x="0" y="10930"/>
                  <a:pt x="0" y="12419"/>
                </a:cubicBezTo>
                <a:cubicBezTo>
                  <a:pt x="0" y="12949"/>
                  <a:pt x="121" y="13459"/>
                  <a:pt x="339" y="13855"/>
                </a:cubicBezTo>
                <a:lnTo>
                  <a:pt x="2688" y="18101"/>
                </a:lnTo>
                <a:lnTo>
                  <a:pt x="2688" y="18899"/>
                </a:lnTo>
                <a:cubicBezTo>
                  <a:pt x="2688" y="20389"/>
                  <a:pt x="3442" y="21599"/>
                  <a:pt x="4368" y="21599"/>
                </a:cubicBezTo>
                <a:lnTo>
                  <a:pt x="17136" y="21599"/>
                </a:lnTo>
                <a:cubicBezTo>
                  <a:pt x="18062" y="21599"/>
                  <a:pt x="18816" y="20389"/>
                  <a:pt x="18816" y="18899"/>
                </a:cubicBezTo>
                <a:lnTo>
                  <a:pt x="18816" y="18101"/>
                </a:lnTo>
                <a:lnTo>
                  <a:pt x="21165" y="13855"/>
                </a:lnTo>
                <a:cubicBezTo>
                  <a:pt x="21383" y="13459"/>
                  <a:pt x="21504" y="12949"/>
                  <a:pt x="21504" y="12419"/>
                </a:cubicBezTo>
                <a:cubicBezTo>
                  <a:pt x="21504" y="10930"/>
                  <a:pt x="20750" y="9719"/>
                  <a:pt x="19824" y="9719"/>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91" name="AutoShape 34"/>
          <p:cNvSpPr>
            <a:spLocks/>
          </p:cNvSpPr>
          <p:nvPr/>
        </p:nvSpPr>
        <p:spPr bwMode="auto">
          <a:xfrm>
            <a:off x="6202363" y="2905125"/>
            <a:ext cx="25400" cy="84138"/>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47"/>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6"/>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1" y="20691"/>
                  <a:pt x="1719" y="20730"/>
                  <a:pt x="1763" y="20770"/>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92" name="AutoShape 35"/>
          <p:cNvSpPr>
            <a:spLocks/>
          </p:cNvSpPr>
          <p:nvPr/>
        </p:nvSpPr>
        <p:spPr bwMode="auto">
          <a:xfrm>
            <a:off x="6337300" y="2905125"/>
            <a:ext cx="25400" cy="84138"/>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50"/>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6"/>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1" y="20691"/>
                  <a:pt x="1719" y="20730"/>
                  <a:pt x="1763" y="20770"/>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93" name="AutoShape 36"/>
          <p:cNvSpPr>
            <a:spLocks/>
          </p:cNvSpPr>
          <p:nvPr/>
        </p:nvSpPr>
        <p:spPr bwMode="auto">
          <a:xfrm>
            <a:off x="6280150" y="2859088"/>
            <a:ext cx="26988" cy="85725"/>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50"/>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9"/>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5" y="20691"/>
                  <a:pt x="1719" y="20730"/>
                  <a:pt x="1763" y="20770"/>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94" name="组合 93"/>
          <p:cNvGrpSpPr/>
          <p:nvPr/>
        </p:nvGrpSpPr>
        <p:grpSpPr>
          <a:xfrm>
            <a:off x="5394325" y="2859088"/>
            <a:ext cx="358775" cy="360362"/>
            <a:chOff x="5394325" y="2859088"/>
            <a:chExt cx="358775" cy="360362"/>
          </a:xfrm>
        </p:grpSpPr>
        <p:sp>
          <p:nvSpPr>
            <p:cNvPr id="95" name="AutoShape 37"/>
            <p:cNvSpPr>
              <a:spLocks/>
            </p:cNvSpPr>
            <p:nvPr/>
          </p:nvSpPr>
          <p:spPr bwMode="auto">
            <a:xfrm>
              <a:off x="5394325" y="2894013"/>
              <a:ext cx="327025" cy="325437"/>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96" name="AutoShape 38"/>
            <p:cNvSpPr>
              <a:spLocks/>
            </p:cNvSpPr>
            <p:nvPr/>
          </p:nvSpPr>
          <p:spPr bwMode="auto">
            <a:xfrm>
              <a:off x="5551488" y="3040063"/>
              <a:ext cx="55562" cy="555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97" name="AutoShape 39"/>
            <p:cNvSpPr>
              <a:spLocks/>
            </p:cNvSpPr>
            <p:nvPr/>
          </p:nvSpPr>
          <p:spPr bwMode="auto">
            <a:xfrm>
              <a:off x="5697538" y="2859088"/>
              <a:ext cx="55562" cy="571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98" name="AutoShape 40"/>
            <p:cNvSpPr>
              <a:spLocks/>
            </p:cNvSpPr>
            <p:nvPr/>
          </p:nvSpPr>
          <p:spPr bwMode="auto">
            <a:xfrm>
              <a:off x="5483225" y="3028950"/>
              <a:ext cx="46038" cy="444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99" name="AutoShape 41"/>
            <p:cNvSpPr>
              <a:spLocks/>
            </p:cNvSpPr>
            <p:nvPr/>
          </p:nvSpPr>
          <p:spPr bwMode="auto">
            <a:xfrm>
              <a:off x="5529263" y="3106738"/>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00" name="AutoShape 42"/>
            <p:cNvSpPr>
              <a:spLocks/>
            </p:cNvSpPr>
            <p:nvPr/>
          </p:nvSpPr>
          <p:spPr bwMode="auto">
            <a:xfrm>
              <a:off x="5708650" y="2938463"/>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101" name="AutoShape 43"/>
          <p:cNvSpPr>
            <a:spLocks/>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02" name="AutoShape 44"/>
          <p:cNvSpPr>
            <a:spLocks/>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03" name="AutoShape 45"/>
          <p:cNvSpPr>
            <a:spLocks/>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04" name="AutoShape 46"/>
          <p:cNvSpPr>
            <a:spLocks/>
          </p:cNvSpPr>
          <p:nvPr/>
        </p:nvSpPr>
        <p:spPr bwMode="auto">
          <a:xfrm>
            <a:off x="8267700" y="2141538"/>
            <a:ext cx="360363"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874" y="17549"/>
                </a:moveTo>
                <a:cubicBezTo>
                  <a:pt x="15513" y="17549"/>
                  <a:pt x="14343" y="15612"/>
                  <a:pt x="13809" y="12825"/>
                </a:cubicBezTo>
                <a:lnTo>
                  <a:pt x="15524" y="12825"/>
                </a:lnTo>
                <a:cubicBezTo>
                  <a:pt x="17038" y="12825"/>
                  <a:pt x="18224" y="11343"/>
                  <a:pt x="18224" y="9450"/>
                </a:cubicBezTo>
                <a:cubicBezTo>
                  <a:pt x="18224" y="7558"/>
                  <a:pt x="17038" y="6075"/>
                  <a:pt x="15524" y="6075"/>
                </a:cubicBezTo>
                <a:lnTo>
                  <a:pt x="13809" y="6075"/>
                </a:lnTo>
                <a:cubicBezTo>
                  <a:pt x="14343" y="3289"/>
                  <a:pt x="15513" y="1350"/>
                  <a:pt x="16874" y="1350"/>
                </a:cubicBezTo>
                <a:cubicBezTo>
                  <a:pt x="18739" y="1350"/>
                  <a:pt x="20249" y="4976"/>
                  <a:pt x="20249" y="9450"/>
                </a:cubicBezTo>
                <a:cubicBezTo>
                  <a:pt x="20249" y="13923"/>
                  <a:pt x="18739" y="17549"/>
                  <a:pt x="16874" y="17549"/>
                </a:cubicBezTo>
                <a:moveTo>
                  <a:pt x="8926" y="11482"/>
                </a:moveTo>
                <a:lnTo>
                  <a:pt x="8774" y="11482"/>
                </a:lnTo>
                <a:lnTo>
                  <a:pt x="8774" y="11475"/>
                </a:lnTo>
                <a:cubicBezTo>
                  <a:pt x="8028" y="11475"/>
                  <a:pt x="7424" y="10569"/>
                  <a:pt x="7424" y="9450"/>
                </a:cubicBezTo>
                <a:cubicBezTo>
                  <a:pt x="7424" y="8332"/>
                  <a:pt x="8028" y="7425"/>
                  <a:pt x="8774" y="7425"/>
                </a:cubicBezTo>
                <a:lnTo>
                  <a:pt x="8926" y="7425"/>
                </a:lnTo>
                <a:cubicBezTo>
                  <a:pt x="10200" y="7425"/>
                  <a:pt x="11391" y="6924"/>
                  <a:pt x="12441" y="6063"/>
                </a:cubicBezTo>
                <a:cubicBezTo>
                  <a:pt x="12248" y="7149"/>
                  <a:pt x="12149" y="8300"/>
                  <a:pt x="12149" y="9450"/>
                </a:cubicBezTo>
                <a:cubicBezTo>
                  <a:pt x="12149" y="10603"/>
                  <a:pt x="12248" y="11758"/>
                  <a:pt x="12442" y="12846"/>
                </a:cubicBezTo>
                <a:cubicBezTo>
                  <a:pt x="11393" y="11983"/>
                  <a:pt x="10200" y="11482"/>
                  <a:pt x="8926" y="11482"/>
                </a:cubicBezTo>
                <a:moveTo>
                  <a:pt x="8096" y="20249"/>
                </a:moveTo>
                <a:lnTo>
                  <a:pt x="5396" y="20249"/>
                </a:lnTo>
                <a:lnTo>
                  <a:pt x="5396" y="14175"/>
                </a:lnTo>
                <a:cubicBezTo>
                  <a:pt x="5396" y="13683"/>
                  <a:pt x="5264" y="13223"/>
                  <a:pt x="5033" y="12825"/>
                </a:cubicBezTo>
                <a:lnTo>
                  <a:pt x="5505" y="12825"/>
                </a:lnTo>
                <a:lnTo>
                  <a:pt x="5505" y="12832"/>
                </a:lnTo>
                <a:lnTo>
                  <a:pt x="7535" y="12832"/>
                </a:lnTo>
                <a:cubicBezTo>
                  <a:pt x="7463" y="13042"/>
                  <a:pt x="7421" y="13265"/>
                  <a:pt x="7421" y="13500"/>
                </a:cubicBezTo>
                <a:lnTo>
                  <a:pt x="7421" y="18225"/>
                </a:lnTo>
                <a:cubicBezTo>
                  <a:pt x="7421" y="18874"/>
                  <a:pt x="7784" y="19307"/>
                  <a:pt x="8001" y="19565"/>
                </a:cubicBezTo>
                <a:cubicBezTo>
                  <a:pt x="8031" y="19601"/>
                  <a:pt x="8065" y="19638"/>
                  <a:pt x="8096" y="19677"/>
                </a:cubicBezTo>
                <a:cubicBezTo>
                  <a:pt x="8096" y="19677"/>
                  <a:pt x="8096" y="20249"/>
                  <a:pt x="8096" y="20249"/>
                </a:cubicBezTo>
                <a:close/>
                <a:moveTo>
                  <a:pt x="1349" y="9450"/>
                </a:moveTo>
                <a:cubicBezTo>
                  <a:pt x="1349" y="8332"/>
                  <a:pt x="1953" y="7425"/>
                  <a:pt x="2699" y="7425"/>
                </a:cubicBezTo>
                <a:lnTo>
                  <a:pt x="7434" y="7425"/>
                </a:lnTo>
                <a:cubicBezTo>
                  <a:pt x="7014" y="7916"/>
                  <a:pt x="6749" y="8631"/>
                  <a:pt x="6749" y="9450"/>
                </a:cubicBezTo>
                <a:cubicBezTo>
                  <a:pt x="6749" y="10270"/>
                  <a:pt x="7014" y="10984"/>
                  <a:pt x="7434" y="11475"/>
                </a:cubicBezTo>
                <a:lnTo>
                  <a:pt x="2699" y="11475"/>
                </a:lnTo>
                <a:cubicBezTo>
                  <a:pt x="1953" y="11475"/>
                  <a:pt x="1349" y="10569"/>
                  <a:pt x="1349" y="9450"/>
                </a:cubicBezTo>
                <a:moveTo>
                  <a:pt x="13499" y="9450"/>
                </a:moveTo>
                <a:cubicBezTo>
                  <a:pt x="13499" y="8749"/>
                  <a:pt x="13540" y="8073"/>
                  <a:pt x="13610" y="7425"/>
                </a:cubicBezTo>
                <a:lnTo>
                  <a:pt x="15524" y="7425"/>
                </a:lnTo>
                <a:cubicBezTo>
                  <a:pt x="16269" y="7425"/>
                  <a:pt x="16874" y="8332"/>
                  <a:pt x="16874" y="9450"/>
                </a:cubicBezTo>
                <a:cubicBezTo>
                  <a:pt x="16874" y="10569"/>
                  <a:pt x="16269" y="11475"/>
                  <a:pt x="15524" y="11475"/>
                </a:cubicBezTo>
                <a:lnTo>
                  <a:pt x="13610" y="11475"/>
                </a:lnTo>
                <a:cubicBezTo>
                  <a:pt x="13540" y="10826"/>
                  <a:pt x="13499" y="10151"/>
                  <a:pt x="13499" y="9450"/>
                </a:cubicBezTo>
                <a:moveTo>
                  <a:pt x="16874" y="0"/>
                </a:moveTo>
                <a:cubicBezTo>
                  <a:pt x="15489" y="0"/>
                  <a:pt x="14400" y="951"/>
                  <a:pt x="13618" y="2420"/>
                </a:cubicBezTo>
                <a:lnTo>
                  <a:pt x="13604" y="2412"/>
                </a:lnTo>
                <a:cubicBezTo>
                  <a:pt x="12469" y="4635"/>
                  <a:pt x="10778" y="6075"/>
                  <a:pt x="8926" y="6075"/>
                </a:cubicBezTo>
                <a:lnTo>
                  <a:pt x="8479" y="6075"/>
                </a:lnTo>
                <a:lnTo>
                  <a:pt x="5505" y="6075"/>
                </a:lnTo>
                <a:lnTo>
                  <a:pt x="2699" y="6075"/>
                </a:lnTo>
                <a:cubicBezTo>
                  <a:pt x="1185" y="6075"/>
                  <a:pt x="0" y="7558"/>
                  <a:pt x="0" y="9450"/>
                </a:cubicBezTo>
                <a:cubicBezTo>
                  <a:pt x="0" y="11343"/>
                  <a:pt x="1185" y="12825"/>
                  <a:pt x="2699" y="12825"/>
                </a:cubicBezTo>
                <a:cubicBezTo>
                  <a:pt x="3443" y="12827"/>
                  <a:pt x="4046" y="13430"/>
                  <a:pt x="4046" y="14175"/>
                </a:cubicBezTo>
                <a:lnTo>
                  <a:pt x="4046" y="20249"/>
                </a:lnTo>
                <a:cubicBezTo>
                  <a:pt x="4046" y="20996"/>
                  <a:pt x="4651" y="21599"/>
                  <a:pt x="5396" y="21599"/>
                </a:cubicBezTo>
                <a:lnTo>
                  <a:pt x="8096" y="21599"/>
                </a:lnTo>
                <a:cubicBezTo>
                  <a:pt x="8842" y="21599"/>
                  <a:pt x="9446" y="20996"/>
                  <a:pt x="9446" y="20249"/>
                </a:cubicBezTo>
                <a:lnTo>
                  <a:pt x="9446" y="19575"/>
                </a:lnTo>
                <a:cubicBezTo>
                  <a:pt x="9446" y="18900"/>
                  <a:pt x="8771" y="18598"/>
                  <a:pt x="8771" y="18225"/>
                </a:cubicBezTo>
                <a:lnTo>
                  <a:pt x="8771" y="13500"/>
                </a:lnTo>
                <a:cubicBezTo>
                  <a:pt x="8771" y="13484"/>
                  <a:pt x="8781" y="13473"/>
                  <a:pt x="8782" y="13458"/>
                </a:cubicBezTo>
                <a:cubicBezTo>
                  <a:pt x="8789" y="13361"/>
                  <a:pt x="8815" y="13271"/>
                  <a:pt x="8859" y="13191"/>
                </a:cubicBezTo>
                <a:cubicBezTo>
                  <a:pt x="8871" y="13169"/>
                  <a:pt x="8884" y="13151"/>
                  <a:pt x="8898" y="13132"/>
                </a:cubicBezTo>
                <a:cubicBezTo>
                  <a:pt x="8952" y="13051"/>
                  <a:pt x="9020" y="12985"/>
                  <a:pt x="9103" y="12934"/>
                </a:cubicBezTo>
                <a:cubicBezTo>
                  <a:pt x="9107" y="12931"/>
                  <a:pt x="9108" y="12927"/>
                  <a:pt x="9112" y="12925"/>
                </a:cubicBezTo>
                <a:cubicBezTo>
                  <a:pt x="9115" y="12925"/>
                  <a:pt x="9117" y="12922"/>
                  <a:pt x="9120" y="12922"/>
                </a:cubicBezTo>
                <a:cubicBezTo>
                  <a:pt x="9174" y="12892"/>
                  <a:pt x="9238" y="12885"/>
                  <a:pt x="9299" y="12868"/>
                </a:cubicBezTo>
                <a:cubicBezTo>
                  <a:pt x="11003" y="13049"/>
                  <a:pt x="12545" y="14424"/>
                  <a:pt x="13604" y="16495"/>
                </a:cubicBezTo>
                <a:lnTo>
                  <a:pt x="13621" y="16487"/>
                </a:lnTo>
                <a:cubicBezTo>
                  <a:pt x="14404" y="17950"/>
                  <a:pt x="15490" y="18900"/>
                  <a:pt x="16874" y="18900"/>
                </a:cubicBezTo>
                <a:cubicBezTo>
                  <a:pt x="19977" y="18900"/>
                  <a:pt x="21600" y="14145"/>
                  <a:pt x="21600" y="9450"/>
                </a:cubicBezTo>
                <a:cubicBezTo>
                  <a:pt x="21600" y="4754"/>
                  <a:pt x="19977" y="0"/>
                  <a:pt x="16874" y="0"/>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05" name="AutoShape 47"/>
          <p:cNvSpPr>
            <a:spLocks/>
          </p:cNvSpPr>
          <p:nvPr/>
        </p:nvSpPr>
        <p:spPr bwMode="auto">
          <a:xfrm>
            <a:off x="7550150" y="2141538"/>
            <a:ext cx="358775" cy="358775"/>
          </a:xfrm>
          <a:custGeom>
            <a:avLst/>
            <a:gdLst>
              <a:gd name="T0" fmla="+- 0 10853 107"/>
              <a:gd name="T1" fmla="*/ T0 w 21493"/>
              <a:gd name="T2" fmla="*/ 10800 h 21600"/>
              <a:gd name="T3" fmla="+- 0 10853 107"/>
              <a:gd name="T4" fmla="*/ T3 w 21493"/>
              <a:gd name="T5" fmla="*/ 10800 h 21600"/>
              <a:gd name="T6" fmla="+- 0 10853 107"/>
              <a:gd name="T7" fmla="*/ T6 w 21493"/>
              <a:gd name="T8" fmla="*/ 10800 h 21600"/>
              <a:gd name="T9" fmla="+- 0 10853 107"/>
              <a:gd name="T10" fmla="*/ T9 w 21493"/>
              <a:gd name="T11" fmla="*/ 10800 h 21600"/>
            </a:gdLst>
            <a:ahLst/>
            <a:cxnLst>
              <a:cxn ang="0">
                <a:pos x="T1" y="T2"/>
              </a:cxn>
              <a:cxn ang="0">
                <a:pos x="T4" y="T5"/>
              </a:cxn>
              <a:cxn ang="0">
                <a:pos x="T7" y="T8"/>
              </a:cxn>
              <a:cxn ang="0">
                <a:pos x="T10" y="T11"/>
              </a:cxn>
            </a:cxnLst>
            <a:rect l="0" t="0" r="r" b="b"/>
            <a:pathLst>
              <a:path w="21493" h="21600">
                <a:moveTo>
                  <a:pt x="20123" y="3375"/>
                </a:moveTo>
                <a:lnTo>
                  <a:pt x="8704" y="5400"/>
                </a:lnTo>
                <a:lnTo>
                  <a:pt x="8704" y="4725"/>
                </a:lnTo>
                <a:lnTo>
                  <a:pt x="8704" y="3375"/>
                </a:lnTo>
                <a:lnTo>
                  <a:pt x="20123" y="1350"/>
                </a:lnTo>
                <a:lnTo>
                  <a:pt x="20123" y="2700"/>
                </a:lnTo>
                <a:cubicBezTo>
                  <a:pt x="20123" y="2700"/>
                  <a:pt x="20123" y="3375"/>
                  <a:pt x="20123" y="3375"/>
                </a:cubicBezTo>
                <a:close/>
                <a:moveTo>
                  <a:pt x="17901" y="18014"/>
                </a:moveTo>
                <a:cubicBezTo>
                  <a:pt x="16291" y="18553"/>
                  <a:pt x="14628" y="18025"/>
                  <a:pt x="14187" y="16839"/>
                </a:cubicBezTo>
                <a:cubicBezTo>
                  <a:pt x="13745" y="15651"/>
                  <a:pt x="14691" y="14251"/>
                  <a:pt x="16300" y="13712"/>
                </a:cubicBezTo>
                <a:cubicBezTo>
                  <a:pt x="17910" y="13173"/>
                  <a:pt x="19573" y="13699"/>
                  <a:pt x="20014" y="14886"/>
                </a:cubicBezTo>
                <a:cubicBezTo>
                  <a:pt x="20456" y="16074"/>
                  <a:pt x="19510" y="17474"/>
                  <a:pt x="17901" y="18014"/>
                </a:cubicBezTo>
                <a:moveTo>
                  <a:pt x="5163" y="20039"/>
                </a:moveTo>
                <a:cubicBezTo>
                  <a:pt x="3554" y="20578"/>
                  <a:pt x="1890" y="20050"/>
                  <a:pt x="1450" y="18864"/>
                </a:cubicBezTo>
                <a:cubicBezTo>
                  <a:pt x="1008" y="17676"/>
                  <a:pt x="1954" y="16276"/>
                  <a:pt x="3562" y="15737"/>
                </a:cubicBezTo>
                <a:cubicBezTo>
                  <a:pt x="5172" y="15198"/>
                  <a:pt x="6836" y="15724"/>
                  <a:pt x="7277" y="16911"/>
                </a:cubicBezTo>
                <a:cubicBezTo>
                  <a:pt x="7719" y="18099"/>
                  <a:pt x="6773" y="19499"/>
                  <a:pt x="5163" y="20039"/>
                </a:cubicBezTo>
                <a:moveTo>
                  <a:pt x="21012" y="316"/>
                </a:moveTo>
                <a:cubicBezTo>
                  <a:pt x="20770" y="110"/>
                  <a:pt x="20463" y="0"/>
                  <a:pt x="20149" y="0"/>
                </a:cubicBezTo>
                <a:cubicBezTo>
                  <a:pt x="20072" y="0"/>
                  <a:pt x="19993" y="6"/>
                  <a:pt x="19916" y="21"/>
                </a:cubicBezTo>
                <a:lnTo>
                  <a:pt x="8497" y="2046"/>
                </a:lnTo>
                <a:cubicBezTo>
                  <a:pt x="7855" y="2159"/>
                  <a:pt x="7387" y="2719"/>
                  <a:pt x="7387" y="3375"/>
                </a:cubicBezTo>
                <a:lnTo>
                  <a:pt x="7387" y="4725"/>
                </a:lnTo>
                <a:lnTo>
                  <a:pt x="7387" y="5400"/>
                </a:lnTo>
                <a:lnTo>
                  <a:pt x="7387" y="14964"/>
                </a:lnTo>
                <a:cubicBezTo>
                  <a:pt x="6706" y="14467"/>
                  <a:pt x="5822" y="14175"/>
                  <a:pt x="4839" y="14175"/>
                </a:cubicBezTo>
                <a:cubicBezTo>
                  <a:pt x="4268" y="14175"/>
                  <a:pt x="3696" y="14269"/>
                  <a:pt x="3139" y="14455"/>
                </a:cubicBezTo>
                <a:cubicBezTo>
                  <a:pt x="1865" y="14882"/>
                  <a:pt x="843" y="15739"/>
                  <a:pt x="336" y="16807"/>
                </a:cubicBezTo>
                <a:cubicBezTo>
                  <a:pt x="-56" y="17633"/>
                  <a:pt x="-107" y="18530"/>
                  <a:pt x="192" y="19336"/>
                </a:cubicBezTo>
                <a:cubicBezTo>
                  <a:pt x="703" y="20711"/>
                  <a:pt x="2155" y="21599"/>
                  <a:pt x="3892" y="21599"/>
                </a:cubicBezTo>
                <a:cubicBezTo>
                  <a:pt x="4462" y="21599"/>
                  <a:pt x="5033" y="21506"/>
                  <a:pt x="5590" y="21319"/>
                </a:cubicBezTo>
                <a:cubicBezTo>
                  <a:pt x="6865" y="20893"/>
                  <a:pt x="7887" y="20036"/>
                  <a:pt x="8394" y="18969"/>
                </a:cubicBezTo>
                <a:cubicBezTo>
                  <a:pt x="8612" y="18509"/>
                  <a:pt x="8714" y="18027"/>
                  <a:pt x="8718" y="17549"/>
                </a:cubicBezTo>
                <a:lnTo>
                  <a:pt x="8730" y="17549"/>
                </a:lnTo>
                <a:lnTo>
                  <a:pt x="8730" y="6750"/>
                </a:lnTo>
                <a:cubicBezTo>
                  <a:pt x="8807" y="6750"/>
                  <a:pt x="8886" y="6743"/>
                  <a:pt x="8964" y="6730"/>
                </a:cubicBezTo>
                <a:lnTo>
                  <a:pt x="20149" y="4746"/>
                </a:lnTo>
                <a:lnTo>
                  <a:pt x="20149" y="12939"/>
                </a:lnTo>
                <a:cubicBezTo>
                  <a:pt x="19468" y="12442"/>
                  <a:pt x="18584" y="12150"/>
                  <a:pt x="17600" y="12150"/>
                </a:cubicBezTo>
                <a:cubicBezTo>
                  <a:pt x="17030" y="12150"/>
                  <a:pt x="16459" y="12244"/>
                  <a:pt x="15902" y="12430"/>
                </a:cubicBezTo>
                <a:cubicBezTo>
                  <a:pt x="14628" y="12857"/>
                  <a:pt x="13606" y="13714"/>
                  <a:pt x="13098" y="14782"/>
                </a:cubicBezTo>
                <a:cubicBezTo>
                  <a:pt x="12706" y="15608"/>
                  <a:pt x="12656" y="16505"/>
                  <a:pt x="12955" y="17311"/>
                </a:cubicBezTo>
                <a:cubicBezTo>
                  <a:pt x="13466" y="18686"/>
                  <a:pt x="14918" y="19575"/>
                  <a:pt x="16653" y="19575"/>
                </a:cubicBezTo>
                <a:cubicBezTo>
                  <a:pt x="17224" y="19575"/>
                  <a:pt x="17796" y="19481"/>
                  <a:pt x="18352" y="19294"/>
                </a:cubicBezTo>
                <a:cubicBezTo>
                  <a:pt x="19627" y="18868"/>
                  <a:pt x="20649" y="18011"/>
                  <a:pt x="21157" y="16944"/>
                </a:cubicBezTo>
                <a:cubicBezTo>
                  <a:pt x="21374" y="16484"/>
                  <a:pt x="21477" y="16002"/>
                  <a:pt x="21480" y="15525"/>
                </a:cubicBezTo>
                <a:lnTo>
                  <a:pt x="21493" y="15525"/>
                </a:lnTo>
                <a:lnTo>
                  <a:pt x="21493" y="3375"/>
                </a:lnTo>
                <a:lnTo>
                  <a:pt x="21493" y="2700"/>
                </a:lnTo>
                <a:lnTo>
                  <a:pt x="21493" y="1350"/>
                </a:lnTo>
                <a:cubicBezTo>
                  <a:pt x="21493" y="951"/>
                  <a:pt x="21317" y="572"/>
                  <a:pt x="21012" y="316"/>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106" name="组合 105"/>
          <p:cNvGrpSpPr/>
          <p:nvPr/>
        </p:nvGrpSpPr>
        <p:grpSpPr>
          <a:xfrm>
            <a:off x="6853689" y="2141343"/>
            <a:ext cx="314346" cy="359165"/>
            <a:chOff x="6853689" y="2141343"/>
            <a:chExt cx="314346" cy="359165"/>
          </a:xfrm>
          <a:solidFill>
            <a:schemeClr val="bg1"/>
          </a:solidFill>
        </p:grpSpPr>
        <p:sp>
          <p:nvSpPr>
            <p:cNvPr id="107" name="AutoShape 48"/>
            <p:cNvSpPr>
              <a:spLocks/>
            </p:cNvSpPr>
            <p:nvPr/>
          </p:nvSpPr>
          <p:spPr bwMode="auto">
            <a:xfrm>
              <a:off x="6853689" y="2141343"/>
              <a:ext cx="314346"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425"/>
                  </a:moveTo>
                  <a:cubicBezTo>
                    <a:pt x="5687" y="7425"/>
                    <a:pt x="1542" y="6064"/>
                    <a:pt x="1542" y="4387"/>
                  </a:cubicBezTo>
                  <a:cubicBezTo>
                    <a:pt x="1542" y="2709"/>
                    <a:pt x="5687" y="1350"/>
                    <a:pt x="10800" y="1350"/>
                  </a:cubicBezTo>
                  <a:cubicBezTo>
                    <a:pt x="15912" y="1350"/>
                    <a:pt x="20057" y="2709"/>
                    <a:pt x="20057" y="4387"/>
                  </a:cubicBezTo>
                  <a:cubicBezTo>
                    <a:pt x="20057" y="6064"/>
                    <a:pt x="15912" y="7425"/>
                    <a:pt x="10800" y="7425"/>
                  </a:cubicBezTo>
                  <a:moveTo>
                    <a:pt x="20057" y="9112"/>
                  </a:moveTo>
                  <a:lnTo>
                    <a:pt x="20054" y="9112"/>
                  </a:lnTo>
                  <a:cubicBezTo>
                    <a:pt x="20054" y="9119"/>
                    <a:pt x="20057" y="9127"/>
                    <a:pt x="20057" y="9133"/>
                  </a:cubicBezTo>
                  <a:cubicBezTo>
                    <a:pt x="20057" y="10800"/>
                    <a:pt x="15912" y="12150"/>
                    <a:pt x="10800" y="12150"/>
                  </a:cubicBezTo>
                  <a:cubicBezTo>
                    <a:pt x="5687" y="12150"/>
                    <a:pt x="1542" y="10800"/>
                    <a:pt x="1542" y="9133"/>
                  </a:cubicBezTo>
                  <a:cubicBezTo>
                    <a:pt x="1542" y="9127"/>
                    <a:pt x="1545" y="9119"/>
                    <a:pt x="1545" y="9112"/>
                  </a:cubicBezTo>
                  <a:lnTo>
                    <a:pt x="1542" y="9112"/>
                  </a:lnTo>
                  <a:lnTo>
                    <a:pt x="1542" y="6793"/>
                  </a:lnTo>
                  <a:cubicBezTo>
                    <a:pt x="3564" y="8140"/>
                    <a:pt x="7271" y="8774"/>
                    <a:pt x="10800" y="8774"/>
                  </a:cubicBezTo>
                  <a:cubicBezTo>
                    <a:pt x="14328" y="8774"/>
                    <a:pt x="18035" y="8140"/>
                    <a:pt x="20057" y="6793"/>
                  </a:cubicBezTo>
                  <a:cubicBezTo>
                    <a:pt x="20057" y="6793"/>
                    <a:pt x="20057" y="9112"/>
                    <a:pt x="20057" y="9112"/>
                  </a:cubicBezTo>
                  <a:close/>
                  <a:moveTo>
                    <a:pt x="20057" y="13162"/>
                  </a:moveTo>
                  <a:lnTo>
                    <a:pt x="20054" y="13162"/>
                  </a:lnTo>
                  <a:cubicBezTo>
                    <a:pt x="20054" y="13169"/>
                    <a:pt x="20057" y="13177"/>
                    <a:pt x="20057" y="13183"/>
                  </a:cubicBezTo>
                  <a:cubicBezTo>
                    <a:pt x="20057" y="14850"/>
                    <a:pt x="15912" y="16200"/>
                    <a:pt x="10800" y="16200"/>
                  </a:cubicBezTo>
                  <a:cubicBezTo>
                    <a:pt x="5687" y="16200"/>
                    <a:pt x="1542" y="14850"/>
                    <a:pt x="1542" y="13183"/>
                  </a:cubicBezTo>
                  <a:cubicBezTo>
                    <a:pt x="1542" y="13177"/>
                    <a:pt x="1545" y="13169"/>
                    <a:pt x="1545" y="13162"/>
                  </a:cubicBezTo>
                  <a:lnTo>
                    <a:pt x="1542" y="13162"/>
                  </a:lnTo>
                  <a:lnTo>
                    <a:pt x="1542" y="10640"/>
                  </a:lnTo>
                  <a:cubicBezTo>
                    <a:pt x="3136" y="12077"/>
                    <a:pt x="6982" y="12825"/>
                    <a:pt x="10800" y="12825"/>
                  </a:cubicBezTo>
                  <a:cubicBezTo>
                    <a:pt x="14617" y="12825"/>
                    <a:pt x="18463" y="12077"/>
                    <a:pt x="20057" y="10640"/>
                  </a:cubicBezTo>
                  <a:cubicBezTo>
                    <a:pt x="20057" y="10640"/>
                    <a:pt x="20057" y="13162"/>
                    <a:pt x="20057" y="13162"/>
                  </a:cubicBezTo>
                  <a:close/>
                  <a:moveTo>
                    <a:pt x="20057" y="17212"/>
                  </a:moveTo>
                  <a:cubicBezTo>
                    <a:pt x="20057" y="18889"/>
                    <a:pt x="15912" y="20249"/>
                    <a:pt x="10800" y="20249"/>
                  </a:cubicBezTo>
                  <a:cubicBezTo>
                    <a:pt x="5687" y="20249"/>
                    <a:pt x="1542" y="18889"/>
                    <a:pt x="1542" y="17212"/>
                  </a:cubicBezTo>
                  <a:lnTo>
                    <a:pt x="1542" y="14690"/>
                  </a:lnTo>
                  <a:cubicBezTo>
                    <a:pt x="3136" y="16127"/>
                    <a:pt x="6982" y="16875"/>
                    <a:pt x="10800" y="16875"/>
                  </a:cubicBezTo>
                  <a:cubicBezTo>
                    <a:pt x="14617" y="16875"/>
                    <a:pt x="18463" y="16127"/>
                    <a:pt x="20057" y="14690"/>
                  </a:cubicBezTo>
                  <a:cubicBezTo>
                    <a:pt x="20057" y="14690"/>
                    <a:pt x="20057" y="17212"/>
                    <a:pt x="20057" y="17212"/>
                  </a:cubicBezTo>
                  <a:close/>
                  <a:moveTo>
                    <a:pt x="10800" y="0"/>
                  </a:moveTo>
                  <a:cubicBezTo>
                    <a:pt x="5598" y="0"/>
                    <a:pt x="0" y="1372"/>
                    <a:pt x="0" y="4387"/>
                  </a:cubicBezTo>
                  <a:lnTo>
                    <a:pt x="0" y="17212"/>
                  </a:lnTo>
                  <a:cubicBezTo>
                    <a:pt x="0" y="20226"/>
                    <a:pt x="5598" y="21599"/>
                    <a:pt x="10800" y="21599"/>
                  </a:cubicBezTo>
                  <a:cubicBezTo>
                    <a:pt x="16001" y="21599"/>
                    <a:pt x="21599" y="20226"/>
                    <a:pt x="21599" y="17212"/>
                  </a:cubicBezTo>
                  <a:lnTo>
                    <a:pt x="21599" y="4387"/>
                  </a:lnTo>
                  <a:cubicBezTo>
                    <a:pt x="21599" y="1372"/>
                    <a:pt x="16001" y="0"/>
                    <a:pt x="10800"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08" name="AutoShape 49"/>
            <p:cNvSpPr>
              <a:spLocks/>
            </p:cNvSpPr>
            <p:nvPr/>
          </p:nvSpPr>
          <p:spPr bwMode="auto">
            <a:xfrm>
              <a:off x="7100498" y="2421922"/>
              <a:ext cx="22717" cy="2210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09" name="AutoShape 50"/>
            <p:cNvSpPr>
              <a:spLocks/>
            </p:cNvSpPr>
            <p:nvPr/>
          </p:nvSpPr>
          <p:spPr bwMode="auto">
            <a:xfrm>
              <a:off x="7100498" y="2354387"/>
              <a:ext cx="22717" cy="227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10" name="AutoShape 51"/>
            <p:cNvSpPr>
              <a:spLocks/>
            </p:cNvSpPr>
            <p:nvPr/>
          </p:nvSpPr>
          <p:spPr bwMode="auto">
            <a:xfrm>
              <a:off x="7100498" y="2286850"/>
              <a:ext cx="22717" cy="227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111" name="组合 110"/>
          <p:cNvGrpSpPr/>
          <p:nvPr/>
        </p:nvGrpSpPr>
        <p:grpSpPr>
          <a:xfrm>
            <a:off x="6111875" y="2141538"/>
            <a:ext cx="360363" cy="358775"/>
            <a:chOff x="6111875" y="2141538"/>
            <a:chExt cx="360363" cy="358775"/>
          </a:xfrm>
          <a:solidFill>
            <a:schemeClr val="bg1"/>
          </a:solidFill>
        </p:grpSpPr>
        <p:sp>
          <p:nvSpPr>
            <p:cNvPr id="112" name="AutoShape 52"/>
            <p:cNvSpPr>
              <a:spLocks/>
            </p:cNvSpPr>
            <p:nvPr/>
          </p:nvSpPr>
          <p:spPr bwMode="auto">
            <a:xfrm>
              <a:off x="6111875" y="2141538"/>
              <a:ext cx="360363" cy="358775"/>
            </a:xfrm>
            <a:custGeom>
              <a:avLst/>
              <a:gdLst>
                <a:gd name="T0" fmla="+- 0 10800 87"/>
                <a:gd name="T1" fmla="*/ T0 w 21426"/>
                <a:gd name="T2" fmla="+- 0 10799 73"/>
                <a:gd name="T3" fmla="*/ 10799 h 21453"/>
                <a:gd name="T4" fmla="+- 0 10800 87"/>
                <a:gd name="T5" fmla="*/ T4 w 21426"/>
                <a:gd name="T6" fmla="+- 0 10799 73"/>
                <a:gd name="T7" fmla="*/ 10799 h 21453"/>
                <a:gd name="T8" fmla="+- 0 10800 87"/>
                <a:gd name="T9" fmla="*/ T8 w 21426"/>
                <a:gd name="T10" fmla="+- 0 10799 73"/>
                <a:gd name="T11" fmla="*/ 10799 h 21453"/>
                <a:gd name="T12" fmla="+- 0 10800 87"/>
                <a:gd name="T13" fmla="*/ T12 w 21426"/>
                <a:gd name="T14" fmla="+- 0 10799 73"/>
                <a:gd name="T15" fmla="*/ 10799 h 21453"/>
              </a:gdLst>
              <a:ahLst/>
              <a:cxnLst>
                <a:cxn ang="0">
                  <a:pos x="T1" y="T3"/>
                </a:cxn>
                <a:cxn ang="0">
                  <a:pos x="T5" y="T7"/>
                </a:cxn>
                <a:cxn ang="0">
                  <a:pos x="T9" y="T11"/>
                </a:cxn>
                <a:cxn ang="0">
                  <a:pos x="T13" y="T15"/>
                </a:cxn>
              </a:cxnLst>
              <a:rect l="0" t="0" r="r" b="b"/>
              <a:pathLst>
                <a:path w="21426" h="21453">
                  <a:moveTo>
                    <a:pt x="8034" y="20112"/>
                  </a:moveTo>
                  <a:cubicBezTo>
                    <a:pt x="5816" y="17892"/>
                    <a:pt x="3556" y="15628"/>
                    <a:pt x="1338" y="13408"/>
                  </a:cubicBezTo>
                  <a:cubicBezTo>
                    <a:pt x="3241" y="7240"/>
                    <a:pt x="11488" y="7509"/>
                    <a:pt x="13391" y="1341"/>
                  </a:cubicBezTo>
                  <a:cubicBezTo>
                    <a:pt x="15609" y="3560"/>
                    <a:pt x="17869" y="5825"/>
                    <a:pt x="20087" y="8045"/>
                  </a:cubicBezTo>
                  <a:cubicBezTo>
                    <a:pt x="18184" y="14212"/>
                    <a:pt x="9937" y="13944"/>
                    <a:pt x="8034" y="20112"/>
                  </a:cubicBezTo>
                  <a:moveTo>
                    <a:pt x="21034" y="7097"/>
                  </a:moveTo>
                  <a:lnTo>
                    <a:pt x="14338" y="393"/>
                  </a:lnTo>
                  <a:cubicBezTo>
                    <a:pt x="14006" y="60"/>
                    <a:pt x="13525" y="-73"/>
                    <a:pt x="13069" y="39"/>
                  </a:cubicBezTo>
                  <a:cubicBezTo>
                    <a:pt x="12828" y="98"/>
                    <a:pt x="12614" y="222"/>
                    <a:pt x="12444" y="393"/>
                  </a:cubicBezTo>
                  <a:cubicBezTo>
                    <a:pt x="12292" y="545"/>
                    <a:pt x="12177" y="733"/>
                    <a:pt x="12112" y="944"/>
                  </a:cubicBezTo>
                  <a:cubicBezTo>
                    <a:pt x="11808" y="1929"/>
                    <a:pt x="11283" y="2785"/>
                    <a:pt x="10507" y="3562"/>
                  </a:cubicBezTo>
                  <a:cubicBezTo>
                    <a:pt x="9471" y="4598"/>
                    <a:pt x="8121" y="5384"/>
                    <a:pt x="6693" y="6214"/>
                  </a:cubicBezTo>
                  <a:cubicBezTo>
                    <a:pt x="5177" y="7094"/>
                    <a:pt x="3611" y="8006"/>
                    <a:pt x="2328" y="9290"/>
                  </a:cubicBezTo>
                  <a:cubicBezTo>
                    <a:pt x="1237" y="10383"/>
                    <a:pt x="493" y="11600"/>
                    <a:pt x="59" y="13011"/>
                  </a:cubicBezTo>
                  <a:cubicBezTo>
                    <a:pt x="-87" y="13488"/>
                    <a:pt x="40" y="14004"/>
                    <a:pt x="391" y="14356"/>
                  </a:cubicBezTo>
                  <a:lnTo>
                    <a:pt x="7087" y="21060"/>
                  </a:lnTo>
                  <a:cubicBezTo>
                    <a:pt x="7419" y="21393"/>
                    <a:pt x="7900" y="21526"/>
                    <a:pt x="8356" y="21414"/>
                  </a:cubicBezTo>
                  <a:cubicBezTo>
                    <a:pt x="8597" y="21354"/>
                    <a:pt x="8811" y="21231"/>
                    <a:pt x="8981" y="21060"/>
                  </a:cubicBezTo>
                  <a:cubicBezTo>
                    <a:pt x="9133" y="20908"/>
                    <a:pt x="9248" y="20720"/>
                    <a:pt x="9314" y="20508"/>
                  </a:cubicBezTo>
                  <a:cubicBezTo>
                    <a:pt x="9617" y="19523"/>
                    <a:pt x="10142" y="18667"/>
                    <a:pt x="10918" y="17890"/>
                  </a:cubicBezTo>
                  <a:cubicBezTo>
                    <a:pt x="11954" y="16853"/>
                    <a:pt x="13304" y="16069"/>
                    <a:pt x="14733" y="15239"/>
                  </a:cubicBezTo>
                  <a:cubicBezTo>
                    <a:pt x="16248" y="14357"/>
                    <a:pt x="17814" y="13446"/>
                    <a:pt x="19097" y="12162"/>
                  </a:cubicBezTo>
                  <a:cubicBezTo>
                    <a:pt x="20188" y="11070"/>
                    <a:pt x="20932" y="9852"/>
                    <a:pt x="21366" y="8440"/>
                  </a:cubicBezTo>
                  <a:cubicBezTo>
                    <a:pt x="21512" y="7965"/>
                    <a:pt x="21385" y="7448"/>
                    <a:pt x="21034" y="7097"/>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13" name="AutoShape 53"/>
            <p:cNvSpPr>
              <a:spLocks/>
            </p:cNvSpPr>
            <p:nvPr/>
          </p:nvSpPr>
          <p:spPr bwMode="auto">
            <a:xfrm>
              <a:off x="6248400" y="2265363"/>
              <a:ext cx="96838" cy="100012"/>
            </a:xfrm>
            <a:custGeom>
              <a:avLst/>
              <a:gdLst>
                <a:gd name="T0" fmla="+- 0 10801 59"/>
                <a:gd name="T1" fmla="*/ T0 w 21484"/>
                <a:gd name="T2" fmla="+- 0 10799 41"/>
                <a:gd name="T3" fmla="*/ 10799 h 21516"/>
                <a:gd name="T4" fmla="+- 0 10801 59"/>
                <a:gd name="T5" fmla="*/ T4 w 21484"/>
                <a:gd name="T6" fmla="+- 0 10799 41"/>
                <a:gd name="T7" fmla="*/ 10799 h 21516"/>
                <a:gd name="T8" fmla="+- 0 10801 59"/>
                <a:gd name="T9" fmla="*/ T8 w 21484"/>
                <a:gd name="T10" fmla="+- 0 10799 41"/>
                <a:gd name="T11" fmla="*/ 10799 h 21516"/>
                <a:gd name="T12" fmla="+- 0 10801 59"/>
                <a:gd name="T13" fmla="*/ T12 w 21484"/>
                <a:gd name="T14" fmla="+- 0 10799 41"/>
                <a:gd name="T15" fmla="*/ 10799 h 21516"/>
              </a:gdLst>
              <a:ahLst/>
              <a:cxnLst>
                <a:cxn ang="0">
                  <a:pos x="T1" y="T3"/>
                </a:cxn>
                <a:cxn ang="0">
                  <a:pos x="T5" y="T7"/>
                </a:cxn>
                <a:cxn ang="0">
                  <a:pos x="T9" y="T11"/>
                </a:cxn>
                <a:cxn ang="0">
                  <a:pos x="T13" y="T15"/>
                </a:cxn>
              </a:cxnLst>
              <a:rect l="0" t="0" r="r" b="b"/>
              <a:pathLst>
                <a:path w="21484" h="21516">
                  <a:moveTo>
                    <a:pt x="17511" y="14987"/>
                  </a:moveTo>
                  <a:cubicBezTo>
                    <a:pt x="17287" y="15384"/>
                    <a:pt x="17032" y="15740"/>
                    <a:pt x="16731" y="16049"/>
                  </a:cubicBezTo>
                  <a:cubicBezTo>
                    <a:pt x="15340" y="14692"/>
                    <a:pt x="13947" y="13205"/>
                    <a:pt x="12559" y="11675"/>
                  </a:cubicBezTo>
                  <a:cubicBezTo>
                    <a:pt x="12912" y="11521"/>
                    <a:pt x="13287" y="11362"/>
                    <a:pt x="13689" y="11198"/>
                  </a:cubicBezTo>
                  <a:cubicBezTo>
                    <a:pt x="14092" y="11034"/>
                    <a:pt x="14494" y="10927"/>
                    <a:pt x="14895" y="10861"/>
                  </a:cubicBezTo>
                  <a:cubicBezTo>
                    <a:pt x="15308" y="10801"/>
                    <a:pt x="15715" y="10819"/>
                    <a:pt x="16122" y="10913"/>
                  </a:cubicBezTo>
                  <a:cubicBezTo>
                    <a:pt x="16527" y="11011"/>
                    <a:pt x="16909" y="11222"/>
                    <a:pt x="17262" y="11554"/>
                  </a:cubicBezTo>
                  <a:cubicBezTo>
                    <a:pt x="17612" y="11890"/>
                    <a:pt x="17835" y="12244"/>
                    <a:pt x="17923" y="12620"/>
                  </a:cubicBezTo>
                  <a:cubicBezTo>
                    <a:pt x="18020" y="13004"/>
                    <a:pt x="18025" y="13392"/>
                    <a:pt x="17958" y="13789"/>
                  </a:cubicBezTo>
                  <a:cubicBezTo>
                    <a:pt x="17883" y="14187"/>
                    <a:pt x="17738" y="14585"/>
                    <a:pt x="17511" y="14987"/>
                  </a:cubicBezTo>
                  <a:moveTo>
                    <a:pt x="5799" y="10193"/>
                  </a:moveTo>
                  <a:cubicBezTo>
                    <a:pt x="5096" y="10221"/>
                    <a:pt x="4482" y="9996"/>
                    <a:pt x="3946" y="9496"/>
                  </a:cubicBezTo>
                  <a:cubicBezTo>
                    <a:pt x="3717" y="9285"/>
                    <a:pt x="3558" y="9028"/>
                    <a:pt x="3461" y="8724"/>
                  </a:cubicBezTo>
                  <a:cubicBezTo>
                    <a:pt x="3359" y="8420"/>
                    <a:pt x="3326" y="8088"/>
                    <a:pt x="3366" y="7723"/>
                  </a:cubicBezTo>
                  <a:cubicBezTo>
                    <a:pt x="3397" y="7363"/>
                    <a:pt x="3509" y="6989"/>
                    <a:pt x="3703" y="6610"/>
                  </a:cubicBezTo>
                  <a:cubicBezTo>
                    <a:pt x="3889" y="6231"/>
                    <a:pt x="4160" y="5852"/>
                    <a:pt x="4510" y="5487"/>
                  </a:cubicBezTo>
                  <a:cubicBezTo>
                    <a:pt x="5768" y="6694"/>
                    <a:pt x="7022" y="8018"/>
                    <a:pt x="8282" y="9388"/>
                  </a:cubicBezTo>
                  <a:cubicBezTo>
                    <a:pt x="7330" y="9893"/>
                    <a:pt x="6501" y="10164"/>
                    <a:pt x="5799" y="10193"/>
                  </a:cubicBezTo>
                  <a:moveTo>
                    <a:pt x="19678" y="8570"/>
                  </a:moveTo>
                  <a:cubicBezTo>
                    <a:pt x="18868" y="7915"/>
                    <a:pt x="18055" y="7470"/>
                    <a:pt x="17235" y="7250"/>
                  </a:cubicBezTo>
                  <a:cubicBezTo>
                    <a:pt x="16421" y="7031"/>
                    <a:pt x="15603" y="6942"/>
                    <a:pt x="14779" y="6998"/>
                  </a:cubicBezTo>
                  <a:cubicBezTo>
                    <a:pt x="13964" y="7059"/>
                    <a:pt x="13130" y="7236"/>
                    <a:pt x="12296" y="7545"/>
                  </a:cubicBezTo>
                  <a:cubicBezTo>
                    <a:pt x="11462" y="7859"/>
                    <a:pt x="10625" y="8200"/>
                    <a:pt x="9782" y="8593"/>
                  </a:cubicBezTo>
                  <a:cubicBezTo>
                    <a:pt x="8448" y="7115"/>
                    <a:pt x="7114" y="5658"/>
                    <a:pt x="5778" y="4299"/>
                  </a:cubicBezTo>
                  <a:cubicBezTo>
                    <a:pt x="6382" y="3775"/>
                    <a:pt x="6963" y="3509"/>
                    <a:pt x="7526" y="3490"/>
                  </a:cubicBezTo>
                  <a:cubicBezTo>
                    <a:pt x="8088" y="3467"/>
                    <a:pt x="8631" y="3523"/>
                    <a:pt x="9145" y="3649"/>
                  </a:cubicBezTo>
                  <a:cubicBezTo>
                    <a:pt x="9669" y="3775"/>
                    <a:pt x="10149" y="3883"/>
                    <a:pt x="10590" y="3967"/>
                  </a:cubicBezTo>
                  <a:cubicBezTo>
                    <a:pt x="11038" y="4051"/>
                    <a:pt x="11424" y="3958"/>
                    <a:pt x="11765" y="3682"/>
                  </a:cubicBezTo>
                  <a:cubicBezTo>
                    <a:pt x="12123" y="3382"/>
                    <a:pt x="12321" y="2994"/>
                    <a:pt x="12351" y="2526"/>
                  </a:cubicBezTo>
                  <a:cubicBezTo>
                    <a:pt x="12376" y="2054"/>
                    <a:pt x="12189" y="1596"/>
                    <a:pt x="11782" y="1147"/>
                  </a:cubicBezTo>
                  <a:cubicBezTo>
                    <a:pt x="11258" y="569"/>
                    <a:pt x="10630" y="216"/>
                    <a:pt x="9872" y="85"/>
                  </a:cubicBezTo>
                  <a:cubicBezTo>
                    <a:pt x="9126" y="-41"/>
                    <a:pt x="8358" y="-30"/>
                    <a:pt x="7564" y="136"/>
                  </a:cubicBezTo>
                  <a:cubicBezTo>
                    <a:pt x="6780" y="309"/>
                    <a:pt x="6032" y="595"/>
                    <a:pt x="5324" y="997"/>
                  </a:cubicBezTo>
                  <a:cubicBezTo>
                    <a:pt x="4617" y="1399"/>
                    <a:pt x="4048" y="1811"/>
                    <a:pt x="3626" y="2213"/>
                  </a:cubicBezTo>
                  <a:cubicBezTo>
                    <a:pt x="3464" y="2066"/>
                    <a:pt x="3302" y="1918"/>
                    <a:pt x="3141" y="1773"/>
                  </a:cubicBezTo>
                  <a:cubicBezTo>
                    <a:pt x="2963" y="1614"/>
                    <a:pt x="2739" y="1530"/>
                    <a:pt x="2471" y="1535"/>
                  </a:cubicBezTo>
                  <a:cubicBezTo>
                    <a:pt x="2200" y="1535"/>
                    <a:pt x="1977" y="1647"/>
                    <a:pt x="1793" y="1853"/>
                  </a:cubicBezTo>
                  <a:cubicBezTo>
                    <a:pt x="1615" y="2054"/>
                    <a:pt x="1530" y="2288"/>
                    <a:pt x="1565" y="2536"/>
                  </a:cubicBezTo>
                  <a:cubicBezTo>
                    <a:pt x="1589" y="2793"/>
                    <a:pt x="1696" y="2989"/>
                    <a:pt x="1880" y="3139"/>
                  </a:cubicBezTo>
                  <a:cubicBezTo>
                    <a:pt x="2044" y="3270"/>
                    <a:pt x="2203" y="3401"/>
                    <a:pt x="2364" y="3537"/>
                  </a:cubicBezTo>
                  <a:cubicBezTo>
                    <a:pt x="1731" y="4276"/>
                    <a:pt x="1207" y="5094"/>
                    <a:pt x="795" y="5957"/>
                  </a:cubicBezTo>
                  <a:cubicBezTo>
                    <a:pt x="378" y="6820"/>
                    <a:pt x="130" y="7676"/>
                    <a:pt x="37" y="8509"/>
                  </a:cubicBezTo>
                  <a:cubicBezTo>
                    <a:pt x="-59" y="9346"/>
                    <a:pt x="33" y="10113"/>
                    <a:pt x="298" y="10824"/>
                  </a:cubicBezTo>
                  <a:cubicBezTo>
                    <a:pt x="566" y="11540"/>
                    <a:pt x="1056" y="12148"/>
                    <a:pt x="1774" y="12723"/>
                  </a:cubicBezTo>
                  <a:cubicBezTo>
                    <a:pt x="2942" y="13658"/>
                    <a:pt x="4321" y="14056"/>
                    <a:pt x="5915" y="13967"/>
                  </a:cubicBezTo>
                  <a:cubicBezTo>
                    <a:pt x="7507" y="13874"/>
                    <a:pt x="9223" y="13415"/>
                    <a:pt x="11064" y="12461"/>
                  </a:cubicBezTo>
                  <a:cubicBezTo>
                    <a:pt x="12532" y="14093"/>
                    <a:pt x="14002" y="15716"/>
                    <a:pt x="15470" y="17223"/>
                  </a:cubicBezTo>
                  <a:cubicBezTo>
                    <a:pt x="14849" y="17728"/>
                    <a:pt x="14305" y="18018"/>
                    <a:pt x="13826" y="18111"/>
                  </a:cubicBezTo>
                  <a:cubicBezTo>
                    <a:pt x="13344" y="18210"/>
                    <a:pt x="12917" y="18200"/>
                    <a:pt x="12530" y="18088"/>
                  </a:cubicBezTo>
                  <a:cubicBezTo>
                    <a:pt x="12142" y="17971"/>
                    <a:pt x="11782" y="17803"/>
                    <a:pt x="11455" y="17587"/>
                  </a:cubicBezTo>
                  <a:cubicBezTo>
                    <a:pt x="11125" y="17368"/>
                    <a:pt x="10799" y="17181"/>
                    <a:pt x="10474" y="17026"/>
                  </a:cubicBezTo>
                  <a:cubicBezTo>
                    <a:pt x="10154" y="16872"/>
                    <a:pt x="9823" y="16788"/>
                    <a:pt x="9486" y="16783"/>
                  </a:cubicBezTo>
                  <a:cubicBezTo>
                    <a:pt x="9145" y="16778"/>
                    <a:pt x="8785" y="16937"/>
                    <a:pt x="8388" y="17265"/>
                  </a:cubicBezTo>
                  <a:cubicBezTo>
                    <a:pt x="7981" y="17606"/>
                    <a:pt x="7777" y="18004"/>
                    <a:pt x="7777" y="18453"/>
                  </a:cubicBezTo>
                  <a:cubicBezTo>
                    <a:pt x="7777" y="18897"/>
                    <a:pt x="7991" y="19351"/>
                    <a:pt x="8408" y="19809"/>
                  </a:cubicBezTo>
                  <a:cubicBezTo>
                    <a:pt x="8830" y="20268"/>
                    <a:pt x="9379" y="20651"/>
                    <a:pt x="10042" y="20955"/>
                  </a:cubicBezTo>
                  <a:cubicBezTo>
                    <a:pt x="10708" y="21259"/>
                    <a:pt x="11455" y="21451"/>
                    <a:pt x="12279" y="21502"/>
                  </a:cubicBezTo>
                  <a:cubicBezTo>
                    <a:pt x="13103" y="21559"/>
                    <a:pt x="13970" y="21437"/>
                    <a:pt x="14886" y="21109"/>
                  </a:cubicBezTo>
                  <a:cubicBezTo>
                    <a:pt x="15807" y="20787"/>
                    <a:pt x="16721" y="20202"/>
                    <a:pt x="17617" y="19332"/>
                  </a:cubicBezTo>
                  <a:cubicBezTo>
                    <a:pt x="18051" y="19739"/>
                    <a:pt x="18489" y="20127"/>
                    <a:pt x="18921" y="20501"/>
                  </a:cubicBezTo>
                  <a:cubicBezTo>
                    <a:pt x="19107" y="20656"/>
                    <a:pt x="19328" y="20731"/>
                    <a:pt x="19601" y="20712"/>
                  </a:cubicBezTo>
                  <a:cubicBezTo>
                    <a:pt x="19861" y="20703"/>
                    <a:pt x="20090" y="20586"/>
                    <a:pt x="20269" y="20375"/>
                  </a:cubicBezTo>
                  <a:cubicBezTo>
                    <a:pt x="20455" y="20160"/>
                    <a:pt x="20532" y="19921"/>
                    <a:pt x="20503" y="19674"/>
                  </a:cubicBezTo>
                  <a:cubicBezTo>
                    <a:pt x="20477" y="19421"/>
                    <a:pt x="20371" y="19229"/>
                    <a:pt x="20192" y="19089"/>
                  </a:cubicBezTo>
                  <a:cubicBezTo>
                    <a:pt x="19755" y="18752"/>
                    <a:pt x="19321" y="18397"/>
                    <a:pt x="18884" y="18022"/>
                  </a:cubicBezTo>
                  <a:cubicBezTo>
                    <a:pt x="19626" y="17143"/>
                    <a:pt x="20221" y="16217"/>
                    <a:pt x="20664" y="15300"/>
                  </a:cubicBezTo>
                  <a:cubicBezTo>
                    <a:pt x="21103" y="14379"/>
                    <a:pt x="21367" y="13490"/>
                    <a:pt x="21453" y="12667"/>
                  </a:cubicBezTo>
                  <a:cubicBezTo>
                    <a:pt x="21540" y="11839"/>
                    <a:pt x="21439" y="11091"/>
                    <a:pt x="21159" y="10412"/>
                  </a:cubicBezTo>
                  <a:cubicBezTo>
                    <a:pt x="20880" y="9725"/>
                    <a:pt x="20386" y="9135"/>
                    <a:pt x="19678" y="857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14" name="AutoShape 54"/>
            <p:cNvSpPr>
              <a:spLocks/>
            </p:cNvSpPr>
            <p:nvPr/>
          </p:nvSpPr>
          <p:spPr bwMode="auto">
            <a:xfrm>
              <a:off x="6235700" y="2387600"/>
              <a:ext cx="55563" cy="57150"/>
            </a:xfrm>
            <a:custGeom>
              <a:avLst/>
              <a:gdLst>
                <a:gd name="T0" fmla="+- 0 10791 197"/>
                <a:gd name="T1" fmla="*/ T0 w 21188"/>
                <a:gd name="T2" fmla="+- 0 10794 193"/>
                <a:gd name="T3" fmla="*/ 10794 h 21203"/>
                <a:gd name="T4" fmla="+- 0 10791 197"/>
                <a:gd name="T5" fmla="*/ T4 w 21188"/>
                <a:gd name="T6" fmla="+- 0 10794 193"/>
                <a:gd name="T7" fmla="*/ 10794 h 21203"/>
                <a:gd name="T8" fmla="+- 0 10791 197"/>
                <a:gd name="T9" fmla="*/ T8 w 21188"/>
                <a:gd name="T10" fmla="+- 0 10794 193"/>
                <a:gd name="T11" fmla="*/ 10794 h 21203"/>
                <a:gd name="T12" fmla="+- 0 10791 197"/>
                <a:gd name="T13" fmla="*/ T12 w 21188"/>
                <a:gd name="T14" fmla="+- 0 10794 193"/>
                <a:gd name="T15" fmla="*/ 10794 h 21203"/>
              </a:gdLst>
              <a:ahLst/>
              <a:cxnLst>
                <a:cxn ang="0">
                  <a:pos x="T1" y="T3"/>
                </a:cxn>
                <a:cxn ang="0">
                  <a:pos x="T5" y="T7"/>
                </a:cxn>
                <a:cxn ang="0">
                  <a:pos x="T9" y="T11"/>
                </a:cxn>
                <a:cxn ang="0">
                  <a:pos x="T13" y="T15"/>
                </a:cxn>
              </a:cxnLst>
              <a:rect l="0" t="0" r="r" b="b"/>
              <a:pathLst>
                <a:path w="21188" h="21203">
                  <a:moveTo>
                    <a:pt x="17615" y="468"/>
                  </a:moveTo>
                  <a:lnTo>
                    <a:pt x="17606" y="468"/>
                  </a:lnTo>
                  <a:cubicBezTo>
                    <a:pt x="14870" y="2476"/>
                    <a:pt x="12200" y="4590"/>
                    <a:pt x="9727" y="6958"/>
                  </a:cubicBezTo>
                  <a:cubicBezTo>
                    <a:pt x="7348" y="9227"/>
                    <a:pt x="5200" y="11619"/>
                    <a:pt x="3329" y="14060"/>
                  </a:cubicBezTo>
                  <a:lnTo>
                    <a:pt x="341" y="17962"/>
                  </a:lnTo>
                  <a:lnTo>
                    <a:pt x="350" y="17970"/>
                  </a:lnTo>
                  <a:cubicBezTo>
                    <a:pt x="-197" y="18786"/>
                    <a:pt x="-106" y="19880"/>
                    <a:pt x="638" y="20590"/>
                  </a:cubicBezTo>
                  <a:cubicBezTo>
                    <a:pt x="1491" y="21407"/>
                    <a:pt x="2889" y="21407"/>
                    <a:pt x="3746" y="20590"/>
                  </a:cubicBezTo>
                  <a:cubicBezTo>
                    <a:pt x="3877" y="20460"/>
                    <a:pt x="3984" y="20321"/>
                    <a:pt x="4069" y="20174"/>
                  </a:cubicBezTo>
                  <a:lnTo>
                    <a:pt x="6867" y="16517"/>
                  </a:lnTo>
                  <a:cubicBezTo>
                    <a:pt x="8601" y="14255"/>
                    <a:pt x="10606" y="12027"/>
                    <a:pt x="12824" y="9913"/>
                  </a:cubicBezTo>
                  <a:cubicBezTo>
                    <a:pt x="15281" y="7570"/>
                    <a:pt x="17557" y="5758"/>
                    <a:pt x="20329" y="3749"/>
                  </a:cubicBezTo>
                  <a:lnTo>
                    <a:pt x="20321" y="3741"/>
                  </a:lnTo>
                  <a:cubicBezTo>
                    <a:pt x="20400" y="3684"/>
                    <a:pt x="20473" y="3635"/>
                    <a:pt x="20543" y="3570"/>
                  </a:cubicBezTo>
                  <a:cubicBezTo>
                    <a:pt x="21402" y="2753"/>
                    <a:pt x="21402" y="1427"/>
                    <a:pt x="20543" y="606"/>
                  </a:cubicBezTo>
                  <a:cubicBezTo>
                    <a:pt x="19742" y="-161"/>
                    <a:pt x="18472" y="-193"/>
                    <a:pt x="17615" y="468"/>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15" name="AutoShape 55"/>
            <p:cNvSpPr>
              <a:spLocks/>
            </p:cNvSpPr>
            <p:nvPr/>
          </p:nvSpPr>
          <p:spPr bwMode="auto">
            <a:xfrm>
              <a:off x="6292850" y="2197100"/>
              <a:ext cx="55563" cy="57150"/>
            </a:xfrm>
            <a:custGeom>
              <a:avLst/>
              <a:gdLst>
                <a:gd name="T0" fmla="+- 0 10803 213"/>
                <a:gd name="T1" fmla="*/ T0 w 21180"/>
                <a:gd name="T2" fmla="+- 0 10801 203"/>
                <a:gd name="T3" fmla="*/ 10801 h 21196"/>
                <a:gd name="T4" fmla="+- 0 10803 213"/>
                <a:gd name="T5" fmla="*/ T4 w 21180"/>
                <a:gd name="T6" fmla="+- 0 10801 203"/>
                <a:gd name="T7" fmla="*/ 10801 h 21196"/>
                <a:gd name="T8" fmla="+- 0 10803 213"/>
                <a:gd name="T9" fmla="*/ T8 w 21180"/>
                <a:gd name="T10" fmla="+- 0 10801 203"/>
                <a:gd name="T11" fmla="*/ 10801 h 21196"/>
                <a:gd name="T12" fmla="+- 0 10803 213"/>
                <a:gd name="T13" fmla="*/ T12 w 21180"/>
                <a:gd name="T14" fmla="+- 0 10801 203"/>
                <a:gd name="T15" fmla="*/ 10801 h 21196"/>
              </a:gdLst>
              <a:ahLst/>
              <a:cxnLst>
                <a:cxn ang="0">
                  <a:pos x="T1" y="T3"/>
                </a:cxn>
                <a:cxn ang="0">
                  <a:pos x="T5" y="T7"/>
                </a:cxn>
                <a:cxn ang="0">
                  <a:pos x="T9" y="T11"/>
                </a:cxn>
                <a:cxn ang="0">
                  <a:pos x="T13" y="T15"/>
                </a:cxn>
              </a:cxnLst>
              <a:rect l="0" t="0" r="r" b="b"/>
              <a:pathLst>
                <a:path w="21180" h="21196">
                  <a:moveTo>
                    <a:pt x="8372" y="11356"/>
                  </a:moveTo>
                  <a:cubicBezTo>
                    <a:pt x="6122" y="13508"/>
                    <a:pt x="3675" y="15444"/>
                    <a:pt x="1144" y="17292"/>
                  </a:cubicBezTo>
                  <a:cubicBezTo>
                    <a:pt x="963" y="17388"/>
                    <a:pt x="786" y="17493"/>
                    <a:pt x="637" y="17645"/>
                  </a:cubicBezTo>
                  <a:cubicBezTo>
                    <a:pt x="-213" y="18457"/>
                    <a:pt x="-213" y="19774"/>
                    <a:pt x="637" y="20585"/>
                  </a:cubicBezTo>
                  <a:cubicBezTo>
                    <a:pt x="1464" y="21380"/>
                    <a:pt x="2796" y="21397"/>
                    <a:pt x="3652" y="20641"/>
                  </a:cubicBezTo>
                  <a:lnTo>
                    <a:pt x="3665" y="20649"/>
                  </a:lnTo>
                  <a:cubicBezTo>
                    <a:pt x="6364" y="18673"/>
                    <a:pt x="8988" y="16581"/>
                    <a:pt x="11419" y="14263"/>
                  </a:cubicBezTo>
                  <a:cubicBezTo>
                    <a:pt x="13759" y="12030"/>
                    <a:pt x="15873" y="9685"/>
                    <a:pt x="17715" y="7283"/>
                  </a:cubicBezTo>
                  <a:lnTo>
                    <a:pt x="20663" y="3427"/>
                  </a:lnTo>
                  <a:lnTo>
                    <a:pt x="20654" y="3419"/>
                  </a:lnTo>
                  <a:cubicBezTo>
                    <a:pt x="21386" y="2600"/>
                    <a:pt x="21357" y="1379"/>
                    <a:pt x="20541" y="608"/>
                  </a:cubicBezTo>
                  <a:cubicBezTo>
                    <a:pt x="19697" y="-203"/>
                    <a:pt x="18323" y="-203"/>
                    <a:pt x="17468" y="608"/>
                  </a:cubicBezTo>
                  <a:cubicBezTo>
                    <a:pt x="17313" y="760"/>
                    <a:pt x="17197" y="937"/>
                    <a:pt x="17094" y="1114"/>
                  </a:cubicBezTo>
                  <a:lnTo>
                    <a:pt x="14228" y="4857"/>
                  </a:lnTo>
                  <a:cubicBezTo>
                    <a:pt x="12526" y="7090"/>
                    <a:pt x="10552" y="9275"/>
                    <a:pt x="8372" y="11356"/>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116" name="组合 115"/>
          <p:cNvGrpSpPr/>
          <p:nvPr/>
        </p:nvGrpSpPr>
        <p:grpSpPr>
          <a:xfrm>
            <a:off x="5394312" y="2141343"/>
            <a:ext cx="359165" cy="359165"/>
            <a:chOff x="5394312" y="2141343"/>
            <a:chExt cx="359165" cy="359165"/>
          </a:xfrm>
          <a:solidFill>
            <a:schemeClr val="bg1"/>
          </a:solidFill>
        </p:grpSpPr>
        <p:sp>
          <p:nvSpPr>
            <p:cNvPr id="117" name="AutoShape 56"/>
            <p:cNvSpPr>
              <a:spLocks/>
            </p:cNvSpPr>
            <p:nvPr/>
          </p:nvSpPr>
          <p:spPr bwMode="auto">
            <a:xfrm>
              <a:off x="5394312"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18" name="AutoShape 57"/>
            <p:cNvSpPr>
              <a:spLocks/>
            </p:cNvSpPr>
            <p:nvPr/>
          </p:nvSpPr>
          <p:spPr bwMode="auto">
            <a:xfrm>
              <a:off x="5641124"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19" name="AutoShape 58"/>
            <p:cNvSpPr>
              <a:spLocks/>
            </p:cNvSpPr>
            <p:nvPr/>
          </p:nvSpPr>
          <p:spPr bwMode="auto">
            <a:xfrm>
              <a:off x="5517718" y="2141343"/>
              <a:ext cx="11235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120" name="AutoShape 59"/>
          <p:cNvSpPr>
            <a:spLocks/>
          </p:cNvSpPr>
          <p:nvPr/>
        </p:nvSpPr>
        <p:spPr bwMode="auto">
          <a:xfrm>
            <a:off x="4675188" y="2141538"/>
            <a:ext cx="360362" cy="358775"/>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21" name="AutoShape 60"/>
          <p:cNvSpPr>
            <a:spLocks/>
          </p:cNvSpPr>
          <p:nvPr/>
        </p:nvSpPr>
        <p:spPr bwMode="auto">
          <a:xfrm>
            <a:off x="8437563" y="1522413"/>
            <a:ext cx="22225" cy="238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19"/>
                  <a:pt x="16769" y="0"/>
                  <a:pt x="10800" y="0"/>
                </a:cubicBezTo>
                <a:cubicBezTo>
                  <a:pt x="4830" y="0"/>
                  <a:pt x="0" y="4819"/>
                  <a:pt x="0" y="10800"/>
                </a:cubicBezTo>
                <a:cubicBezTo>
                  <a:pt x="0" y="16769"/>
                  <a:pt x="4830" y="21599"/>
                  <a:pt x="10800" y="21599"/>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22" name="AutoShape 61"/>
          <p:cNvSpPr>
            <a:spLocks/>
          </p:cNvSpPr>
          <p:nvPr/>
        </p:nvSpPr>
        <p:spPr bwMode="auto">
          <a:xfrm>
            <a:off x="8437563" y="1658938"/>
            <a:ext cx="22225" cy="206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0" y="0"/>
                  <a:pt x="0" y="4830"/>
                  <a:pt x="0" y="10800"/>
                </a:cubicBezTo>
                <a:cubicBezTo>
                  <a:pt x="0" y="16769"/>
                  <a:pt x="4830" y="21599"/>
                  <a:pt x="10800" y="21599"/>
                </a:cubicBezTo>
                <a:cubicBezTo>
                  <a:pt x="16769" y="21599"/>
                  <a:pt x="21600" y="16769"/>
                  <a:pt x="21600" y="10800"/>
                </a:cubicBezTo>
                <a:cubicBezTo>
                  <a:pt x="21600" y="4830"/>
                  <a:pt x="16769" y="0"/>
                  <a:pt x="10800" y="0"/>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23" name="AutoShape 62"/>
          <p:cNvSpPr>
            <a:spLocks/>
          </p:cNvSpPr>
          <p:nvPr/>
        </p:nvSpPr>
        <p:spPr bwMode="auto">
          <a:xfrm>
            <a:off x="8369300" y="1590675"/>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0" y="0"/>
                  <a:pt x="0" y="4819"/>
                  <a:pt x="0" y="10800"/>
                </a:cubicBezTo>
                <a:cubicBezTo>
                  <a:pt x="0" y="16769"/>
                  <a:pt x="4830" y="21599"/>
                  <a:pt x="10800" y="21599"/>
                </a:cubicBezTo>
                <a:cubicBezTo>
                  <a:pt x="16769" y="21599"/>
                  <a:pt x="21600" y="16769"/>
                  <a:pt x="21600" y="10800"/>
                </a:cubicBezTo>
                <a:cubicBezTo>
                  <a:pt x="21600" y="4819"/>
                  <a:pt x="16769" y="0"/>
                  <a:pt x="10800" y="0"/>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24" name="AutoShape 63"/>
          <p:cNvSpPr>
            <a:spLocks/>
          </p:cNvSpPr>
          <p:nvPr/>
        </p:nvSpPr>
        <p:spPr bwMode="auto">
          <a:xfrm>
            <a:off x="8504238" y="1590675"/>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4830" y="21599"/>
                  <a:pt x="10800" y="21599"/>
                </a:cubicBezTo>
                <a:cubicBezTo>
                  <a:pt x="16769" y="21599"/>
                  <a:pt x="21600" y="16769"/>
                  <a:pt x="21600" y="10800"/>
                </a:cubicBezTo>
                <a:cubicBezTo>
                  <a:pt x="21600" y="4819"/>
                  <a:pt x="16769" y="0"/>
                  <a:pt x="10800" y="0"/>
                </a:cubicBezTo>
                <a:cubicBezTo>
                  <a:pt x="4830" y="0"/>
                  <a:pt x="0" y="4819"/>
                  <a:pt x="0" y="10800"/>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25" name="AutoShape 64"/>
          <p:cNvSpPr>
            <a:spLocks/>
          </p:cNvSpPr>
          <p:nvPr/>
        </p:nvSpPr>
        <p:spPr bwMode="auto">
          <a:xfrm>
            <a:off x="8391525" y="1635125"/>
            <a:ext cx="22225" cy="23813"/>
          </a:xfrm>
          <a:custGeom>
            <a:avLst/>
            <a:gdLst>
              <a:gd name="T0" fmla="+- 0 10802 965"/>
              <a:gd name="T1" fmla="*/ T0 w 19675"/>
              <a:gd name="T2" fmla="+- 0 10800 961"/>
              <a:gd name="T3" fmla="*/ 10800 h 19678"/>
              <a:gd name="T4" fmla="+- 0 10802 965"/>
              <a:gd name="T5" fmla="*/ T4 w 19675"/>
              <a:gd name="T6" fmla="+- 0 10800 961"/>
              <a:gd name="T7" fmla="*/ 10800 h 19678"/>
              <a:gd name="T8" fmla="+- 0 10802 965"/>
              <a:gd name="T9" fmla="*/ T8 w 19675"/>
              <a:gd name="T10" fmla="+- 0 10800 961"/>
              <a:gd name="T11" fmla="*/ 10800 h 19678"/>
              <a:gd name="T12" fmla="+- 0 10802 965"/>
              <a:gd name="T13" fmla="*/ T12 w 19675"/>
              <a:gd name="T14" fmla="+- 0 10800 961"/>
              <a:gd name="T15" fmla="*/ 10800 h 19678"/>
            </a:gdLst>
            <a:ahLst/>
            <a:cxnLst>
              <a:cxn ang="0">
                <a:pos x="T1" y="T3"/>
              </a:cxn>
              <a:cxn ang="0">
                <a:pos x="T5" y="T7"/>
              </a:cxn>
              <a:cxn ang="0">
                <a:pos x="T9" y="T11"/>
              </a:cxn>
              <a:cxn ang="0">
                <a:pos x="T13" y="T15"/>
              </a:cxn>
            </a:cxnLst>
            <a:rect l="0" t="0" r="r" b="b"/>
            <a:pathLst>
              <a:path w="19675" h="19678">
                <a:moveTo>
                  <a:pt x="2894" y="2882"/>
                </a:moveTo>
                <a:cubicBezTo>
                  <a:pt x="-965" y="6725"/>
                  <a:pt x="-965" y="12952"/>
                  <a:pt x="2894" y="16795"/>
                </a:cubicBezTo>
                <a:cubicBezTo>
                  <a:pt x="6734" y="20638"/>
                  <a:pt x="12935" y="20638"/>
                  <a:pt x="16794" y="16795"/>
                </a:cubicBezTo>
                <a:cubicBezTo>
                  <a:pt x="20634" y="12952"/>
                  <a:pt x="20634" y="6725"/>
                  <a:pt x="16794" y="2882"/>
                </a:cubicBezTo>
                <a:cubicBezTo>
                  <a:pt x="12935" y="-961"/>
                  <a:pt x="6734" y="-961"/>
                  <a:pt x="2894" y="2882"/>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26" name="AutoShape 65"/>
          <p:cNvSpPr>
            <a:spLocks/>
          </p:cNvSpPr>
          <p:nvPr/>
        </p:nvSpPr>
        <p:spPr bwMode="auto">
          <a:xfrm>
            <a:off x="8391525" y="1546225"/>
            <a:ext cx="22225" cy="22225"/>
          </a:xfrm>
          <a:custGeom>
            <a:avLst/>
            <a:gdLst>
              <a:gd name="T0" fmla="+- 0 10801 962"/>
              <a:gd name="T1" fmla="*/ T0 w 19678"/>
              <a:gd name="T2" fmla="+- 0 10801 965"/>
              <a:gd name="T3" fmla="*/ 10801 h 19673"/>
              <a:gd name="T4" fmla="+- 0 10801 962"/>
              <a:gd name="T5" fmla="*/ T4 w 19678"/>
              <a:gd name="T6" fmla="+- 0 10801 965"/>
              <a:gd name="T7" fmla="*/ 10801 h 19673"/>
              <a:gd name="T8" fmla="+- 0 10801 962"/>
              <a:gd name="T9" fmla="*/ T8 w 19678"/>
              <a:gd name="T10" fmla="+- 0 10801 965"/>
              <a:gd name="T11" fmla="*/ 10801 h 19673"/>
              <a:gd name="T12" fmla="+- 0 10801 962"/>
              <a:gd name="T13" fmla="*/ T12 w 19678"/>
              <a:gd name="T14" fmla="+- 0 10801 965"/>
              <a:gd name="T15" fmla="*/ 10801 h 19673"/>
            </a:gdLst>
            <a:ahLst/>
            <a:cxnLst>
              <a:cxn ang="0">
                <a:pos x="T1" y="T3"/>
              </a:cxn>
              <a:cxn ang="0">
                <a:pos x="T5" y="T7"/>
              </a:cxn>
              <a:cxn ang="0">
                <a:pos x="T9" y="T11"/>
              </a:cxn>
              <a:cxn ang="0">
                <a:pos x="T13" y="T15"/>
              </a:cxn>
            </a:cxnLst>
            <a:rect l="0" t="0" r="r" b="b"/>
            <a:pathLst>
              <a:path w="19678" h="19673">
                <a:moveTo>
                  <a:pt x="2897" y="2894"/>
                </a:moveTo>
                <a:cubicBezTo>
                  <a:pt x="-962" y="6734"/>
                  <a:pt x="-962" y="12935"/>
                  <a:pt x="2877" y="16785"/>
                </a:cubicBezTo>
                <a:cubicBezTo>
                  <a:pt x="6737" y="20635"/>
                  <a:pt x="12938" y="20635"/>
                  <a:pt x="16797" y="16785"/>
                </a:cubicBezTo>
                <a:cubicBezTo>
                  <a:pt x="20638" y="12935"/>
                  <a:pt x="20638" y="6734"/>
                  <a:pt x="16797" y="2894"/>
                </a:cubicBezTo>
                <a:cubicBezTo>
                  <a:pt x="12938" y="-965"/>
                  <a:pt x="6737" y="-965"/>
                  <a:pt x="2897" y="2894"/>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27" name="AutoShape 66"/>
          <p:cNvSpPr>
            <a:spLocks/>
          </p:cNvSpPr>
          <p:nvPr/>
        </p:nvSpPr>
        <p:spPr bwMode="auto">
          <a:xfrm>
            <a:off x="8482013" y="1635125"/>
            <a:ext cx="22225" cy="23813"/>
          </a:xfrm>
          <a:custGeom>
            <a:avLst/>
            <a:gdLst>
              <a:gd name="T0" fmla="+- 0 10800 961"/>
              <a:gd name="T1" fmla="*/ T0 w 19678"/>
              <a:gd name="T2" fmla="+- 0 10800 961"/>
              <a:gd name="T3" fmla="*/ 10800 h 19678"/>
              <a:gd name="T4" fmla="+- 0 10800 961"/>
              <a:gd name="T5" fmla="*/ T4 w 19678"/>
              <a:gd name="T6" fmla="+- 0 10800 961"/>
              <a:gd name="T7" fmla="*/ 10800 h 19678"/>
              <a:gd name="T8" fmla="+- 0 10800 961"/>
              <a:gd name="T9" fmla="*/ T8 w 19678"/>
              <a:gd name="T10" fmla="+- 0 10800 961"/>
              <a:gd name="T11" fmla="*/ 10800 h 19678"/>
              <a:gd name="T12" fmla="+- 0 10800 961"/>
              <a:gd name="T13" fmla="*/ T12 w 19678"/>
              <a:gd name="T14" fmla="+- 0 10800 961"/>
              <a:gd name="T15" fmla="*/ 10800 h 19678"/>
            </a:gdLst>
            <a:ahLst/>
            <a:cxnLst>
              <a:cxn ang="0">
                <a:pos x="T1" y="T3"/>
              </a:cxn>
              <a:cxn ang="0">
                <a:pos x="T5" y="T7"/>
              </a:cxn>
              <a:cxn ang="0">
                <a:pos x="T9" y="T11"/>
              </a:cxn>
              <a:cxn ang="0">
                <a:pos x="T13" y="T15"/>
              </a:cxn>
            </a:cxnLst>
            <a:rect l="0" t="0" r="r" b="b"/>
            <a:pathLst>
              <a:path w="19678" h="19678">
                <a:moveTo>
                  <a:pt x="2882" y="2882"/>
                </a:moveTo>
                <a:cubicBezTo>
                  <a:pt x="-961" y="6725"/>
                  <a:pt x="-961" y="12952"/>
                  <a:pt x="2882" y="16795"/>
                </a:cubicBezTo>
                <a:cubicBezTo>
                  <a:pt x="6725" y="20638"/>
                  <a:pt x="12952" y="20638"/>
                  <a:pt x="16795" y="16795"/>
                </a:cubicBezTo>
                <a:cubicBezTo>
                  <a:pt x="20639" y="12952"/>
                  <a:pt x="20639" y="6725"/>
                  <a:pt x="16795" y="2882"/>
                </a:cubicBezTo>
                <a:cubicBezTo>
                  <a:pt x="12952" y="-961"/>
                  <a:pt x="6725" y="-961"/>
                  <a:pt x="2882" y="2882"/>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28" name="AutoShape 67"/>
          <p:cNvSpPr>
            <a:spLocks/>
          </p:cNvSpPr>
          <p:nvPr/>
        </p:nvSpPr>
        <p:spPr bwMode="auto">
          <a:xfrm>
            <a:off x="8335963" y="1422400"/>
            <a:ext cx="246062"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9818" y="16200"/>
                </a:moveTo>
                <a:cubicBezTo>
                  <a:pt x="5486" y="16200"/>
                  <a:pt x="1963" y="13776"/>
                  <a:pt x="1963" y="10800"/>
                </a:cubicBezTo>
                <a:cubicBezTo>
                  <a:pt x="1963" y="7821"/>
                  <a:pt x="5486" y="5400"/>
                  <a:pt x="9818" y="5400"/>
                </a:cubicBezTo>
                <a:cubicBezTo>
                  <a:pt x="14148" y="5400"/>
                  <a:pt x="17672" y="7821"/>
                  <a:pt x="17672" y="10800"/>
                </a:cubicBezTo>
                <a:cubicBezTo>
                  <a:pt x="17672" y="13776"/>
                  <a:pt x="14148" y="16200"/>
                  <a:pt x="9818" y="16200"/>
                </a:cubicBezTo>
                <a:moveTo>
                  <a:pt x="13745" y="20249"/>
                </a:moveTo>
                <a:lnTo>
                  <a:pt x="5890" y="20249"/>
                </a:lnTo>
                <a:lnTo>
                  <a:pt x="4909" y="16613"/>
                </a:lnTo>
                <a:cubicBezTo>
                  <a:pt x="6358" y="17192"/>
                  <a:pt x="8019" y="17549"/>
                  <a:pt x="9818" y="17549"/>
                </a:cubicBezTo>
                <a:cubicBezTo>
                  <a:pt x="11614" y="17549"/>
                  <a:pt x="13277" y="17192"/>
                  <a:pt x="14727" y="16613"/>
                </a:cubicBezTo>
                <a:cubicBezTo>
                  <a:pt x="14727" y="16613"/>
                  <a:pt x="13745" y="20249"/>
                  <a:pt x="13745" y="20249"/>
                </a:cubicBezTo>
                <a:close/>
                <a:moveTo>
                  <a:pt x="5992" y="1350"/>
                </a:moveTo>
                <a:lnTo>
                  <a:pt x="13847" y="1350"/>
                </a:lnTo>
                <a:lnTo>
                  <a:pt x="14828" y="4985"/>
                </a:lnTo>
                <a:cubicBezTo>
                  <a:pt x="13379" y="4406"/>
                  <a:pt x="11718" y="4050"/>
                  <a:pt x="9919" y="4050"/>
                </a:cubicBezTo>
                <a:cubicBezTo>
                  <a:pt x="8123" y="4050"/>
                  <a:pt x="6460" y="4406"/>
                  <a:pt x="5010" y="4985"/>
                </a:cubicBezTo>
                <a:cubicBezTo>
                  <a:pt x="5010" y="4985"/>
                  <a:pt x="5992" y="1350"/>
                  <a:pt x="5992" y="1350"/>
                </a:cubicBezTo>
                <a:close/>
                <a:moveTo>
                  <a:pt x="19636" y="9450"/>
                </a:moveTo>
                <a:cubicBezTo>
                  <a:pt x="19567" y="9450"/>
                  <a:pt x="19509" y="9472"/>
                  <a:pt x="19442" y="9477"/>
                </a:cubicBezTo>
                <a:cubicBezTo>
                  <a:pt x="19101" y="8298"/>
                  <a:pt x="18294" y="7245"/>
                  <a:pt x="17187" y="6376"/>
                </a:cubicBezTo>
                <a:lnTo>
                  <a:pt x="15778" y="1102"/>
                </a:lnTo>
                <a:cubicBezTo>
                  <a:pt x="15605" y="464"/>
                  <a:pt x="14794" y="0"/>
                  <a:pt x="13847" y="0"/>
                </a:cubicBezTo>
                <a:lnTo>
                  <a:pt x="5992" y="0"/>
                </a:lnTo>
                <a:cubicBezTo>
                  <a:pt x="5047" y="0"/>
                  <a:pt x="4236" y="464"/>
                  <a:pt x="4061" y="1102"/>
                </a:cubicBezTo>
                <a:lnTo>
                  <a:pt x="2686" y="6198"/>
                </a:lnTo>
                <a:cubicBezTo>
                  <a:pt x="1037" y="7405"/>
                  <a:pt x="0" y="9012"/>
                  <a:pt x="0" y="10800"/>
                </a:cubicBezTo>
                <a:cubicBezTo>
                  <a:pt x="0" y="12542"/>
                  <a:pt x="995" y="14110"/>
                  <a:pt x="2573" y="15307"/>
                </a:cubicBezTo>
                <a:lnTo>
                  <a:pt x="3959" y="20496"/>
                </a:lnTo>
                <a:cubicBezTo>
                  <a:pt x="4132" y="21135"/>
                  <a:pt x="4943" y="21599"/>
                  <a:pt x="5890" y="21599"/>
                </a:cubicBezTo>
                <a:lnTo>
                  <a:pt x="13745" y="21599"/>
                </a:lnTo>
                <a:cubicBezTo>
                  <a:pt x="14690" y="21599"/>
                  <a:pt x="15501" y="21135"/>
                  <a:pt x="15676" y="20496"/>
                </a:cubicBezTo>
                <a:lnTo>
                  <a:pt x="17074" y="15311"/>
                </a:lnTo>
                <a:cubicBezTo>
                  <a:pt x="18242" y="14426"/>
                  <a:pt x="19089" y="13340"/>
                  <a:pt x="19442" y="12122"/>
                </a:cubicBezTo>
                <a:cubicBezTo>
                  <a:pt x="19509" y="12127"/>
                  <a:pt x="19567" y="12150"/>
                  <a:pt x="19636" y="12150"/>
                </a:cubicBezTo>
                <a:cubicBezTo>
                  <a:pt x="20719" y="12150"/>
                  <a:pt x="21600" y="11544"/>
                  <a:pt x="21600" y="10800"/>
                </a:cubicBezTo>
                <a:cubicBezTo>
                  <a:pt x="21600" y="10053"/>
                  <a:pt x="20719" y="9450"/>
                  <a:pt x="19636" y="9450"/>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29" name="AutoShape 68"/>
          <p:cNvSpPr>
            <a:spLocks/>
          </p:cNvSpPr>
          <p:nvPr/>
        </p:nvSpPr>
        <p:spPr bwMode="auto">
          <a:xfrm>
            <a:off x="8437563" y="1546225"/>
            <a:ext cx="66675" cy="68263"/>
          </a:xfrm>
          <a:custGeom>
            <a:avLst/>
            <a:gdLst>
              <a:gd name="T0" fmla="*/ 10740 w 21481"/>
              <a:gd name="T1" fmla="+- 0 10860 120"/>
              <a:gd name="T2" fmla="*/ 10860 h 21480"/>
              <a:gd name="T3" fmla="*/ 10740 w 21481"/>
              <a:gd name="T4" fmla="+- 0 10860 120"/>
              <a:gd name="T5" fmla="*/ 10860 h 21480"/>
              <a:gd name="T6" fmla="*/ 10740 w 21481"/>
              <a:gd name="T7" fmla="+- 0 10860 120"/>
              <a:gd name="T8" fmla="*/ 10860 h 21480"/>
              <a:gd name="T9" fmla="*/ 10740 w 21481"/>
              <a:gd name="T10" fmla="+- 0 10860 120"/>
              <a:gd name="T11" fmla="*/ 10860 h 21480"/>
            </a:gdLst>
            <a:ahLst/>
            <a:cxnLst>
              <a:cxn ang="0">
                <a:pos x="T0" y="T2"/>
              </a:cxn>
              <a:cxn ang="0">
                <a:pos x="T3" y="T5"/>
              </a:cxn>
              <a:cxn ang="0">
                <a:pos x="T6" y="T8"/>
              </a:cxn>
              <a:cxn ang="0">
                <a:pos x="T9" y="T11"/>
              </a:cxn>
            </a:cxnLst>
            <a:rect l="0" t="0" r="r" b="b"/>
            <a:pathLst>
              <a:path w="21481" h="21480">
                <a:moveTo>
                  <a:pt x="21127" y="346"/>
                </a:moveTo>
                <a:cubicBezTo>
                  <a:pt x="20697" y="-82"/>
                  <a:pt x="20002" y="-120"/>
                  <a:pt x="19516" y="270"/>
                </a:cubicBezTo>
                <a:lnTo>
                  <a:pt x="1055" y="15432"/>
                </a:lnTo>
                <a:cubicBezTo>
                  <a:pt x="375" y="16113"/>
                  <a:pt x="0" y="17012"/>
                  <a:pt x="0" y="17972"/>
                </a:cubicBezTo>
                <a:cubicBezTo>
                  <a:pt x="0" y="18902"/>
                  <a:pt x="361" y="19783"/>
                  <a:pt x="1027" y="20446"/>
                </a:cubicBezTo>
                <a:cubicBezTo>
                  <a:pt x="1694" y="21103"/>
                  <a:pt x="2583" y="21473"/>
                  <a:pt x="3542" y="21479"/>
                </a:cubicBezTo>
                <a:cubicBezTo>
                  <a:pt x="4431" y="21473"/>
                  <a:pt x="5354" y="21144"/>
                  <a:pt x="6028" y="20495"/>
                </a:cubicBezTo>
                <a:lnTo>
                  <a:pt x="12598" y="12627"/>
                </a:lnTo>
                <a:lnTo>
                  <a:pt x="21224" y="1935"/>
                </a:lnTo>
                <a:cubicBezTo>
                  <a:pt x="21600" y="1462"/>
                  <a:pt x="21558" y="771"/>
                  <a:pt x="21127" y="346"/>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130" name="Group 69"/>
          <p:cNvGrpSpPr/>
          <p:nvPr/>
        </p:nvGrpSpPr>
        <p:grpSpPr>
          <a:xfrm>
            <a:off x="7549916" y="1422399"/>
            <a:ext cx="359165" cy="337063"/>
            <a:chOff x="10074275" y="1647825"/>
            <a:chExt cx="464344" cy="435769"/>
          </a:xfrm>
          <a:solidFill>
            <a:schemeClr val="bg1"/>
          </a:solidFill>
        </p:grpSpPr>
        <p:sp>
          <p:nvSpPr>
            <p:cNvPr id="131" name="AutoShape 69"/>
            <p:cNvSpPr>
              <a:spLocks/>
            </p:cNvSpPr>
            <p:nvPr/>
          </p:nvSpPr>
          <p:spPr bwMode="auto">
            <a:xfrm>
              <a:off x="10074275" y="1647825"/>
              <a:ext cx="464344"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223" y="5760"/>
                  </a:moveTo>
                  <a:lnTo>
                    <a:pt x="17548" y="5760"/>
                  </a:lnTo>
                  <a:cubicBezTo>
                    <a:pt x="16804" y="5760"/>
                    <a:pt x="16198" y="5114"/>
                    <a:pt x="16198" y="4320"/>
                  </a:cubicBezTo>
                  <a:lnTo>
                    <a:pt x="16200" y="4320"/>
                  </a:lnTo>
                  <a:lnTo>
                    <a:pt x="16200" y="1440"/>
                  </a:lnTo>
                  <a:lnTo>
                    <a:pt x="20250" y="5760"/>
                  </a:lnTo>
                  <a:cubicBezTo>
                    <a:pt x="20250" y="5760"/>
                    <a:pt x="18223" y="5760"/>
                    <a:pt x="18223" y="5760"/>
                  </a:cubicBezTo>
                  <a:close/>
                  <a:moveTo>
                    <a:pt x="20250" y="19440"/>
                  </a:moveTo>
                  <a:cubicBezTo>
                    <a:pt x="20250" y="19837"/>
                    <a:pt x="19948" y="20160"/>
                    <a:pt x="19575" y="20160"/>
                  </a:cubicBezTo>
                  <a:lnTo>
                    <a:pt x="2024" y="20160"/>
                  </a:lnTo>
                  <a:cubicBezTo>
                    <a:pt x="1651" y="20160"/>
                    <a:pt x="1349" y="19837"/>
                    <a:pt x="1349" y="19440"/>
                  </a:cubicBezTo>
                  <a:lnTo>
                    <a:pt x="1349" y="2160"/>
                  </a:lnTo>
                  <a:cubicBezTo>
                    <a:pt x="1349" y="1762"/>
                    <a:pt x="1651" y="1440"/>
                    <a:pt x="2024" y="1440"/>
                  </a:cubicBezTo>
                  <a:lnTo>
                    <a:pt x="15525" y="1440"/>
                  </a:lnTo>
                  <a:lnTo>
                    <a:pt x="15525" y="4320"/>
                  </a:lnTo>
                  <a:lnTo>
                    <a:pt x="15523" y="4320"/>
                  </a:lnTo>
                  <a:cubicBezTo>
                    <a:pt x="15523" y="5513"/>
                    <a:pt x="16430" y="6480"/>
                    <a:pt x="17548" y="6480"/>
                  </a:cubicBezTo>
                  <a:lnTo>
                    <a:pt x="18223" y="6480"/>
                  </a:lnTo>
                  <a:lnTo>
                    <a:pt x="20250" y="6480"/>
                  </a:lnTo>
                  <a:cubicBezTo>
                    <a:pt x="20250" y="6480"/>
                    <a:pt x="20250" y="19440"/>
                    <a:pt x="20250" y="19440"/>
                  </a:cubicBezTo>
                  <a:close/>
                  <a:moveTo>
                    <a:pt x="21204" y="4741"/>
                  </a:moveTo>
                  <a:lnTo>
                    <a:pt x="17154" y="421"/>
                  </a:lnTo>
                  <a:cubicBezTo>
                    <a:pt x="16901" y="151"/>
                    <a:pt x="16557" y="0"/>
                    <a:pt x="16200" y="0"/>
                  </a:cubicBezTo>
                  <a:lnTo>
                    <a:pt x="2024" y="0"/>
                  </a:lnTo>
                  <a:cubicBezTo>
                    <a:pt x="908" y="0"/>
                    <a:pt x="0" y="968"/>
                    <a:pt x="0" y="2160"/>
                  </a:cubicBezTo>
                  <a:lnTo>
                    <a:pt x="0" y="19440"/>
                  </a:lnTo>
                  <a:cubicBezTo>
                    <a:pt x="0" y="20631"/>
                    <a:pt x="908" y="21600"/>
                    <a:pt x="2024" y="21600"/>
                  </a:cubicBezTo>
                  <a:lnTo>
                    <a:pt x="19575" y="21600"/>
                  </a:lnTo>
                  <a:cubicBezTo>
                    <a:pt x="20691" y="21600"/>
                    <a:pt x="21599" y="20631"/>
                    <a:pt x="21599" y="19440"/>
                  </a:cubicBezTo>
                  <a:lnTo>
                    <a:pt x="21599" y="5760"/>
                  </a:lnTo>
                  <a:cubicBezTo>
                    <a:pt x="21599" y="5378"/>
                    <a:pt x="21457" y="5011"/>
                    <a:pt x="21204" y="4741"/>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32" name="AutoShape 70"/>
            <p:cNvSpPr>
              <a:spLocks/>
            </p:cNvSpPr>
            <p:nvPr/>
          </p:nvSpPr>
          <p:spPr bwMode="auto">
            <a:xfrm>
              <a:off x="10291763" y="1734344"/>
              <a:ext cx="873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33" name="AutoShape 71"/>
            <p:cNvSpPr>
              <a:spLocks/>
            </p:cNvSpPr>
            <p:nvPr/>
          </p:nvSpPr>
          <p:spPr bwMode="auto">
            <a:xfrm>
              <a:off x="10291763" y="1778000"/>
              <a:ext cx="87313"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34" name="AutoShape 72"/>
            <p:cNvSpPr>
              <a:spLocks/>
            </p:cNvSpPr>
            <p:nvPr/>
          </p:nvSpPr>
          <p:spPr bwMode="auto">
            <a:xfrm>
              <a:off x="10291763" y="1821657"/>
              <a:ext cx="1889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369" y="21599"/>
                    <a:pt x="830" y="21599"/>
                  </a:cubicBezTo>
                  <a:lnTo>
                    <a:pt x="20769" y="21599"/>
                  </a:lnTo>
                  <a:cubicBezTo>
                    <a:pt x="21226" y="21599"/>
                    <a:pt x="21600" y="16769"/>
                    <a:pt x="21600" y="10800"/>
                  </a:cubicBezTo>
                  <a:cubicBezTo>
                    <a:pt x="21600" y="4830"/>
                    <a:pt x="21226" y="0"/>
                    <a:pt x="20769" y="0"/>
                  </a:cubicBezTo>
                  <a:lnTo>
                    <a:pt x="830" y="0"/>
                  </a:lnTo>
                  <a:cubicBezTo>
                    <a:pt x="369" y="0"/>
                    <a:pt x="0" y="4830"/>
                    <a:pt x="0" y="1080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35" name="AutoShape 73"/>
            <p:cNvSpPr>
              <a:spLocks/>
            </p:cNvSpPr>
            <p:nvPr/>
          </p:nvSpPr>
          <p:spPr bwMode="auto">
            <a:xfrm>
              <a:off x="10132219" y="1908969"/>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36" name="AutoShape 74"/>
            <p:cNvSpPr>
              <a:spLocks/>
            </p:cNvSpPr>
            <p:nvPr/>
          </p:nvSpPr>
          <p:spPr bwMode="auto">
            <a:xfrm>
              <a:off x="10132219" y="1952625"/>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37" name="AutoShape 75"/>
            <p:cNvSpPr>
              <a:spLocks/>
            </p:cNvSpPr>
            <p:nvPr/>
          </p:nvSpPr>
          <p:spPr bwMode="auto">
            <a:xfrm>
              <a:off x="10132219" y="1996282"/>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38" name="AutoShape 76"/>
            <p:cNvSpPr>
              <a:spLocks/>
            </p:cNvSpPr>
            <p:nvPr/>
          </p:nvSpPr>
          <p:spPr bwMode="auto">
            <a:xfrm>
              <a:off x="10132219" y="1865313"/>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69"/>
                    <a:pt x="201" y="21599"/>
                    <a:pt x="449" y="21599"/>
                  </a:cubicBezTo>
                  <a:lnTo>
                    <a:pt x="21150" y="21599"/>
                  </a:lnTo>
                  <a:cubicBezTo>
                    <a:pt x="21397" y="21599"/>
                    <a:pt x="21599" y="16769"/>
                    <a:pt x="21599" y="10800"/>
                  </a:cubicBezTo>
                  <a:cubicBezTo>
                    <a:pt x="21599" y="4830"/>
                    <a:pt x="21397" y="0"/>
                    <a:pt x="21150"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39" name="AutoShape 77"/>
            <p:cNvSpPr>
              <a:spLocks/>
            </p:cNvSpPr>
            <p:nvPr/>
          </p:nvSpPr>
          <p:spPr bwMode="auto">
            <a:xfrm>
              <a:off x="10132219" y="1720057"/>
              <a:ext cx="130969" cy="116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5400"/>
                  </a:moveTo>
                  <a:lnTo>
                    <a:pt x="16800" y="5400"/>
                  </a:lnTo>
                  <a:lnTo>
                    <a:pt x="16800" y="16200"/>
                  </a:lnTo>
                  <a:lnTo>
                    <a:pt x="4799" y="16200"/>
                  </a:lnTo>
                  <a:cubicBezTo>
                    <a:pt x="4799" y="16200"/>
                    <a:pt x="4799" y="5400"/>
                    <a:pt x="4799" y="5400"/>
                  </a:cubicBezTo>
                  <a:close/>
                  <a:moveTo>
                    <a:pt x="2399" y="21599"/>
                  </a:moveTo>
                  <a:lnTo>
                    <a:pt x="19200" y="21599"/>
                  </a:lnTo>
                  <a:cubicBezTo>
                    <a:pt x="20526" y="21599"/>
                    <a:pt x="21599" y="20392"/>
                    <a:pt x="21599" y="18900"/>
                  </a:cubicBezTo>
                  <a:lnTo>
                    <a:pt x="21599" y="2700"/>
                  </a:lnTo>
                  <a:cubicBezTo>
                    <a:pt x="21599" y="1207"/>
                    <a:pt x="20526" y="0"/>
                    <a:pt x="19200" y="0"/>
                  </a:cubicBezTo>
                  <a:lnTo>
                    <a:pt x="2399" y="0"/>
                  </a:lnTo>
                  <a:cubicBezTo>
                    <a:pt x="1073" y="0"/>
                    <a:pt x="0" y="1207"/>
                    <a:pt x="0" y="2700"/>
                  </a:cubicBezTo>
                  <a:lnTo>
                    <a:pt x="0" y="18900"/>
                  </a:lnTo>
                  <a:cubicBezTo>
                    <a:pt x="0" y="20392"/>
                    <a:pt x="1073" y="21599"/>
                    <a:pt x="2399" y="21599"/>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140" name="组合 139"/>
          <p:cNvGrpSpPr/>
          <p:nvPr/>
        </p:nvGrpSpPr>
        <p:grpSpPr>
          <a:xfrm>
            <a:off x="6842125" y="1422400"/>
            <a:ext cx="336550" cy="358775"/>
            <a:chOff x="6842125" y="1422400"/>
            <a:chExt cx="336550" cy="358775"/>
          </a:xfrm>
          <a:solidFill>
            <a:schemeClr val="bg1"/>
          </a:solidFill>
        </p:grpSpPr>
        <p:sp>
          <p:nvSpPr>
            <p:cNvPr id="141" name="AutoShape 78"/>
            <p:cNvSpPr>
              <a:spLocks/>
            </p:cNvSpPr>
            <p:nvPr/>
          </p:nvSpPr>
          <p:spPr bwMode="auto">
            <a:xfrm>
              <a:off x="6842125" y="1422400"/>
              <a:ext cx="336550"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18900"/>
                  </a:moveTo>
                  <a:cubicBezTo>
                    <a:pt x="20160" y="19643"/>
                    <a:pt x="19513" y="20249"/>
                    <a:pt x="18720" y="20249"/>
                  </a:cubicBezTo>
                  <a:lnTo>
                    <a:pt x="2880" y="20249"/>
                  </a:lnTo>
                  <a:cubicBezTo>
                    <a:pt x="2086" y="20249"/>
                    <a:pt x="1440" y="19643"/>
                    <a:pt x="1440" y="18900"/>
                  </a:cubicBezTo>
                  <a:lnTo>
                    <a:pt x="1440" y="2700"/>
                  </a:lnTo>
                  <a:cubicBezTo>
                    <a:pt x="1440" y="1955"/>
                    <a:pt x="2086" y="1350"/>
                    <a:pt x="2880" y="1350"/>
                  </a:cubicBezTo>
                  <a:lnTo>
                    <a:pt x="18720" y="1350"/>
                  </a:lnTo>
                  <a:cubicBezTo>
                    <a:pt x="19513" y="1350"/>
                    <a:pt x="20160" y="1955"/>
                    <a:pt x="20160" y="2700"/>
                  </a:cubicBezTo>
                  <a:cubicBezTo>
                    <a:pt x="20160" y="2700"/>
                    <a:pt x="20160" y="18900"/>
                    <a:pt x="20160" y="18900"/>
                  </a:cubicBezTo>
                  <a:close/>
                  <a:moveTo>
                    <a:pt x="18720" y="0"/>
                  </a:moveTo>
                  <a:lnTo>
                    <a:pt x="2880" y="0"/>
                  </a:lnTo>
                  <a:cubicBezTo>
                    <a:pt x="1289" y="0"/>
                    <a:pt x="0" y="1208"/>
                    <a:pt x="0" y="2700"/>
                  </a:cubicBezTo>
                  <a:lnTo>
                    <a:pt x="0" y="18900"/>
                  </a:lnTo>
                  <a:cubicBezTo>
                    <a:pt x="0" y="20391"/>
                    <a:pt x="1289" y="21599"/>
                    <a:pt x="2880" y="21599"/>
                  </a:cubicBezTo>
                  <a:lnTo>
                    <a:pt x="18720" y="21599"/>
                  </a:lnTo>
                  <a:cubicBezTo>
                    <a:pt x="20310" y="21599"/>
                    <a:pt x="21599" y="20391"/>
                    <a:pt x="21599" y="18900"/>
                  </a:cubicBezTo>
                  <a:lnTo>
                    <a:pt x="21599" y="2700"/>
                  </a:lnTo>
                  <a:cubicBezTo>
                    <a:pt x="21599" y="1208"/>
                    <a:pt x="20310" y="0"/>
                    <a:pt x="18720"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42" name="AutoShape 79"/>
            <p:cNvSpPr>
              <a:spLocks/>
            </p:cNvSpPr>
            <p:nvPr/>
          </p:nvSpPr>
          <p:spPr bwMode="auto">
            <a:xfrm>
              <a:off x="6888163" y="1466850"/>
              <a:ext cx="246062" cy="2254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18" y="20519"/>
                  </a:moveTo>
                  <a:lnTo>
                    <a:pt x="14053" y="16248"/>
                  </a:lnTo>
                  <a:lnTo>
                    <a:pt x="16690" y="12959"/>
                  </a:lnTo>
                  <a:lnTo>
                    <a:pt x="20618" y="17689"/>
                  </a:lnTo>
                  <a:lnTo>
                    <a:pt x="20618" y="20519"/>
                  </a:lnTo>
                  <a:cubicBezTo>
                    <a:pt x="20618" y="20519"/>
                    <a:pt x="17418" y="20519"/>
                    <a:pt x="17418" y="20519"/>
                  </a:cubicBezTo>
                  <a:close/>
                  <a:moveTo>
                    <a:pt x="981" y="11446"/>
                  </a:moveTo>
                  <a:lnTo>
                    <a:pt x="4909" y="6479"/>
                  </a:lnTo>
                  <a:lnTo>
                    <a:pt x="12828" y="16353"/>
                  </a:lnTo>
                  <a:lnTo>
                    <a:pt x="13398" y="17064"/>
                  </a:lnTo>
                  <a:lnTo>
                    <a:pt x="16109" y="20519"/>
                  </a:lnTo>
                  <a:lnTo>
                    <a:pt x="981" y="20519"/>
                  </a:lnTo>
                  <a:cubicBezTo>
                    <a:pt x="981" y="20519"/>
                    <a:pt x="981" y="11446"/>
                    <a:pt x="981" y="11446"/>
                  </a:cubicBezTo>
                  <a:close/>
                  <a:moveTo>
                    <a:pt x="20618" y="1080"/>
                  </a:moveTo>
                  <a:lnTo>
                    <a:pt x="20618" y="16058"/>
                  </a:lnTo>
                  <a:lnTo>
                    <a:pt x="17427" y="12244"/>
                  </a:lnTo>
                  <a:cubicBezTo>
                    <a:pt x="17240" y="12012"/>
                    <a:pt x="16972" y="11879"/>
                    <a:pt x="16690" y="11879"/>
                  </a:cubicBezTo>
                  <a:cubicBezTo>
                    <a:pt x="16409" y="11879"/>
                    <a:pt x="16141" y="12012"/>
                    <a:pt x="15954" y="12244"/>
                  </a:cubicBezTo>
                  <a:lnTo>
                    <a:pt x="13399" y="15432"/>
                  </a:lnTo>
                  <a:lnTo>
                    <a:pt x="5645" y="5764"/>
                  </a:lnTo>
                  <a:cubicBezTo>
                    <a:pt x="5458" y="5532"/>
                    <a:pt x="5190" y="5400"/>
                    <a:pt x="4909" y="5400"/>
                  </a:cubicBezTo>
                  <a:cubicBezTo>
                    <a:pt x="4627" y="5400"/>
                    <a:pt x="4359" y="5532"/>
                    <a:pt x="4172" y="5764"/>
                  </a:cubicBezTo>
                  <a:lnTo>
                    <a:pt x="981" y="9812"/>
                  </a:lnTo>
                  <a:lnTo>
                    <a:pt x="981" y="1080"/>
                  </a:lnTo>
                  <a:cubicBezTo>
                    <a:pt x="981" y="1080"/>
                    <a:pt x="20618" y="1080"/>
                    <a:pt x="20618" y="1080"/>
                  </a:cubicBezTo>
                  <a:close/>
                  <a:moveTo>
                    <a:pt x="20618" y="0"/>
                  </a:moveTo>
                  <a:lnTo>
                    <a:pt x="981" y="0"/>
                  </a:lnTo>
                  <a:cubicBezTo>
                    <a:pt x="439" y="0"/>
                    <a:pt x="0" y="483"/>
                    <a:pt x="0" y="1080"/>
                  </a:cubicBezTo>
                  <a:lnTo>
                    <a:pt x="0" y="20519"/>
                  </a:lnTo>
                  <a:cubicBezTo>
                    <a:pt x="0" y="21116"/>
                    <a:pt x="439" y="21599"/>
                    <a:pt x="981" y="21599"/>
                  </a:cubicBezTo>
                  <a:lnTo>
                    <a:pt x="20618" y="21599"/>
                  </a:lnTo>
                  <a:cubicBezTo>
                    <a:pt x="21160" y="21599"/>
                    <a:pt x="21600" y="21116"/>
                    <a:pt x="21600" y="20519"/>
                  </a:cubicBezTo>
                  <a:lnTo>
                    <a:pt x="21600" y="1080"/>
                  </a:lnTo>
                  <a:cubicBezTo>
                    <a:pt x="21600" y="483"/>
                    <a:pt x="21160" y="0"/>
                    <a:pt x="20618"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43" name="AutoShape 80"/>
            <p:cNvSpPr>
              <a:spLocks/>
            </p:cNvSpPr>
            <p:nvPr/>
          </p:nvSpPr>
          <p:spPr bwMode="auto">
            <a:xfrm>
              <a:off x="7021513" y="1501775"/>
              <a:ext cx="68262" cy="666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3600"/>
                  </a:moveTo>
                  <a:cubicBezTo>
                    <a:pt x="14769" y="3600"/>
                    <a:pt x="17999" y="6827"/>
                    <a:pt x="17999" y="10800"/>
                  </a:cubicBezTo>
                  <a:cubicBezTo>
                    <a:pt x="17999" y="14769"/>
                    <a:pt x="14769" y="18000"/>
                    <a:pt x="10800" y="18000"/>
                  </a:cubicBezTo>
                  <a:cubicBezTo>
                    <a:pt x="6830" y="18000"/>
                    <a:pt x="3600" y="14769"/>
                    <a:pt x="3600" y="10800"/>
                  </a:cubicBezTo>
                  <a:cubicBezTo>
                    <a:pt x="3600" y="6827"/>
                    <a:pt x="6830" y="3600"/>
                    <a:pt x="10800" y="3600"/>
                  </a:cubicBezTo>
                  <a:moveTo>
                    <a:pt x="10800" y="21599"/>
                  </a:moveTo>
                  <a:cubicBezTo>
                    <a:pt x="16766" y="21599"/>
                    <a:pt x="21600" y="16762"/>
                    <a:pt x="21600" y="10800"/>
                  </a:cubicBezTo>
                  <a:cubicBezTo>
                    <a:pt x="21600" y="4833"/>
                    <a:pt x="16766" y="0"/>
                    <a:pt x="10800" y="0"/>
                  </a:cubicBezTo>
                  <a:cubicBezTo>
                    <a:pt x="4833" y="0"/>
                    <a:pt x="0" y="4833"/>
                    <a:pt x="0" y="10800"/>
                  </a:cubicBezTo>
                  <a:cubicBezTo>
                    <a:pt x="0" y="16762"/>
                    <a:pt x="4833" y="21599"/>
                    <a:pt x="10800" y="21599"/>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144" name="Group 82"/>
          <p:cNvGrpSpPr/>
          <p:nvPr/>
        </p:nvGrpSpPr>
        <p:grpSpPr>
          <a:xfrm>
            <a:off x="6112643" y="1422399"/>
            <a:ext cx="359165" cy="359165"/>
            <a:chOff x="8216107" y="1647825"/>
            <a:chExt cx="464344" cy="464344"/>
          </a:xfrm>
          <a:solidFill>
            <a:schemeClr val="bg1"/>
          </a:solidFill>
        </p:grpSpPr>
        <p:sp>
          <p:nvSpPr>
            <p:cNvPr id="145" name="AutoShape 81"/>
            <p:cNvSpPr>
              <a:spLocks/>
            </p:cNvSpPr>
            <p:nvPr/>
          </p:nvSpPr>
          <p:spPr bwMode="auto">
            <a:xfrm>
              <a:off x="8216107" y="1647825"/>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35" y="9811"/>
                  </a:moveTo>
                  <a:cubicBezTo>
                    <a:pt x="20220" y="10144"/>
                    <a:pt x="20081" y="10800"/>
                    <a:pt x="18899" y="10800"/>
                  </a:cubicBezTo>
                  <a:lnTo>
                    <a:pt x="17549" y="10800"/>
                  </a:lnTo>
                  <a:cubicBezTo>
                    <a:pt x="17363" y="10800"/>
                    <a:pt x="17212" y="10950"/>
                    <a:pt x="17212" y="11137"/>
                  </a:cubicBezTo>
                  <a:cubicBezTo>
                    <a:pt x="17212" y="11324"/>
                    <a:pt x="17363" y="11475"/>
                    <a:pt x="17549" y="11475"/>
                  </a:cubicBezTo>
                  <a:lnTo>
                    <a:pt x="18858" y="11475"/>
                  </a:lnTo>
                  <a:cubicBezTo>
                    <a:pt x="19870" y="11475"/>
                    <a:pt x="20003" y="12314"/>
                    <a:pt x="19938" y="12719"/>
                  </a:cubicBezTo>
                  <a:cubicBezTo>
                    <a:pt x="19855" y="13223"/>
                    <a:pt x="19618" y="14175"/>
                    <a:pt x="18478" y="14175"/>
                  </a:cubicBezTo>
                  <a:lnTo>
                    <a:pt x="16874" y="14175"/>
                  </a:lnTo>
                  <a:cubicBezTo>
                    <a:pt x="16688" y="14175"/>
                    <a:pt x="16537" y="14325"/>
                    <a:pt x="16537" y="14512"/>
                  </a:cubicBezTo>
                  <a:cubicBezTo>
                    <a:pt x="16537" y="14699"/>
                    <a:pt x="16688" y="14850"/>
                    <a:pt x="16874" y="14850"/>
                  </a:cubicBezTo>
                  <a:lnTo>
                    <a:pt x="18203" y="14850"/>
                  </a:lnTo>
                  <a:cubicBezTo>
                    <a:pt x="19343" y="14850"/>
                    <a:pt x="19243" y="15718"/>
                    <a:pt x="19079" y="16237"/>
                  </a:cubicBezTo>
                  <a:cubicBezTo>
                    <a:pt x="18864" y="16918"/>
                    <a:pt x="18732" y="17549"/>
                    <a:pt x="17297" y="17549"/>
                  </a:cubicBezTo>
                  <a:lnTo>
                    <a:pt x="16196" y="17549"/>
                  </a:lnTo>
                  <a:cubicBezTo>
                    <a:pt x="16009" y="17549"/>
                    <a:pt x="15859" y="17700"/>
                    <a:pt x="15859" y="17887"/>
                  </a:cubicBezTo>
                  <a:cubicBezTo>
                    <a:pt x="15859" y="18073"/>
                    <a:pt x="16009" y="18225"/>
                    <a:pt x="16196" y="18225"/>
                  </a:cubicBezTo>
                  <a:lnTo>
                    <a:pt x="17255" y="18225"/>
                  </a:lnTo>
                  <a:cubicBezTo>
                    <a:pt x="17993" y="18225"/>
                    <a:pt x="18027" y="18923"/>
                    <a:pt x="17950" y="19174"/>
                  </a:cubicBezTo>
                  <a:cubicBezTo>
                    <a:pt x="17866" y="19448"/>
                    <a:pt x="17767" y="19651"/>
                    <a:pt x="17762" y="19660"/>
                  </a:cubicBezTo>
                  <a:cubicBezTo>
                    <a:pt x="17558" y="20028"/>
                    <a:pt x="17229" y="20249"/>
                    <a:pt x="16534" y="20249"/>
                  </a:cubicBezTo>
                  <a:lnTo>
                    <a:pt x="12844" y="20249"/>
                  </a:lnTo>
                  <a:cubicBezTo>
                    <a:pt x="10990" y="20249"/>
                    <a:pt x="9151" y="19829"/>
                    <a:pt x="9104" y="19818"/>
                  </a:cubicBezTo>
                  <a:cubicBezTo>
                    <a:pt x="6299" y="19172"/>
                    <a:pt x="6152" y="19122"/>
                    <a:pt x="5976" y="19072"/>
                  </a:cubicBezTo>
                  <a:cubicBezTo>
                    <a:pt x="5976" y="19072"/>
                    <a:pt x="5405" y="18976"/>
                    <a:pt x="5405" y="18478"/>
                  </a:cubicBezTo>
                  <a:lnTo>
                    <a:pt x="5399" y="9155"/>
                  </a:lnTo>
                  <a:cubicBezTo>
                    <a:pt x="5399" y="8839"/>
                    <a:pt x="5601" y="8552"/>
                    <a:pt x="5935" y="8452"/>
                  </a:cubicBezTo>
                  <a:cubicBezTo>
                    <a:pt x="5977" y="8435"/>
                    <a:pt x="6034" y="8419"/>
                    <a:pt x="6074" y="8401"/>
                  </a:cubicBezTo>
                  <a:cubicBezTo>
                    <a:pt x="9158" y="7125"/>
                    <a:pt x="10097" y="4324"/>
                    <a:pt x="10124" y="2025"/>
                  </a:cubicBezTo>
                  <a:cubicBezTo>
                    <a:pt x="10128" y="1702"/>
                    <a:pt x="10378" y="1350"/>
                    <a:pt x="10800" y="1350"/>
                  </a:cubicBezTo>
                  <a:cubicBezTo>
                    <a:pt x="11514" y="1350"/>
                    <a:pt x="12774" y="2782"/>
                    <a:pt x="12774" y="4554"/>
                  </a:cubicBezTo>
                  <a:cubicBezTo>
                    <a:pt x="12774" y="6155"/>
                    <a:pt x="12711" y="6432"/>
                    <a:pt x="12149" y="8100"/>
                  </a:cubicBezTo>
                  <a:cubicBezTo>
                    <a:pt x="18899" y="8100"/>
                    <a:pt x="18852" y="8196"/>
                    <a:pt x="19448" y="8353"/>
                  </a:cubicBezTo>
                  <a:cubicBezTo>
                    <a:pt x="20187" y="8564"/>
                    <a:pt x="20249" y="9175"/>
                    <a:pt x="20249" y="9386"/>
                  </a:cubicBezTo>
                  <a:cubicBezTo>
                    <a:pt x="20249" y="9618"/>
                    <a:pt x="20243" y="9584"/>
                    <a:pt x="20235" y="9811"/>
                  </a:cubicBezTo>
                  <a:moveTo>
                    <a:pt x="4724" y="19575"/>
                  </a:moveTo>
                  <a:cubicBezTo>
                    <a:pt x="4724" y="19948"/>
                    <a:pt x="4423" y="20249"/>
                    <a:pt x="4049" y="20249"/>
                  </a:cubicBezTo>
                  <a:lnTo>
                    <a:pt x="2024" y="20249"/>
                  </a:lnTo>
                  <a:cubicBezTo>
                    <a:pt x="1652" y="20249"/>
                    <a:pt x="1349" y="19948"/>
                    <a:pt x="1349" y="19575"/>
                  </a:cubicBezTo>
                  <a:lnTo>
                    <a:pt x="1349" y="8774"/>
                  </a:lnTo>
                  <a:cubicBezTo>
                    <a:pt x="1349" y="8401"/>
                    <a:pt x="1652" y="8100"/>
                    <a:pt x="2024" y="8100"/>
                  </a:cubicBezTo>
                  <a:lnTo>
                    <a:pt x="4049" y="8100"/>
                  </a:lnTo>
                  <a:cubicBezTo>
                    <a:pt x="4423" y="8100"/>
                    <a:pt x="4724" y="8401"/>
                    <a:pt x="4724" y="8774"/>
                  </a:cubicBezTo>
                  <a:cubicBezTo>
                    <a:pt x="4724" y="8774"/>
                    <a:pt x="4724" y="19575"/>
                    <a:pt x="4724" y="19575"/>
                  </a:cubicBezTo>
                  <a:close/>
                  <a:moveTo>
                    <a:pt x="19686" y="7069"/>
                  </a:moveTo>
                  <a:cubicBezTo>
                    <a:pt x="18842" y="6846"/>
                    <a:pt x="16858" y="6849"/>
                    <a:pt x="13956" y="6773"/>
                  </a:cubicBezTo>
                  <a:cubicBezTo>
                    <a:pt x="14093" y="6139"/>
                    <a:pt x="14124" y="5568"/>
                    <a:pt x="14124" y="4554"/>
                  </a:cubicBezTo>
                  <a:cubicBezTo>
                    <a:pt x="14124" y="2133"/>
                    <a:pt x="12361" y="0"/>
                    <a:pt x="10800" y="0"/>
                  </a:cubicBezTo>
                  <a:cubicBezTo>
                    <a:pt x="9698" y="0"/>
                    <a:pt x="8789" y="901"/>
                    <a:pt x="8774" y="2009"/>
                  </a:cubicBezTo>
                  <a:cubicBezTo>
                    <a:pt x="8760" y="3368"/>
                    <a:pt x="8340" y="5716"/>
                    <a:pt x="6074" y="6906"/>
                  </a:cubicBezTo>
                  <a:cubicBezTo>
                    <a:pt x="5908" y="6994"/>
                    <a:pt x="5433" y="7228"/>
                    <a:pt x="5364" y="7259"/>
                  </a:cubicBezTo>
                  <a:lnTo>
                    <a:pt x="5399" y="7289"/>
                  </a:lnTo>
                  <a:cubicBezTo>
                    <a:pt x="5045" y="6984"/>
                    <a:pt x="4554" y="6750"/>
                    <a:pt x="4049" y="6750"/>
                  </a:cubicBezTo>
                  <a:lnTo>
                    <a:pt x="2024" y="6750"/>
                  </a:lnTo>
                  <a:cubicBezTo>
                    <a:pt x="908" y="6750"/>
                    <a:pt x="0" y="7658"/>
                    <a:pt x="0" y="8774"/>
                  </a:cubicBezTo>
                  <a:lnTo>
                    <a:pt x="0" y="19575"/>
                  </a:lnTo>
                  <a:cubicBezTo>
                    <a:pt x="0" y="20691"/>
                    <a:pt x="908" y="21599"/>
                    <a:pt x="2024" y="21599"/>
                  </a:cubicBezTo>
                  <a:lnTo>
                    <a:pt x="4049" y="21599"/>
                  </a:lnTo>
                  <a:cubicBezTo>
                    <a:pt x="4853" y="21599"/>
                    <a:pt x="5525" y="21114"/>
                    <a:pt x="5850" y="20434"/>
                  </a:cubicBezTo>
                  <a:cubicBezTo>
                    <a:pt x="5859" y="20437"/>
                    <a:pt x="5873" y="20441"/>
                    <a:pt x="5882" y="20442"/>
                  </a:cubicBezTo>
                  <a:cubicBezTo>
                    <a:pt x="5927" y="20454"/>
                    <a:pt x="5979" y="20467"/>
                    <a:pt x="6044" y="20485"/>
                  </a:cubicBezTo>
                  <a:cubicBezTo>
                    <a:pt x="6056" y="20487"/>
                    <a:pt x="6062" y="20488"/>
                    <a:pt x="6074" y="20492"/>
                  </a:cubicBezTo>
                  <a:cubicBezTo>
                    <a:pt x="6464" y="20588"/>
                    <a:pt x="7212" y="20768"/>
                    <a:pt x="8812" y="21135"/>
                  </a:cubicBezTo>
                  <a:cubicBezTo>
                    <a:pt x="9155" y="21213"/>
                    <a:pt x="10966" y="21599"/>
                    <a:pt x="12844" y="21599"/>
                  </a:cubicBezTo>
                  <a:lnTo>
                    <a:pt x="16534" y="21599"/>
                  </a:lnTo>
                  <a:cubicBezTo>
                    <a:pt x="17659" y="21599"/>
                    <a:pt x="18469" y="21167"/>
                    <a:pt x="18952" y="20298"/>
                  </a:cubicBezTo>
                  <a:cubicBezTo>
                    <a:pt x="18958" y="20285"/>
                    <a:pt x="19114" y="19982"/>
                    <a:pt x="19240" y="19572"/>
                  </a:cubicBezTo>
                  <a:cubicBezTo>
                    <a:pt x="19336" y="19263"/>
                    <a:pt x="19371" y="18827"/>
                    <a:pt x="19256" y="18384"/>
                  </a:cubicBezTo>
                  <a:cubicBezTo>
                    <a:pt x="19981" y="17886"/>
                    <a:pt x="20214" y="17133"/>
                    <a:pt x="20366" y="16643"/>
                  </a:cubicBezTo>
                  <a:cubicBezTo>
                    <a:pt x="20620" y="15838"/>
                    <a:pt x="20544" y="15235"/>
                    <a:pt x="20367" y="14803"/>
                  </a:cubicBezTo>
                  <a:cubicBezTo>
                    <a:pt x="20775" y="14418"/>
                    <a:pt x="21122" y="13831"/>
                    <a:pt x="21269" y="12935"/>
                  </a:cubicBezTo>
                  <a:cubicBezTo>
                    <a:pt x="21361" y="12380"/>
                    <a:pt x="21263" y="11809"/>
                    <a:pt x="21007" y="11334"/>
                  </a:cubicBezTo>
                  <a:cubicBezTo>
                    <a:pt x="21389" y="10905"/>
                    <a:pt x="21564" y="10365"/>
                    <a:pt x="21583" y="9865"/>
                  </a:cubicBezTo>
                  <a:lnTo>
                    <a:pt x="21591" y="9724"/>
                  </a:lnTo>
                  <a:cubicBezTo>
                    <a:pt x="21596" y="9635"/>
                    <a:pt x="21600" y="9581"/>
                    <a:pt x="21600" y="9386"/>
                  </a:cubicBezTo>
                  <a:cubicBezTo>
                    <a:pt x="21600" y="8533"/>
                    <a:pt x="21010" y="7446"/>
                    <a:pt x="19686" y="7069"/>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46" name="AutoShape 82"/>
            <p:cNvSpPr>
              <a:spLocks/>
            </p:cNvSpPr>
            <p:nvPr/>
          </p:nvSpPr>
          <p:spPr bwMode="auto">
            <a:xfrm>
              <a:off x="8259763" y="2024857"/>
              <a:ext cx="43657" cy="436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4400"/>
                  </a:moveTo>
                  <a:cubicBezTo>
                    <a:pt x="8820" y="14400"/>
                    <a:pt x="7200" y="12782"/>
                    <a:pt x="7200" y="10800"/>
                  </a:cubicBezTo>
                  <a:cubicBezTo>
                    <a:pt x="7200" y="8817"/>
                    <a:pt x="8820" y="7200"/>
                    <a:pt x="10800" y="7200"/>
                  </a:cubicBezTo>
                  <a:cubicBezTo>
                    <a:pt x="12779" y="7200"/>
                    <a:pt x="14400" y="8817"/>
                    <a:pt x="14400" y="10800"/>
                  </a:cubicBezTo>
                  <a:cubicBezTo>
                    <a:pt x="14400" y="12782"/>
                    <a:pt x="12779" y="14400"/>
                    <a:pt x="10800" y="14400"/>
                  </a:cubicBezTo>
                  <a:moveTo>
                    <a:pt x="10800" y="0"/>
                  </a:moveTo>
                  <a:cubicBezTo>
                    <a:pt x="4837" y="0"/>
                    <a:pt x="0" y="4837"/>
                    <a:pt x="0" y="10800"/>
                  </a:cubicBezTo>
                  <a:cubicBezTo>
                    <a:pt x="0" y="16762"/>
                    <a:pt x="4837" y="21599"/>
                    <a:pt x="10800" y="21599"/>
                  </a:cubicBezTo>
                  <a:cubicBezTo>
                    <a:pt x="16762" y="21599"/>
                    <a:pt x="21600" y="16762"/>
                    <a:pt x="21600" y="10800"/>
                  </a:cubicBezTo>
                  <a:cubicBezTo>
                    <a:pt x="21600" y="4837"/>
                    <a:pt x="16762" y="0"/>
                    <a:pt x="10800"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147" name="AutoShape 83"/>
          <p:cNvSpPr>
            <a:spLocks/>
          </p:cNvSpPr>
          <p:nvPr/>
        </p:nvSpPr>
        <p:spPr bwMode="auto">
          <a:xfrm>
            <a:off x="5394325" y="1477963"/>
            <a:ext cx="358775" cy="2365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1610" y="13990"/>
                </a:moveTo>
                <a:cubicBezTo>
                  <a:pt x="11373" y="14259"/>
                  <a:pt x="11093" y="14400"/>
                  <a:pt x="10800" y="14400"/>
                </a:cubicBezTo>
                <a:cubicBezTo>
                  <a:pt x="10505" y="14400"/>
                  <a:pt x="10225" y="14259"/>
                  <a:pt x="9990" y="13990"/>
                </a:cubicBezTo>
                <a:lnTo>
                  <a:pt x="7198" y="10800"/>
                </a:lnTo>
                <a:lnTo>
                  <a:pt x="6636" y="10157"/>
                </a:lnTo>
                <a:lnTo>
                  <a:pt x="1349" y="4115"/>
                </a:lnTo>
                <a:lnTo>
                  <a:pt x="1349" y="4114"/>
                </a:lnTo>
                <a:cubicBezTo>
                  <a:pt x="1349" y="2980"/>
                  <a:pt x="1955" y="2057"/>
                  <a:pt x="2699" y="2057"/>
                </a:cubicBezTo>
                <a:lnTo>
                  <a:pt x="18899" y="2057"/>
                </a:lnTo>
                <a:cubicBezTo>
                  <a:pt x="19643" y="2057"/>
                  <a:pt x="20249" y="2980"/>
                  <a:pt x="20249" y="4114"/>
                </a:cubicBezTo>
                <a:cubicBezTo>
                  <a:pt x="20249" y="4114"/>
                  <a:pt x="11610" y="13990"/>
                  <a:pt x="11610" y="13990"/>
                </a:cubicBezTo>
                <a:close/>
                <a:moveTo>
                  <a:pt x="20249" y="16198"/>
                </a:moveTo>
                <a:lnTo>
                  <a:pt x="15525" y="10800"/>
                </a:lnTo>
                <a:lnTo>
                  <a:pt x="20249" y="5399"/>
                </a:lnTo>
                <a:cubicBezTo>
                  <a:pt x="20249" y="5399"/>
                  <a:pt x="20249" y="16198"/>
                  <a:pt x="20249" y="16198"/>
                </a:cubicBezTo>
                <a:close/>
                <a:moveTo>
                  <a:pt x="20249" y="17484"/>
                </a:moveTo>
                <a:cubicBezTo>
                  <a:pt x="20249" y="18620"/>
                  <a:pt x="19643" y="19541"/>
                  <a:pt x="18899" y="19541"/>
                </a:cubicBezTo>
                <a:lnTo>
                  <a:pt x="2699" y="19541"/>
                </a:lnTo>
                <a:cubicBezTo>
                  <a:pt x="1955" y="19541"/>
                  <a:pt x="1349" y="18620"/>
                  <a:pt x="1349" y="17484"/>
                </a:cubicBezTo>
                <a:lnTo>
                  <a:pt x="6636" y="11442"/>
                </a:lnTo>
                <a:lnTo>
                  <a:pt x="9585" y="14813"/>
                </a:lnTo>
                <a:cubicBezTo>
                  <a:pt x="9945" y="15222"/>
                  <a:pt x="10372" y="15429"/>
                  <a:pt x="10800" y="15429"/>
                </a:cubicBezTo>
                <a:cubicBezTo>
                  <a:pt x="11228" y="15429"/>
                  <a:pt x="11654" y="15222"/>
                  <a:pt x="12015" y="14813"/>
                </a:cubicBezTo>
                <a:lnTo>
                  <a:pt x="14963" y="11442"/>
                </a:lnTo>
                <a:cubicBezTo>
                  <a:pt x="14963" y="11442"/>
                  <a:pt x="20249" y="17484"/>
                  <a:pt x="20249" y="17484"/>
                </a:cubicBezTo>
                <a:close/>
                <a:moveTo>
                  <a:pt x="1349" y="5399"/>
                </a:moveTo>
                <a:lnTo>
                  <a:pt x="6074" y="10800"/>
                </a:lnTo>
                <a:lnTo>
                  <a:pt x="1349" y="16198"/>
                </a:lnTo>
                <a:cubicBezTo>
                  <a:pt x="1349" y="16198"/>
                  <a:pt x="1349" y="5399"/>
                  <a:pt x="1349" y="5399"/>
                </a:cubicBezTo>
                <a:close/>
                <a:moveTo>
                  <a:pt x="18899" y="0"/>
                </a:moveTo>
                <a:lnTo>
                  <a:pt x="2699" y="0"/>
                </a:lnTo>
                <a:cubicBezTo>
                  <a:pt x="1208" y="0"/>
                  <a:pt x="0" y="1842"/>
                  <a:pt x="0" y="4114"/>
                </a:cubicBezTo>
                <a:lnTo>
                  <a:pt x="0" y="17484"/>
                </a:lnTo>
                <a:cubicBezTo>
                  <a:pt x="0" y="19756"/>
                  <a:pt x="1208" y="21600"/>
                  <a:pt x="2699" y="21600"/>
                </a:cubicBezTo>
                <a:lnTo>
                  <a:pt x="18899" y="21600"/>
                </a:lnTo>
                <a:cubicBezTo>
                  <a:pt x="20391" y="21600"/>
                  <a:pt x="21600" y="19756"/>
                  <a:pt x="21600" y="17484"/>
                </a:cubicBezTo>
                <a:lnTo>
                  <a:pt x="21600" y="4114"/>
                </a:lnTo>
                <a:cubicBezTo>
                  <a:pt x="21600" y="1842"/>
                  <a:pt x="20391" y="0"/>
                  <a:pt x="18899" y="0"/>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148" name="组合 147"/>
          <p:cNvGrpSpPr/>
          <p:nvPr/>
        </p:nvGrpSpPr>
        <p:grpSpPr>
          <a:xfrm>
            <a:off x="4675188" y="1422400"/>
            <a:ext cx="360362" cy="358775"/>
            <a:chOff x="4675188" y="1422400"/>
            <a:chExt cx="360362" cy="358775"/>
          </a:xfrm>
        </p:grpSpPr>
        <p:sp>
          <p:nvSpPr>
            <p:cNvPr id="149" name="AutoShape 84"/>
            <p:cNvSpPr>
              <a:spLocks/>
            </p:cNvSpPr>
            <p:nvPr/>
          </p:nvSpPr>
          <p:spPr bwMode="auto">
            <a:xfrm>
              <a:off x="4675188" y="1422400"/>
              <a:ext cx="360362"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900"/>
                  </a:moveTo>
                  <a:cubicBezTo>
                    <a:pt x="20249" y="19643"/>
                    <a:pt x="19644" y="20249"/>
                    <a:pt x="18899" y="20249"/>
                  </a:cubicBezTo>
                  <a:lnTo>
                    <a:pt x="2699" y="20249"/>
                  </a:lnTo>
                  <a:cubicBezTo>
                    <a:pt x="1955" y="20249"/>
                    <a:pt x="1349" y="19643"/>
                    <a:pt x="1349" y="18900"/>
                  </a:cubicBezTo>
                  <a:lnTo>
                    <a:pt x="1349" y="5400"/>
                  </a:lnTo>
                  <a:cubicBezTo>
                    <a:pt x="1349" y="5027"/>
                    <a:pt x="1652" y="4725"/>
                    <a:pt x="2024" y="4725"/>
                  </a:cubicBezTo>
                  <a:lnTo>
                    <a:pt x="2699" y="4725"/>
                  </a:lnTo>
                  <a:lnTo>
                    <a:pt x="2699" y="18225"/>
                  </a:lnTo>
                  <a:cubicBezTo>
                    <a:pt x="2699" y="18598"/>
                    <a:pt x="3001" y="18900"/>
                    <a:pt x="3374" y="18900"/>
                  </a:cubicBezTo>
                  <a:cubicBezTo>
                    <a:pt x="3748" y="18900"/>
                    <a:pt x="4049" y="18598"/>
                    <a:pt x="4049" y="18225"/>
                  </a:cubicBezTo>
                  <a:lnTo>
                    <a:pt x="4049" y="2025"/>
                  </a:lnTo>
                  <a:cubicBezTo>
                    <a:pt x="4049" y="1652"/>
                    <a:pt x="4352" y="1350"/>
                    <a:pt x="4724" y="1350"/>
                  </a:cubicBezTo>
                  <a:lnTo>
                    <a:pt x="19575" y="1350"/>
                  </a:lnTo>
                  <a:cubicBezTo>
                    <a:pt x="19947" y="1350"/>
                    <a:pt x="20249" y="1652"/>
                    <a:pt x="20249" y="2025"/>
                  </a:cubicBezTo>
                  <a:cubicBezTo>
                    <a:pt x="20249" y="2025"/>
                    <a:pt x="20249" y="18900"/>
                    <a:pt x="20249" y="18900"/>
                  </a:cubicBezTo>
                  <a:close/>
                  <a:moveTo>
                    <a:pt x="19575" y="0"/>
                  </a:moveTo>
                  <a:lnTo>
                    <a:pt x="4724" y="0"/>
                  </a:lnTo>
                  <a:cubicBezTo>
                    <a:pt x="3606" y="0"/>
                    <a:pt x="2699" y="905"/>
                    <a:pt x="2699" y="2025"/>
                  </a:cubicBezTo>
                  <a:lnTo>
                    <a:pt x="2699" y="3375"/>
                  </a:lnTo>
                  <a:lnTo>
                    <a:pt x="2024" y="3375"/>
                  </a:lnTo>
                  <a:cubicBezTo>
                    <a:pt x="906" y="3375"/>
                    <a:pt x="0" y="4280"/>
                    <a:pt x="0" y="5400"/>
                  </a:cubicBezTo>
                  <a:lnTo>
                    <a:pt x="0" y="18900"/>
                  </a:lnTo>
                  <a:cubicBezTo>
                    <a:pt x="0" y="20391"/>
                    <a:pt x="1208" y="21599"/>
                    <a:pt x="2699" y="21599"/>
                  </a:cubicBezTo>
                  <a:lnTo>
                    <a:pt x="18899" y="21599"/>
                  </a:lnTo>
                  <a:cubicBezTo>
                    <a:pt x="20391" y="21599"/>
                    <a:pt x="21600" y="20391"/>
                    <a:pt x="21600" y="18900"/>
                  </a:cubicBezTo>
                  <a:lnTo>
                    <a:pt x="21600" y="2025"/>
                  </a:lnTo>
                  <a:cubicBezTo>
                    <a:pt x="21600" y="905"/>
                    <a:pt x="20693" y="0"/>
                    <a:pt x="19575" y="0"/>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50" name="AutoShape 85"/>
            <p:cNvSpPr>
              <a:spLocks/>
            </p:cNvSpPr>
            <p:nvPr/>
          </p:nvSpPr>
          <p:spPr bwMode="auto">
            <a:xfrm>
              <a:off x="4889500" y="1557338"/>
              <a:ext cx="100013"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51" name="AutoShape 86"/>
            <p:cNvSpPr>
              <a:spLocks/>
            </p:cNvSpPr>
            <p:nvPr/>
          </p:nvSpPr>
          <p:spPr bwMode="auto">
            <a:xfrm>
              <a:off x="4889500" y="1522413"/>
              <a:ext cx="100013" cy="12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52" name="AutoShape 87"/>
            <p:cNvSpPr>
              <a:spLocks/>
            </p:cNvSpPr>
            <p:nvPr/>
          </p:nvSpPr>
          <p:spPr bwMode="auto">
            <a:xfrm>
              <a:off x="4889500" y="1489075"/>
              <a:ext cx="100013" cy="12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53" name="AutoShape 88"/>
            <p:cNvSpPr>
              <a:spLocks/>
            </p:cNvSpPr>
            <p:nvPr/>
          </p:nvSpPr>
          <p:spPr bwMode="auto">
            <a:xfrm>
              <a:off x="4765675" y="1725613"/>
              <a:ext cx="100013"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54" name="AutoShape 89"/>
            <p:cNvSpPr>
              <a:spLocks/>
            </p:cNvSpPr>
            <p:nvPr/>
          </p:nvSpPr>
          <p:spPr bwMode="auto">
            <a:xfrm>
              <a:off x="4765675" y="1692275"/>
              <a:ext cx="100013"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55" name="AutoShape 90"/>
            <p:cNvSpPr>
              <a:spLocks/>
            </p:cNvSpPr>
            <p:nvPr/>
          </p:nvSpPr>
          <p:spPr bwMode="auto">
            <a:xfrm>
              <a:off x="4765675" y="1658938"/>
              <a:ext cx="100013" cy="95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56" name="AutoShape 91"/>
            <p:cNvSpPr>
              <a:spLocks/>
            </p:cNvSpPr>
            <p:nvPr/>
          </p:nvSpPr>
          <p:spPr bwMode="auto">
            <a:xfrm>
              <a:off x="4889500" y="1725613"/>
              <a:ext cx="100013"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57" name="AutoShape 92"/>
            <p:cNvSpPr>
              <a:spLocks/>
            </p:cNvSpPr>
            <p:nvPr/>
          </p:nvSpPr>
          <p:spPr bwMode="auto">
            <a:xfrm>
              <a:off x="4889500" y="1692275"/>
              <a:ext cx="100013"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58" name="AutoShape 93"/>
            <p:cNvSpPr>
              <a:spLocks/>
            </p:cNvSpPr>
            <p:nvPr/>
          </p:nvSpPr>
          <p:spPr bwMode="auto">
            <a:xfrm>
              <a:off x="4889500" y="1658938"/>
              <a:ext cx="100013" cy="95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59" name="AutoShape 94"/>
            <p:cNvSpPr>
              <a:spLocks/>
            </p:cNvSpPr>
            <p:nvPr/>
          </p:nvSpPr>
          <p:spPr bwMode="auto">
            <a:xfrm>
              <a:off x="4765675" y="1590675"/>
              <a:ext cx="223838"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60" y="0"/>
                  </a:moveTo>
                  <a:lnTo>
                    <a:pt x="540" y="0"/>
                  </a:lnTo>
                  <a:cubicBezTo>
                    <a:pt x="242" y="0"/>
                    <a:pt x="0" y="4851"/>
                    <a:pt x="0" y="10800"/>
                  </a:cubicBezTo>
                  <a:cubicBezTo>
                    <a:pt x="0" y="16769"/>
                    <a:pt x="242" y="21599"/>
                    <a:pt x="540" y="21599"/>
                  </a:cubicBezTo>
                  <a:lnTo>
                    <a:pt x="21060" y="21599"/>
                  </a:lnTo>
                  <a:cubicBezTo>
                    <a:pt x="21357" y="21599"/>
                    <a:pt x="21600" y="16769"/>
                    <a:pt x="21600" y="10800"/>
                  </a:cubicBezTo>
                  <a:cubicBezTo>
                    <a:pt x="21600" y="4851"/>
                    <a:pt x="21357" y="0"/>
                    <a:pt x="21060" y="0"/>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60" name="AutoShape 95"/>
            <p:cNvSpPr>
              <a:spLocks/>
            </p:cNvSpPr>
            <p:nvPr/>
          </p:nvSpPr>
          <p:spPr bwMode="auto">
            <a:xfrm>
              <a:off x="4765675" y="1624013"/>
              <a:ext cx="223838"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60" y="0"/>
                  </a:moveTo>
                  <a:lnTo>
                    <a:pt x="540" y="0"/>
                  </a:lnTo>
                  <a:cubicBezTo>
                    <a:pt x="242" y="0"/>
                    <a:pt x="0" y="4851"/>
                    <a:pt x="0" y="10800"/>
                  </a:cubicBezTo>
                  <a:cubicBezTo>
                    <a:pt x="0" y="16790"/>
                    <a:pt x="242" y="21599"/>
                    <a:pt x="540" y="21599"/>
                  </a:cubicBezTo>
                  <a:lnTo>
                    <a:pt x="21060" y="21599"/>
                  </a:lnTo>
                  <a:cubicBezTo>
                    <a:pt x="21357" y="21599"/>
                    <a:pt x="21600" y="16790"/>
                    <a:pt x="21600" y="10800"/>
                  </a:cubicBezTo>
                  <a:cubicBezTo>
                    <a:pt x="21600" y="4851"/>
                    <a:pt x="21357" y="0"/>
                    <a:pt x="21060" y="0"/>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61" name="AutoShape 96"/>
            <p:cNvSpPr>
              <a:spLocks/>
            </p:cNvSpPr>
            <p:nvPr/>
          </p:nvSpPr>
          <p:spPr bwMode="auto">
            <a:xfrm>
              <a:off x="4765675" y="1466850"/>
              <a:ext cx="100013" cy="1016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4792"/>
                  </a:moveTo>
                  <a:lnTo>
                    <a:pt x="16800" y="4792"/>
                  </a:lnTo>
                  <a:lnTo>
                    <a:pt x="16800" y="16797"/>
                  </a:lnTo>
                  <a:lnTo>
                    <a:pt x="4799" y="16797"/>
                  </a:lnTo>
                  <a:cubicBezTo>
                    <a:pt x="4799" y="16797"/>
                    <a:pt x="4799" y="4792"/>
                    <a:pt x="4799" y="4792"/>
                  </a:cubicBezTo>
                  <a:close/>
                  <a:moveTo>
                    <a:pt x="2399" y="21600"/>
                  </a:moveTo>
                  <a:lnTo>
                    <a:pt x="19199" y="21600"/>
                  </a:lnTo>
                  <a:cubicBezTo>
                    <a:pt x="20527" y="21600"/>
                    <a:pt x="21600" y="20523"/>
                    <a:pt x="21600" y="19198"/>
                  </a:cubicBezTo>
                  <a:lnTo>
                    <a:pt x="21600" y="2401"/>
                  </a:lnTo>
                  <a:cubicBezTo>
                    <a:pt x="21600" y="1076"/>
                    <a:pt x="20527" y="0"/>
                    <a:pt x="19199" y="0"/>
                  </a:cubicBezTo>
                  <a:lnTo>
                    <a:pt x="2399" y="0"/>
                  </a:lnTo>
                  <a:cubicBezTo>
                    <a:pt x="1072" y="0"/>
                    <a:pt x="0" y="1076"/>
                    <a:pt x="0" y="2401"/>
                  </a:cubicBezTo>
                  <a:lnTo>
                    <a:pt x="0" y="19198"/>
                  </a:lnTo>
                  <a:cubicBezTo>
                    <a:pt x="0" y="20523"/>
                    <a:pt x="1072" y="21600"/>
                    <a:pt x="2399" y="21600"/>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162" name="组合 161"/>
          <p:cNvGrpSpPr/>
          <p:nvPr/>
        </p:nvGrpSpPr>
        <p:grpSpPr>
          <a:xfrm>
            <a:off x="3965575" y="3582988"/>
            <a:ext cx="213716" cy="358775"/>
            <a:chOff x="3965575" y="3582988"/>
            <a:chExt cx="247650" cy="358775"/>
          </a:xfrm>
          <a:solidFill>
            <a:schemeClr val="bg1"/>
          </a:solidFill>
        </p:grpSpPr>
        <p:sp>
          <p:nvSpPr>
            <p:cNvPr id="163" name="AutoShape 97"/>
            <p:cNvSpPr>
              <a:spLocks/>
            </p:cNvSpPr>
            <p:nvPr/>
          </p:nvSpPr>
          <p:spPr bwMode="auto">
            <a:xfrm>
              <a:off x="3965575" y="3582988"/>
              <a:ext cx="247650"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636" y="3374"/>
                  </a:moveTo>
                  <a:lnTo>
                    <a:pt x="1963" y="3375"/>
                  </a:lnTo>
                  <a:lnTo>
                    <a:pt x="1963" y="2025"/>
                  </a:lnTo>
                  <a:cubicBezTo>
                    <a:pt x="1963" y="1653"/>
                    <a:pt x="2402" y="1350"/>
                    <a:pt x="2945" y="1350"/>
                  </a:cubicBezTo>
                  <a:lnTo>
                    <a:pt x="18654" y="1349"/>
                  </a:lnTo>
                  <a:cubicBezTo>
                    <a:pt x="19195" y="1349"/>
                    <a:pt x="19636" y="1652"/>
                    <a:pt x="19636" y="2024"/>
                  </a:cubicBezTo>
                  <a:cubicBezTo>
                    <a:pt x="19636" y="2024"/>
                    <a:pt x="19636" y="3374"/>
                    <a:pt x="19636" y="3374"/>
                  </a:cubicBezTo>
                  <a:close/>
                  <a:moveTo>
                    <a:pt x="19636" y="17546"/>
                  </a:moveTo>
                  <a:lnTo>
                    <a:pt x="1963" y="17547"/>
                  </a:lnTo>
                  <a:lnTo>
                    <a:pt x="1963" y="4050"/>
                  </a:lnTo>
                  <a:lnTo>
                    <a:pt x="19636" y="4049"/>
                  </a:lnTo>
                  <a:cubicBezTo>
                    <a:pt x="19636" y="4049"/>
                    <a:pt x="19636" y="17546"/>
                    <a:pt x="19636" y="17546"/>
                  </a:cubicBezTo>
                  <a:close/>
                  <a:moveTo>
                    <a:pt x="19636" y="19574"/>
                  </a:moveTo>
                  <a:cubicBezTo>
                    <a:pt x="19636" y="19946"/>
                    <a:pt x="19195" y="20249"/>
                    <a:pt x="18654" y="20249"/>
                  </a:cubicBezTo>
                  <a:lnTo>
                    <a:pt x="2945" y="20250"/>
                  </a:lnTo>
                  <a:cubicBezTo>
                    <a:pt x="2402" y="20250"/>
                    <a:pt x="1963" y="19947"/>
                    <a:pt x="1963" y="19575"/>
                  </a:cubicBezTo>
                  <a:lnTo>
                    <a:pt x="1963" y="18222"/>
                  </a:lnTo>
                  <a:lnTo>
                    <a:pt x="19636" y="18221"/>
                  </a:lnTo>
                  <a:cubicBezTo>
                    <a:pt x="19636" y="18221"/>
                    <a:pt x="19636" y="19574"/>
                    <a:pt x="19636" y="19574"/>
                  </a:cubicBezTo>
                  <a:close/>
                  <a:moveTo>
                    <a:pt x="18654" y="0"/>
                  </a:moveTo>
                  <a:lnTo>
                    <a:pt x="2945" y="0"/>
                  </a:lnTo>
                  <a:cubicBezTo>
                    <a:pt x="1317" y="0"/>
                    <a:pt x="0" y="907"/>
                    <a:pt x="0" y="2025"/>
                  </a:cubicBezTo>
                  <a:lnTo>
                    <a:pt x="0" y="19575"/>
                  </a:lnTo>
                  <a:cubicBezTo>
                    <a:pt x="0" y="20693"/>
                    <a:pt x="1317" y="21600"/>
                    <a:pt x="2945" y="21600"/>
                  </a:cubicBezTo>
                  <a:lnTo>
                    <a:pt x="18654" y="21599"/>
                  </a:lnTo>
                  <a:cubicBezTo>
                    <a:pt x="20280" y="21599"/>
                    <a:pt x="21600" y="20693"/>
                    <a:pt x="21600" y="19574"/>
                  </a:cubicBezTo>
                  <a:lnTo>
                    <a:pt x="21600" y="2024"/>
                  </a:lnTo>
                  <a:cubicBezTo>
                    <a:pt x="21600" y="906"/>
                    <a:pt x="20280" y="0"/>
                    <a:pt x="18654"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64" name="AutoShape 98"/>
            <p:cNvSpPr>
              <a:spLocks/>
            </p:cNvSpPr>
            <p:nvPr/>
          </p:nvSpPr>
          <p:spPr bwMode="auto">
            <a:xfrm>
              <a:off x="4067175" y="3616325"/>
              <a:ext cx="44450"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58"/>
                    <a:pt x="20387" y="21599"/>
                    <a:pt x="18899" y="21599"/>
                  </a:cubicBezTo>
                  <a:lnTo>
                    <a:pt x="2699" y="21599"/>
                  </a:lnTo>
                  <a:cubicBezTo>
                    <a:pt x="1202" y="21599"/>
                    <a:pt x="0" y="16758"/>
                    <a:pt x="0" y="10800"/>
                  </a:cubicBezTo>
                  <a:cubicBezTo>
                    <a:pt x="0" y="4841"/>
                    <a:pt x="1202" y="0"/>
                    <a:pt x="2699" y="0"/>
                  </a:cubicBezTo>
                  <a:lnTo>
                    <a:pt x="18899" y="0"/>
                  </a:lnTo>
                  <a:cubicBezTo>
                    <a:pt x="20387" y="0"/>
                    <a:pt x="21600" y="4841"/>
                    <a:pt x="21600" y="1080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65" name="AutoShape 99"/>
            <p:cNvSpPr>
              <a:spLocks/>
            </p:cNvSpPr>
            <p:nvPr/>
          </p:nvSpPr>
          <p:spPr bwMode="auto">
            <a:xfrm>
              <a:off x="4078288" y="3897313"/>
              <a:ext cx="22225"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69"/>
                    <a:pt x="19174" y="21599"/>
                    <a:pt x="16199" y="21599"/>
                  </a:cubicBezTo>
                  <a:lnTo>
                    <a:pt x="5399" y="21599"/>
                  </a:lnTo>
                  <a:cubicBezTo>
                    <a:pt x="2404" y="21599"/>
                    <a:pt x="0" y="16769"/>
                    <a:pt x="0" y="10800"/>
                  </a:cubicBezTo>
                  <a:cubicBezTo>
                    <a:pt x="0" y="4830"/>
                    <a:pt x="2404" y="0"/>
                    <a:pt x="5399" y="0"/>
                  </a:cubicBezTo>
                  <a:lnTo>
                    <a:pt x="16199" y="0"/>
                  </a:lnTo>
                  <a:cubicBezTo>
                    <a:pt x="19174" y="0"/>
                    <a:pt x="21600" y="4830"/>
                    <a:pt x="21600" y="1080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166" name="AutoShape 100"/>
          <p:cNvSpPr>
            <a:spLocks/>
          </p:cNvSpPr>
          <p:nvPr/>
        </p:nvSpPr>
        <p:spPr bwMode="auto">
          <a:xfrm>
            <a:off x="3214688" y="3582988"/>
            <a:ext cx="314325"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057" y="6750"/>
                </a:moveTo>
                <a:lnTo>
                  <a:pt x="1542" y="6750"/>
                </a:lnTo>
                <a:lnTo>
                  <a:pt x="1542" y="4725"/>
                </a:lnTo>
                <a:lnTo>
                  <a:pt x="20057" y="4725"/>
                </a:lnTo>
                <a:cubicBezTo>
                  <a:pt x="20057" y="4725"/>
                  <a:pt x="20057" y="6750"/>
                  <a:pt x="20057" y="6750"/>
                </a:cubicBezTo>
                <a:close/>
                <a:moveTo>
                  <a:pt x="17485" y="10124"/>
                </a:moveTo>
                <a:lnTo>
                  <a:pt x="4113" y="10124"/>
                </a:lnTo>
                <a:lnTo>
                  <a:pt x="3857" y="8100"/>
                </a:lnTo>
                <a:lnTo>
                  <a:pt x="17742" y="8100"/>
                </a:lnTo>
                <a:cubicBezTo>
                  <a:pt x="17742" y="8100"/>
                  <a:pt x="17485" y="10124"/>
                  <a:pt x="17485" y="10124"/>
                </a:cubicBezTo>
                <a:close/>
                <a:moveTo>
                  <a:pt x="16542" y="17549"/>
                </a:moveTo>
                <a:lnTo>
                  <a:pt x="5057" y="17549"/>
                </a:lnTo>
                <a:lnTo>
                  <a:pt x="4199" y="10800"/>
                </a:lnTo>
                <a:lnTo>
                  <a:pt x="17399" y="10800"/>
                </a:lnTo>
                <a:cubicBezTo>
                  <a:pt x="17399" y="10800"/>
                  <a:pt x="16542" y="17549"/>
                  <a:pt x="16542" y="17549"/>
                </a:cubicBezTo>
                <a:close/>
                <a:moveTo>
                  <a:pt x="5400" y="20249"/>
                </a:moveTo>
                <a:lnTo>
                  <a:pt x="5142" y="18225"/>
                </a:lnTo>
                <a:lnTo>
                  <a:pt x="16456" y="18225"/>
                </a:lnTo>
                <a:lnTo>
                  <a:pt x="16200" y="20249"/>
                </a:lnTo>
                <a:cubicBezTo>
                  <a:pt x="16200" y="20249"/>
                  <a:pt x="5400" y="20249"/>
                  <a:pt x="5400" y="20249"/>
                </a:cubicBezTo>
                <a:close/>
                <a:moveTo>
                  <a:pt x="3857" y="1350"/>
                </a:moveTo>
                <a:lnTo>
                  <a:pt x="17742" y="1350"/>
                </a:lnTo>
                <a:lnTo>
                  <a:pt x="18514" y="3375"/>
                </a:lnTo>
                <a:lnTo>
                  <a:pt x="3085" y="3375"/>
                </a:lnTo>
                <a:cubicBezTo>
                  <a:pt x="3085" y="3375"/>
                  <a:pt x="3857" y="1350"/>
                  <a:pt x="3857" y="1350"/>
                </a:cubicBezTo>
                <a:close/>
                <a:moveTo>
                  <a:pt x="20143" y="3389"/>
                </a:moveTo>
                <a:lnTo>
                  <a:pt x="19205" y="922"/>
                </a:lnTo>
                <a:cubicBezTo>
                  <a:pt x="18996" y="371"/>
                  <a:pt x="18407" y="0"/>
                  <a:pt x="17742" y="0"/>
                </a:cubicBezTo>
                <a:lnTo>
                  <a:pt x="3857" y="0"/>
                </a:lnTo>
                <a:cubicBezTo>
                  <a:pt x="3192" y="0"/>
                  <a:pt x="2603" y="371"/>
                  <a:pt x="2393" y="922"/>
                </a:cubicBezTo>
                <a:lnTo>
                  <a:pt x="1448" y="3391"/>
                </a:lnTo>
                <a:cubicBezTo>
                  <a:pt x="643" y="3436"/>
                  <a:pt x="0" y="4008"/>
                  <a:pt x="0" y="4725"/>
                </a:cubicBezTo>
                <a:lnTo>
                  <a:pt x="0" y="6750"/>
                </a:lnTo>
                <a:cubicBezTo>
                  <a:pt x="0" y="7495"/>
                  <a:pt x="690" y="8100"/>
                  <a:pt x="1542" y="8100"/>
                </a:cubicBezTo>
                <a:lnTo>
                  <a:pt x="2340" y="8100"/>
                </a:lnTo>
                <a:cubicBezTo>
                  <a:pt x="2340" y="8150"/>
                  <a:pt x="2317" y="8198"/>
                  <a:pt x="2323" y="8249"/>
                </a:cubicBezTo>
                <a:lnTo>
                  <a:pt x="3866" y="20398"/>
                </a:lnTo>
                <a:cubicBezTo>
                  <a:pt x="3953" y="21082"/>
                  <a:pt x="4614" y="21599"/>
                  <a:pt x="5400" y="21599"/>
                </a:cubicBezTo>
                <a:lnTo>
                  <a:pt x="16200" y="21599"/>
                </a:lnTo>
                <a:cubicBezTo>
                  <a:pt x="16986" y="21599"/>
                  <a:pt x="17646" y="21082"/>
                  <a:pt x="17732" y="20398"/>
                </a:cubicBezTo>
                <a:lnTo>
                  <a:pt x="19275" y="8249"/>
                </a:lnTo>
                <a:cubicBezTo>
                  <a:pt x="19282" y="8198"/>
                  <a:pt x="19258" y="8150"/>
                  <a:pt x="19258" y="8100"/>
                </a:cubicBezTo>
                <a:lnTo>
                  <a:pt x="20057" y="8100"/>
                </a:lnTo>
                <a:cubicBezTo>
                  <a:pt x="20908" y="8100"/>
                  <a:pt x="21600" y="7495"/>
                  <a:pt x="21600" y="6750"/>
                </a:cubicBezTo>
                <a:lnTo>
                  <a:pt x="21600" y="4725"/>
                </a:lnTo>
                <a:cubicBezTo>
                  <a:pt x="21600" y="4006"/>
                  <a:pt x="20952" y="3431"/>
                  <a:pt x="20143" y="3389"/>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67" name="AutoShape 101"/>
          <p:cNvSpPr>
            <a:spLocks/>
          </p:cNvSpPr>
          <p:nvPr/>
        </p:nvSpPr>
        <p:spPr bwMode="auto">
          <a:xfrm>
            <a:off x="2473325" y="3605213"/>
            <a:ext cx="358775" cy="3143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514"/>
                </a:moveTo>
                <a:cubicBezTo>
                  <a:pt x="20249" y="19365"/>
                  <a:pt x="19644" y="20057"/>
                  <a:pt x="18899" y="20057"/>
                </a:cubicBezTo>
                <a:lnTo>
                  <a:pt x="2699" y="20057"/>
                </a:lnTo>
                <a:cubicBezTo>
                  <a:pt x="1955" y="20057"/>
                  <a:pt x="1349" y="19365"/>
                  <a:pt x="1349" y="18514"/>
                </a:cubicBezTo>
                <a:lnTo>
                  <a:pt x="1349" y="13114"/>
                </a:lnTo>
                <a:lnTo>
                  <a:pt x="4050" y="1542"/>
                </a:lnTo>
                <a:lnTo>
                  <a:pt x="17549" y="1542"/>
                </a:lnTo>
                <a:lnTo>
                  <a:pt x="20249" y="13114"/>
                </a:lnTo>
                <a:cubicBezTo>
                  <a:pt x="20249" y="13114"/>
                  <a:pt x="20249" y="18514"/>
                  <a:pt x="20249" y="18514"/>
                </a:cubicBezTo>
                <a:close/>
                <a:moveTo>
                  <a:pt x="21548" y="12693"/>
                </a:moveTo>
                <a:lnTo>
                  <a:pt x="18847" y="1117"/>
                </a:lnTo>
                <a:cubicBezTo>
                  <a:pt x="18683" y="460"/>
                  <a:pt x="18150" y="0"/>
                  <a:pt x="17549" y="0"/>
                </a:cubicBezTo>
                <a:lnTo>
                  <a:pt x="10800" y="0"/>
                </a:lnTo>
                <a:lnTo>
                  <a:pt x="4049" y="0"/>
                </a:lnTo>
                <a:cubicBezTo>
                  <a:pt x="3449" y="0"/>
                  <a:pt x="2916" y="460"/>
                  <a:pt x="2752" y="1117"/>
                </a:cubicBezTo>
                <a:lnTo>
                  <a:pt x="51" y="12693"/>
                </a:lnTo>
                <a:cubicBezTo>
                  <a:pt x="17" y="12835"/>
                  <a:pt x="0" y="12976"/>
                  <a:pt x="0" y="13114"/>
                </a:cubicBezTo>
                <a:lnTo>
                  <a:pt x="0" y="18514"/>
                </a:lnTo>
                <a:cubicBezTo>
                  <a:pt x="0" y="20218"/>
                  <a:pt x="1208" y="21600"/>
                  <a:pt x="2699" y="21600"/>
                </a:cubicBezTo>
                <a:lnTo>
                  <a:pt x="18899" y="21600"/>
                </a:lnTo>
                <a:cubicBezTo>
                  <a:pt x="20391" y="21600"/>
                  <a:pt x="21600" y="20218"/>
                  <a:pt x="21600" y="18514"/>
                </a:cubicBezTo>
                <a:lnTo>
                  <a:pt x="21600" y="13114"/>
                </a:lnTo>
                <a:cubicBezTo>
                  <a:pt x="21600" y="12976"/>
                  <a:pt x="21582" y="12835"/>
                  <a:pt x="21548" y="12693"/>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68" name="AutoShape 102"/>
          <p:cNvSpPr>
            <a:spLocks/>
          </p:cNvSpPr>
          <p:nvPr/>
        </p:nvSpPr>
        <p:spPr bwMode="auto">
          <a:xfrm>
            <a:off x="2517775" y="3649663"/>
            <a:ext cx="274638" cy="201612"/>
          </a:xfrm>
          <a:custGeom>
            <a:avLst/>
            <a:gdLst>
              <a:gd name="T0" fmla="+- 0 10799 40"/>
              <a:gd name="T1" fmla="*/ T0 w 21519"/>
              <a:gd name="T2" fmla="*/ 10800 h 21600"/>
              <a:gd name="T3" fmla="+- 0 10799 40"/>
              <a:gd name="T4" fmla="*/ T3 w 21519"/>
              <a:gd name="T5" fmla="*/ 10800 h 21600"/>
              <a:gd name="T6" fmla="+- 0 10799 40"/>
              <a:gd name="T7" fmla="*/ T6 w 21519"/>
              <a:gd name="T8" fmla="*/ 10800 h 21600"/>
              <a:gd name="T9" fmla="+- 0 10799 40"/>
              <a:gd name="T10" fmla="*/ T9 w 21519"/>
              <a:gd name="T11" fmla="*/ 10800 h 21600"/>
            </a:gdLst>
            <a:ahLst/>
            <a:cxnLst>
              <a:cxn ang="0">
                <a:pos x="T1" y="T2"/>
              </a:cxn>
              <a:cxn ang="0">
                <a:pos x="T4" y="T5"/>
              </a:cxn>
              <a:cxn ang="0">
                <a:pos x="T7" y="T8"/>
              </a:cxn>
              <a:cxn ang="0">
                <a:pos x="T10" y="T11"/>
              </a:cxn>
            </a:cxnLst>
            <a:rect l="0" t="0" r="r" b="b"/>
            <a:pathLst>
              <a:path w="21519" h="21600">
                <a:moveTo>
                  <a:pt x="18070" y="14399"/>
                </a:moveTo>
                <a:lnTo>
                  <a:pt x="16603" y="14399"/>
                </a:lnTo>
                <a:cubicBezTo>
                  <a:pt x="15931" y="14399"/>
                  <a:pt x="15325" y="14907"/>
                  <a:pt x="15024" y="15725"/>
                </a:cubicBezTo>
                <a:lnTo>
                  <a:pt x="13746" y="19199"/>
                </a:lnTo>
                <a:lnTo>
                  <a:pt x="7773" y="19199"/>
                </a:lnTo>
                <a:lnTo>
                  <a:pt x="6495" y="15725"/>
                </a:lnTo>
                <a:cubicBezTo>
                  <a:pt x="6194" y="14907"/>
                  <a:pt x="5588" y="14399"/>
                  <a:pt x="4916" y="14399"/>
                </a:cubicBezTo>
                <a:lnTo>
                  <a:pt x="3449" y="14399"/>
                </a:lnTo>
                <a:lnTo>
                  <a:pt x="1343" y="14399"/>
                </a:lnTo>
                <a:lnTo>
                  <a:pt x="3924" y="1200"/>
                </a:lnTo>
                <a:lnTo>
                  <a:pt x="17595" y="1200"/>
                </a:lnTo>
                <a:lnTo>
                  <a:pt x="20176" y="14399"/>
                </a:lnTo>
                <a:cubicBezTo>
                  <a:pt x="20176" y="14399"/>
                  <a:pt x="18070" y="14399"/>
                  <a:pt x="18070" y="14399"/>
                </a:cubicBezTo>
                <a:close/>
                <a:moveTo>
                  <a:pt x="17595" y="0"/>
                </a:moveTo>
                <a:lnTo>
                  <a:pt x="3924" y="0"/>
                </a:lnTo>
                <a:cubicBezTo>
                  <a:pt x="3524" y="0"/>
                  <a:pt x="3174" y="366"/>
                  <a:pt x="3071" y="891"/>
                </a:cubicBezTo>
                <a:lnTo>
                  <a:pt x="28" y="15291"/>
                </a:lnTo>
                <a:cubicBezTo>
                  <a:pt x="-40" y="15651"/>
                  <a:pt x="16" y="16035"/>
                  <a:pt x="183" y="16330"/>
                </a:cubicBezTo>
                <a:cubicBezTo>
                  <a:pt x="350" y="16625"/>
                  <a:pt x="609" y="16799"/>
                  <a:pt x="883" y="16799"/>
                </a:cubicBezTo>
                <a:lnTo>
                  <a:pt x="3449" y="16799"/>
                </a:lnTo>
                <a:lnTo>
                  <a:pt x="4456" y="16799"/>
                </a:lnTo>
                <a:lnTo>
                  <a:pt x="4916" y="16799"/>
                </a:lnTo>
                <a:lnTo>
                  <a:pt x="6194" y="20274"/>
                </a:lnTo>
                <a:cubicBezTo>
                  <a:pt x="6493" y="21086"/>
                  <a:pt x="7104" y="21599"/>
                  <a:pt x="7773" y="21599"/>
                </a:cubicBezTo>
                <a:lnTo>
                  <a:pt x="13746" y="21599"/>
                </a:lnTo>
                <a:cubicBezTo>
                  <a:pt x="14415" y="21599"/>
                  <a:pt x="15026" y="21086"/>
                  <a:pt x="15325" y="20274"/>
                </a:cubicBezTo>
                <a:lnTo>
                  <a:pt x="16603" y="16799"/>
                </a:lnTo>
                <a:lnTo>
                  <a:pt x="17063" y="16799"/>
                </a:lnTo>
                <a:lnTo>
                  <a:pt x="18070" y="16799"/>
                </a:lnTo>
                <a:lnTo>
                  <a:pt x="20636" y="16799"/>
                </a:lnTo>
                <a:cubicBezTo>
                  <a:pt x="20910" y="16799"/>
                  <a:pt x="21169" y="16625"/>
                  <a:pt x="21336" y="16330"/>
                </a:cubicBezTo>
                <a:cubicBezTo>
                  <a:pt x="21503" y="16035"/>
                  <a:pt x="21560" y="15651"/>
                  <a:pt x="21490" y="15291"/>
                </a:cubicBezTo>
                <a:lnTo>
                  <a:pt x="18448" y="891"/>
                </a:lnTo>
                <a:cubicBezTo>
                  <a:pt x="18345" y="366"/>
                  <a:pt x="17995" y="0"/>
                  <a:pt x="17595" y="0"/>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69" name="AutoShape 103"/>
          <p:cNvSpPr>
            <a:spLocks/>
          </p:cNvSpPr>
          <p:nvPr/>
        </p:nvSpPr>
        <p:spPr bwMode="auto">
          <a:xfrm>
            <a:off x="1811338" y="3660775"/>
            <a:ext cx="128587" cy="84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60" y="0"/>
                </a:moveTo>
                <a:cubicBezTo>
                  <a:pt x="9461" y="0"/>
                  <a:pt x="0" y="9233"/>
                  <a:pt x="0" y="20160"/>
                </a:cubicBezTo>
                <a:cubicBezTo>
                  <a:pt x="0" y="20954"/>
                  <a:pt x="420" y="21600"/>
                  <a:pt x="939" y="21600"/>
                </a:cubicBezTo>
                <a:cubicBezTo>
                  <a:pt x="1457" y="21600"/>
                  <a:pt x="1878" y="20954"/>
                  <a:pt x="1878" y="20160"/>
                </a:cubicBezTo>
                <a:cubicBezTo>
                  <a:pt x="1878" y="10956"/>
                  <a:pt x="10655" y="2880"/>
                  <a:pt x="20660" y="2880"/>
                </a:cubicBezTo>
                <a:cubicBezTo>
                  <a:pt x="21179" y="2880"/>
                  <a:pt x="21600" y="2234"/>
                  <a:pt x="21600" y="1440"/>
                </a:cubicBezTo>
                <a:cubicBezTo>
                  <a:pt x="21600" y="645"/>
                  <a:pt x="21179" y="0"/>
                  <a:pt x="20660" y="0"/>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70" name="AutoShape 104"/>
          <p:cNvSpPr>
            <a:spLocks/>
          </p:cNvSpPr>
          <p:nvPr/>
        </p:nvSpPr>
        <p:spPr bwMode="auto">
          <a:xfrm>
            <a:off x="1754188" y="3605213"/>
            <a:ext cx="358775" cy="3143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6971"/>
                </a:moveTo>
                <a:cubicBezTo>
                  <a:pt x="10181" y="16971"/>
                  <a:pt x="9546" y="16918"/>
                  <a:pt x="8912" y="16811"/>
                </a:cubicBezTo>
                <a:cubicBezTo>
                  <a:pt x="8847" y="16800"/>
                  <a:pt x="8781" y="16794"/>
                  <a:pt x="8716" y="16794"/>
                </a:cubicBezTo>
                <a:cubicBezTo>
                  <a:pt x="8315" y="16794"/>
                  <a:pt x="7931" y="16999"/>
                  <a:pt x="7673" y="17359"/>
                </a:cubicBezTo>
                <a:cubicBezTo>
                  <a:pt x="7384" y="17761"/>
                  <a:pt x="6563" y="18657"/>
                  <a:pt x="5591" y="19318"/>
                </a:cubicBezTo>
                <a:cubicBezTo>
                  <a:pt x="5854" y="18628"/>
                  <a:pt x="6060" y="17853"/>
                  <a:pt x="6074" y="17056"/>
                </a:cubicBezTo>
                <a:cubicBezTo>
                  <a:pt x="6078" y="17006"/>
                  <a:pt x="6080" y="16956"/>
                  <a:pt x="6080" y="16914"/>
                </a:cubicBezTo>
                <a:cubicBezTo>
                  <a:pt x="6080" y="16334"/>
                  <a:pt x="5796" y="15803"/>
                  <a:pt x="5344" y="15540"/>
                </a:cubicBezTo>
                <a:cubicBezTo>
                  <a:pt x="2843" y="14080"/>
                  <a:pt x="1349" y="11731"/>
                  <a:pt x="1349" y="9257"/>
                </a:cubicBezTo>
                <a:cubicBezTo>
                  <a:pt x="1349" y="5003"/>
                  <a:pt x="5588" y="1542"/>
                  <a:pt x="10800" y="1542"/>
                </a:cubicBezTo>
                <a:cubicBezTo>
                  <a:pt x="16011" y="1542"/>
                  <a:pt x="20249" y="5003"/>
                  <a:pt x="20249" y="9257"/>
                </a:cubicBezTo>
                <a:cubicBezTo>
                  <a:pt x="20249" y="13510"/>
                  <a:pt x="16011" y="16971"/>
                  <a:pt x="10800" y="16971"/>
                </a:cubicBezTo>
                <a:moveTo>
                  <a:pt x="10800" y="0"/>
                </a:moveTo>
                <a:cubicBezTo>
                  <a:pt x="4835" y="0"/>
                  <a:pt x="0" y="4144"/>
                  <a:pt x="0" y="9257"/>
                </a:cubicBezTo>
                <a:cubicBezTo>
                  <a:pt x="0" y="12440"/>
                  <a:pt x="1875" y="15248"/>
                  <a:pt x="4730" y="16914"/>
                </a:cubicBezTo>
                <a:cubicBezTo>
                  <a:pt x="4730" y="16935"/>
                  <a:pt x="4724" y="16949"/>
                  <a:pt x="4724" y="16971"/>
                </a:cubicBezTo>
                <a:cubicBezTo>
                  <a:pt x="4724" y="18354"/>
                  <a:pt x="3821" y="19843"/>
                  <a:pt x="3423" y="20625"/>
                </a:cubicBezTo>
                <a:lnTo>
                  <a:pt x="3425" y="20625"/>
                </a:lnTo>
                <a:cubicBezTo>
                  <a:pt x="3393" y="20709"/>
                  <a:pt x="3374" y="20802"/>
                  <a:pt x="3374" y="20900"/>
                </a:cubicBezTo>
                <a:cubicBezTo>
                  <a:pt x="3374" y="21287"/>
                  <a:pt x="3648" y="21600"/>
                  <a:pt x="3986" y="21600"/>
                </a:cubicBezTo>
                <a:cubicBezTo>
                  <a:pt x="4049" y="21600"/>
                  <a:pt x="4161" y="21580"/>
                  <a:pt x="4158" y="21590"/>
                </a:cubicBezTo>
                <a:cubicBezTo>
                  <a:pt x="6268" y="21195"/>
                  <a:pt x="8255" y="18979"/>
                  <a:pt x="8716" y="18338"/>
                </a:cubicBezTo>
                <a:cubicBezTo>
                  <a:pt x="9391" y="18451"/>
                  <a:pt x="10086" y="18514"/>
                  <a:pt x="10800" y="18514"/>
                </a:cubicBezTo>
                <a:cubicBezTo>
                  <a:pt x="16764" y="18514"/>
                  <a:pt x="21600" y="14369"/>
                  <a:pt x="21600" y="9257"/>
                </a:cubicBezTo>
                <a:cubicBezTo>
                  <a:pt x="21600" y="4144"/>
                  <a:pt x="16764" y="0"/>
                  <a:pt x="10800" y="0"/>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171" name="组合 170"/>
          <p:cNvGrpSpPr/>
          <p:nvPr/>
        </p:nvGrpSpPr>
        <p:grpSpPr>
          <a:xfrm>
            <a:off x="1035050" y="3649663"/>
            <a:ext cx="358775" cy="225425"/>
            <a:chOff x="1035050" y="3649663"/>
            <a:chExt cx="358775" cy="225425"/>
          </a:xfrm>
          <a:solidFill>
            <a:schemeClr val="bg1"/>
          </a:solidFill>
        </p:grpSpPr>
        <p:sp>
          <p:nvSpPr>
            <p:cNvPr id="172" name="AutoShape 105"/>
            <p:cNvSpPr>
              <a:spLocks/>
            </p:cNvSpPr>
            <p:nvPr/>
          </p:nvSpPr>
          <p:spPr bwMode="auto">
            <a:xfrm>
              <a:off x="1035050" y="3649663"/>
              <a:ext cx="358775" cy="2254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9438"/>
                  </a:moveTo>
                  <a:cubicBezTo>
                    <a:pt x="7005" y="19438"/>
                    <a:pt x="3289" y="15988"/>
                    <a:pt x="1437" y="10797"/>
                  </a:cubicBezTo>
                  <a:cubicBezTo>
                    <a:pt x="3298" y="5598"/>
                    <a:pt x="7009" y="2161"/>
                    <a:pt x="10800" y="2161"/>
                  </a:cubicBezTo>
                  <a:cubicBezTo>
                    <a:pt x="14595" y="2161"/>
                    <a:pt x="18310" y="5611"/>
                    <a:pt x="20162" y="10802"/>
                  </a:cubicBezTo>
                  <a:cubicBezTo>
                    <a:pt x="18301" y="16000"/>
                    <a:pt x="14590" y="19438"/>
                    <a:pt x="10800" y="19438"/>
                  </a:cubicBezTo>
                  <a:moveTo>
                    <a:pt x="21576" y="10561"/>
                  </a:moveTo>
                  <a:cubicBezTo>
                    <a:pt x="21569" y="10516"/>
                    <a:pt x="21573" y="10467"/>
                    <a:pt x="21562" y="10423"/>
                  </a:cubicBezTo>
                  <a:cubicBezTo>
                    <a:pt x="21558" y="10406"/>
                    <a:pt x="21548" y="10395"/>
                    <a:pt x="21544" y="10378"/>
                  </a:cubicBezTo>
                  <a:cubicBezTo>
                    <a:pt x="21537" y="10352"/>
                    <a:pt x="21539" y="10322"/>
                    <a:pt x="21530" y="10297"/>
                  </a:cubicBezTo>
                  <a:cubicBezTo>
                    <a:pt x="19569" y="4298"/>
                    <a:pt x="15302" y="0"/>
                    <a:pt x="10800" y="0"/>
                  </a:cubicBezTo>
                  <a:cubicBezTo>
                    <a:pt x="6297" y="0"/>
                    <a:pt x="2030" y="4290"/>
                    <a:pt x="69" y="10290"/>
                  </a:cubicBezTo>
                  <a:cubicBezTo>
                    <a:pt x="61" y="10316"/>
                    <a:pt x="62" y="10344"/>
                    <a:pt x="55" y="10370"/>
                  </a:cubicBezTo>
                  <a:cubicBezTo>
                    <a:pt x="51" y="10387"/>
                    <a:pt x="41" y="10398"/>
                    <a:pt x="37" y="10415"/>
                  </a:cubicBezTo>
                  <a:cubicBezTo>
                    <a:pt x="26" y="10459"/>
                    <a:pt x="30" y="10508"/>
                    <a:pt x="24" y="10554"/>
                  </a:cubicBezTo>
                  <a:cubicBezTo>
                    <a:pt x="12" y="10635"/>
                    <a:pt x="0" y="10714"/>
                    <a:pt x="0" y="10796"/>
                  </a:cubicBezTo>
                  <a:cubicBezTo>
                    <a:pt x="0" y="10878"/>
                    <a:pt x="12" y="10955"/>
                    <a:pt x="24" y="11038"/>
                  </a:cubicBezTo>
                  <a:cubicBezTo>
                    <a:pt x="30" y="11083"/>
                    <a:pt x="26" y="11131"/>
                    <a:pt x="37" y="11175"/>
                  </a:cubicBezTo>
                  <a:cubicBezTo>
                    <a:pt x="41" y="11193"/>
                    <a:pt x="51" y="11204"/>
                    <a:pt x="55" y="11220"/>
                  </a:cubicBezTo>
                  <a:cubicBezTo>
                    <a:pt x="62" y="11247"/>
                    <a:pt x="61" y="11276"/>
                    <a:pt x="69" y="11302"/>
                  </a:cubicBezTo>
                  <a:cubicBezTo>
                    <a:pt x="2030" y="17300"/>
                    <a:pt x="6297" y="21599"/>
                    <a:pt x="10800" y="21599"/>
                  </a:cubicBezTo>
                  <a:cubicBezTo>
                    <a:pt x="15302" y="21599"/>
                    <a:pt x="19569" y="17308"/>
                    <a:pt x="21530" y="11309"/>
                  </a:cubicBezTo>
                  <a:cubicBezTo>
                    <a:pt x="21539" y="11283"/>
                    <a:pt x="21537" y="11255"/>
                    <a:pt x="21544" y="11228"/>
                  </a:cubicBezTo>
                  <a:cubicBezTo>
                    <a:pt x="21548" y="11212"/>
                    <a:pt x="21558" y="11201"/>
                    <a:pt x="21562" y="11183"/>
                  </a:cubicBezTo>
                  <a:cubicBezTo>
                    <a:pt x="21573" y="11139"/>
                    <a:pt x="21569" y="11089"/>
                    <a:pt x="21576" y="11044"/>
                  </a:cubicBezTo>
                  <a:cubicBezTo>
                    <a:pt x="21587" y="10963"/>
                    <a:pt x="21599" y="10885"/>
                    <a:pt x="21599" y="10803"/>
                  </a:cubicBezTo>
                  <a:cubicBezTo>
                    <a:pt x="21599" y="10721"/>
                    <a:pt x="21587" y="10642"/>
                    <a:pt x="21576" y="10561"/>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73" name="AutoShape 106"/>
            <p:cNvSpPr>
              <a:spLocks/>
            </p:cNvSpPr>
            <p:nvPr/>
          </p:nvSpPr>
          <p:spPr bwMode="auto">
            <a:xfrm>
              <a:off x="1169988" y="3717925"/>
              <a:ext cx="50800" cy="492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2" y="0"/>
                  </a:moveTo>
                  <a:cubicBezTo>
                    <a:pt x="19193" y="0"/>
                    <a:pt x="19183" y="4"/>
                    <a:pt x="19174" y="4"/>
                  </a:cubicBezTo>
                  <a:cubicBezTo>
                    <a:pt x="8585" y="23"/>
                    <a:pt x="0" y="8607"/>
                    <a:pt x="0" y="19198"/>
                  </a:cubicBezTo>
                  <a:cubicBezTo>
                    <a:pt x="0" y="20523"/>
                    <a:pt x="1076" y="21600"/>
                    <a:pt x="2402" y="21600"/>
                  </a:cubicBezTo>
                  <a:cubicBezTo>
                    <a:pt x="3722" y="21600"/>
                    <a:pt x="4799" y="20523"/>
                    <a:pt x="4799" y="19198"/>
                  </a:cubicBezTo>
                  <a:cubicBezTo>
                    <a:pt x="4799" y="11262"/>
                    <a:pt x="11262" y="4803"/>
                    <a:pt x="19202" y="4803"/>
                  </a:cubicBezTo>
                  <a:lnTo>
                    <a:pt x="19202" y="4798"/>
                  </a:lnTo>
                  <a:cubicBezTo>
                    <a:pt x="20523" y="4798"/>
                    <a:pt x="21599" y="3721"/>
                    <a:pt x="21599" y="2401"/>
                  </a:cubicBezTo>
                  <a:cubicBezTo>
                    <a:pt x="21599" y="1076"/>
                    <a:pt x="20523" y="0"/>
                    <a:pt x="19202"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74" name="AutoShape 107"/>
            <p:cNvSpPr>
              <a:spLocks/>
            </p:cNvSpPr>
            <p:nvPr/>
          </p:nvSpPr>
          <p:spPr bwMode="auto">
            <a:xfrm>
              <a:off x="1136650" y="3683000"/>
              <a:ext cx="157163" cy="1571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057"/>
                  </a:moveTo>
                  <a:cubicBezTo>
                    <a:pt x="5694" y="20057"/>
                    <a:pt x="1542" y="15905"/>
                    <a:pt x="1542" y="10800"/>
                  </a:cubicBezTo>
                  <a:cubicBezTo>
                    <a:pt x="1542" y="5694"/>
                    <a:pt x="5694" y="1542"/>
                    <a:pt x="10800" y="1542"/>
                  </a:cubicBezTo>
                  <a:cubicBezTo>
                    <a:pt x="15905" y="1542"/>
                    <a:pt x="20057" y="5694"/>
                    <a:pt x="20057" y="10800"/>
                  </a:cubicBezTo>
                  <a:cubicBezTo>
                    <a:pt x="20057" y="15905"/>
                    <a:pt x="15905" y="20057"/>
                    <a:pt x="10800" y="20057"/>
                  </a:cubicBezTo>
                  <a:moveTo>
                    <a:pt x="10800" y="0"/>
                  </a:moveTo>
                  <a:cubicBezTo>
                    <a:pt x="4834" y="0"/>
                    <a:pt x="0" y="4834"/>
                    <a:pt x="0" y="10800"/>
                  </a:cubicBezTo>
                  <a:cubicBezTo>
                    <a:pt x="0" y="16765"/>
                    <a:pt x="4834" y="21600"/>
                    <a:pt x="10800" y="21600"/>
                  </a:cubicBezTo>
                  <a:cubicBezTo>
                    <a:pt x="16765" y="21600"/>
                    <a:pt x="21599" y="16765"/>
                    <a:pt x="21599" y="10800"/>
                  </a:cubicBezTo>
                  <a:cubicBezTo>
                    <a:pt x="21599" y="4834"/>
                    <a:pt x="16765" y="0"/>
                    <a:pt x="10800"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175" name="组合 174"/>
          <p:cNvGrpSpPr/>
          <p:nvPr/>
        </p:nvGrpSpPr>
        <p:grpSpPr>
          <a:xfrm>
            <a:off x="361950" y="3582988"/>
            <a:ext cx="269875" cy="358775"/>
            <a:chOff x="361950" y="3582988"/>
            <a:chExt cx="269875" cy="358775"/>
          </a:xfrm>
          <a:solidFill>
            <a:schemeClr val="bg1"/>
          </a:solidFill>
        </p:grpSpPr>
        <p:sp>
          <p:nvSpPr>
            <p:cNvPr id="176" name="AutoShape 108"/>
            <p:cNvSpPr>
              <a:spLocks/>
            </p:cNvSpPr>
            <p:nvPr/>
          </p:nvSpPr>
          <p:spPr bwMode="auto">
            <a:xfrm>
              <a:off x="428625" y="3649663"/>
              <a:ext cx="134938" cy="1349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00"/>
                  </a:moveTo>
                  <a:cubicBezTo>
                    <a:pt x="15764" y="1800"/>
                    <a:pt x="19800" y="5835"/>
                    <a:pt x="19800" y="10800"/>
                  </a:cubicBezTo>
                  <a:cubicBezTo>
                    <a:pt x="19800" y="15764"/>
                    <a:pt x="15764" y="19800"/>
                    <a:pt x="10800" y="19800"/>
                  </a:cubicBezTo>
                  <a:cubicBezTo>
                    <a:pt x="5835" y="19800"/>
                    <a:pt x="1800" y="15764"/>
                    <a:pt x="1800" y="10800"/>
                  </a:cubicBezTo>
                  <a:cubicBezTo>
                    <a:pt x="1800" y="5835"/>
                    <a:pt x="5835" y="1800"/>
                    <a:pt x="10800" y="1800"/>
                  </a:cubicBezTo>
                  <a:moveTo>
                    <a:pt x="10800" y="21599"/>
                  </a:moveTo>
                  <a:cubicBezTo>
                    <a:pt x="16756" y="21599"/>
                    <a:pt x="21600" y="16756"/>
                    <a:pt x="21600" y="10800"/>
                  </a:cubicBezTo>
                  <a:cubicBezTo>
                    <a:pt x="21600" y="4843"/>
                    <a:pt x="16756" y="0"/>
                    <a:pt x="10800" y="0"/>
                  </a:cubicBezTo>
                  <a:cubicBezTo>
                    <a:pt x="4843" y="0"/>
                    <a:pt x="0" y="4843"/>
                    <a:pt x="0" y="10800"/>
                  </a:cubicBezTo>
                  <a:cubicBezTo>
                    <a:pt x="0" y="16756"/>
                    <a:pt x="4843" y="21599"/>
                    <a:pt x="10800" y="21599"/>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77" name="AutoShape 109"/>
            <p:cNvSpPr>
              <a:spLocks/>
            </p:cNvSpPr>
            <p:nvPr/>
          </p:nvSpPr>
          <p:spPr bwMode="auto">
            <a:xfrm>
              <a:off x="361950" y="3582988"/>
              <a:ext cx="269875"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04" y="20170"/>
                  </a:moveTo>
                  <a:cubicBezTo>
                    <a:pt x="10885" y="20184"/>
                    <a:pt x="10830" y="20215"/>
                    <a:pt x="10782" y="20237"/>
                  </a:cubicBezTo>
                  <a:cubicBezTo>
                    <a:pt x="10774" y="20218"/>
                    <a:pt x="10707" y="20178"/>
                    <a:pt x="10666" y="20147"/>
                  </a:cubicBezTo>
                  <a:cubicBezTo>
                    <a:pt x="7368" y="17300"/>
                    <a:pt x="1799" y="12497"/>
                    <a:pt x="1799" y="8101"/>
                  </a:cubicBezTo>
                  <a:cubicBezTo>
                    <a:pt x="1799" y="4378"/>
                    <a:pt x="5838" y="1350"/>
                    <a:pt x="10800" y="1350"/>
                  </a:cubicBezTo>
                  <a:cubicBezTo>
                    <a:pt x="15762" y="1350"/>
                    <a:pt x="19800" y="4378"/>
                    <a:pt x="19800" y="8101"/>
                  </a:cubicBezTo>
                  <a:cubicBezTo>
                    <a:pt x="19800" y="12497"/>
                    <a:pt x="14231" y="17300"/>
                    <a:pt x="10904" y="20170"/>
                  </a:cubicBezTo>
                  <a:moveTo>
                    <a:pt x="10800" y="0"/>
                  </a:moveTo>
                  <a:cubicBezTo>
                    <a:pt x="4844" y="0"/>
                    <a:pt x="0" y="3588"/>
                    <a:pt x="0" y="8101"/>
                  </a:cubicBezTo>
                  <a:cubicBezTo>
                    <a:pt x="0" y="12826"/>
                    <a:pt x="5400" y="17660"/>
                    <a:pt x="9337" y="21056"/>
                  </a:cubicBezTo>
                  <a:cubicBezTo>
                    <a:pt x="9352" y="21070"/>
                    <a:pt x="9984" y="21599"/>
                    <a:pt x="10766" y="21599"/>
                  </a:cubicBezTo>
                  <a:lnTo>
                    <a:pt x="10834" y="21599"/>
                  </a:lnTo>
                  <a:cubicBezTo>
                    <a:pt x="11615" y="21599"/>
                    <a:pt x="12247" y="21070"/>
                    <a:pt x="12262" y="21056"/>
                  </a:cubicBezTo>
                  <a:cubicBezTo>
                    <a:pt x="16200" y="17660"/>
                    <a:pt x="21599" y="12826"/>
                    <a:pt x="21599" y="8101"/>
                  </a:cubicBezTo>
                  <a:cubicBezTo>
                    <a:pt x="21599" y="3588"/>
                    <a:pt x="16755" y="0"/>
                    <a:pt x="10800"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178" name="Group 112"/>
          <p:cNvGrpSpPr/>
          <p:nvPr/>
        </p:nvGrpSpPr>
        <p:grpSpPr>
          <a:xfrm>
            <a:off x="3909765" y="2886073"/>
            <a:ext cx="359779" cy="337063"/>
            <a:chOff x="5368132" y="3540125"/>
            <a:chExt cx="465138" cy="435769"/>
          </a:xfrm>
          <a:solidFill>
            <a:schemeClr val="bg1"/>
          </a:solidFill>
        </p:grpSpPr>
        <p:sp>
          <p:nvSpPr>
            <p:cNvPr id="179" name="AutoShape 110"/>
            <p:cNvSpPr>
              <a:spLocks/>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80" name="AutoShape 111"/>
            <p:cNvSpPr>
              <a:spLocks/>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181" name="AutoShape 112"/>
          <p:cNvSpPr>
            <a:spLocks/>
          </p:cNvSpPr>
          <p:nvPr/>
        </p:nvSpPr>
        <p:spPr bwMode="auto">
          <a:xfrm>
            <a:off x="3190875" y="2863850"/>
            <a:ext cx="360363" cy="358775"/>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182" name="组合 181"/>
          <p:cNvGrpSpPr/>
          <p:nvPr/>
        </p:nvGrpSpPr>
        <p:grpSpPr>
          <a:xfrm>
            <a:off x="2528974" y="2863357"/>
            <a:ext cx="246811" cy="359779"/>
            <a:chOff x="2528974" y="2863357"/>
            <a:chExt cx="246811" cy="359779"/>
          </a:xfrm>
          <a:solidFill>
            <a:schemeClr val="bg1"/>
          </a:solidFill>
        </p:grpSpPr>
        <p:sp>
          <p:nvSpPr>
            <p:cNvPr id="183" name="AutoShape 113"/>
            <p:cNvSpPr>
              <a:spLocks/>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84" name="AutoShape 114"/>
            <p:cNvSpPr>
              <a:spLocks/>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185" name="AutoShape 115"/>
          <p:cNvSpPr>
            <a:spLocks/>
          </p:cNvSpPr>
          <p:nvPr/>
        </p:nvSpPr>
        <p:spPr bwMode="auto">
          <a:xfrm>
            <a:off x="1798638" y="2863850"/>
            <a:ext cx="269875"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800" y="12825"/>
                </a:moveTo>
                <a:lnTo>
                  <a:pt x="19800" y="13500"/>
                </a:lnTo>
                <a:lnTo>
                  <a:pt x="19800" y="14850"/>
                </a:lnTo>
                <a:lnTo>
                  <a:pt x="19800" y="15525"/>
                </a:lnTo>
                <a:cubicBezTo>
                  <a:pt x="19800" y="18129"/>
                  <a:pt x="16972" y="20249"/>
                  <a:pt x="13499" y="20249"/>
                </a:cubicBezTo>
                <a:lnTo>
                  <a:pt x="8099" y="20249"/>
                </a:lnTo>
                <a:cubicBezTo>
                  <a:pt x="4627" y="20249"/>
                  <a:pt x="1800" y="18129"/>
                  <a:pt x="1800" y="15525"/>
                </a:cubicBezTo>
                <a:lnTo>
                  <a:pt x="1800" y="14850"/>
                </a:lnTo>
                <a:lnTo>
                  <a:pt x="1800" y="13500"/>
                </a:lnTo>
                <a:lnTo>
                  <a:pt x="1800" y="12825"/>
                </a:lnTo>
                <a:lnTo>
                  <a:pt x="1800" y="10800"/>
                </a:lnTo>
                <a:cubicBezTo>
                  <a:pt x="1800" y="10427"/>
                  <a:pt x="2203" y="10124"/>
                  <a:pt x="2699" y="10124"/>
                </a:cubicBezTo>
                <a:lnTo>
                  <a:pt x="4499" y="10124"/>
                </a:lnTo>
                <a:lnTo>
                  <a:pt x="17100" y="10124"/>
                </a:lnTo>
                <a:lnTo>
                  <a:pt x="18899" y="10124"/>
                </a:lnTo>
                <a:cubicBezTo>
                  <a:pt x="19396" y="10124"/>
                  <a:pt x="19800" y="10427"/>
                  <a:pt x="19800" y="10800"/>
                </a:cubicBezTo>
                <a:cubicBezTo>
                  <a:pt x="19800" y="10800"/>
                  <a:pt x="19800" y="12825"/>
                  <a:pt x="19800" y="12825"/>
                </a:cubicBezTo>
                <a:close/>
                <a:moveTo>
                  <a:pt x="14400" y="6075"/>
                </a:moveTo>
                <a:lnTo>
                  <a:pt x="14400" y="6076"/>
                </a:lnTo>
                <a:lnTo>
                  <a:pt x="14400" y="8774"/>
                </a:lnTo>
                <a:lnTo>
                  <a:pt x="7200" y="8774"/>
                </a:lnTo>
                <a:lnTo>
                  <a:pt x="7200" y="6076"/>
                </a:lnTo>
                <a:lnTo>
                  <a:pt x="7200" y="6075"/>
                </a:lnTo>
                <a:cubicBezTo>
                  <a:pt x="7200" y="4583"/>
                  <a:pt x="8811" y="3375"/>
                  <a:pt x="10800" y="3375"/>
                </a:cubicBezTo>
                <a:cubicBezTo>
                  <a:pt x="12788" y="3375"/>
                  <a:pt x="14400" y="4583"/>
                  <a:pt x="14400" y="6075"/>
                </a:cubicBezTo>
                <a:moveTo>
                  <a:pt x="4499" y="6075"/>
                </a:moveTo>
                <a:cubicBezTo>
                  <a:pt x="4499" y="3465"/>
                  <a:pt x="7320" y="1350"/>
                  <a:pt x="10800" y="1350"/>
                </a:cubicBezTo>
                <a:cubicBezTo>
                  <a:pt x="14279" y="1350"/>
                  <a:pt x="17100" y="3465"/>
                  <a:pt x="17100" y="6075"/>
                </a:cubicBezTo>
                <a:lnTo>
                  <a:pt x="17100" y="8774"/>
                </a:lnTo>
                <a:lnTo>
                  <a:pt x="15299" y="8774"/>
                </a:lnTo>
                <a:lnTo>
                  <a:pt x="15299" y="6076"/>
                </a:lnTo>
                <a:cubicBezTo>
                  <a:pt x="15299" y="4212"/>
                  <a:pt x="13285" y="2701"/>
                  <a:pt x="10800" y="2701"/>
                </a:cubicBezTo>
                <a:cubicBezTo>
                  <a:pt x="8314" y="2701"/>
                  <a:pt x="6299" y="4212"/>
                  <a:pt x="6299" y="6076"/>
                </a:cubicBezTo>
                <a:lnTo>
                  <a:pt x="6299" y="8774"/>
                </a:lnTo>
                <a:lnTo>
                  <a:pt x="4499" y="8774"/>
                </a:lnTo>
                <a:cubicBezTo>
                  <a:pt x="4499" y="8774"/>
                  <a:pt x="4499" y="6075"/>
                  <a:pt x="4499" y="6075"/>
                </a:cubicBezTo>
                <a:close/>
                <a:moveTo>
                  <a:pt x="18899" y="8774"/>
                </a:moveTo>
                <a:lnTo>
                  <a:pt x="18899" y="6075"/>
                </a:lnTo>
                <a:cubicBezTo>
                  <a:pt x="18899" y="2719"/>
                  <a:pt x="15274" y="0"/>
                  <a:pt x="10800" y="0"/>
                </a:cubicBezTo>
                <a:cubicBezTo>
                  <a:pt x="6325" y="0"/>
                  <a:pt x="2699" y="2719"/>
                  <a:pt x="2699" y="6075"/>
                </a:cubicBezTo>
                <a:lnTo>
                  <a:pt x="2699" y="8774"/>
                </a:lnTo>
                <a:cubicBezTo>
                  <a:pt x="1208" y="8774"/>
                  <a:pt x="0" y="9681"/>
                  <a:pt x="0" y="10800"/>
                </a:cubicBezTo>
                <a:lnTo>
                  <a:pt x="0" y="12825"/>
                </a:lnTo>
                <a:lnTo>
                  <a:pt x="0" y="13500"/>
                </a:lnTo>
                <a:lnTo>
                  <a:pt x="0" y="14850"/>
                </a:lnTo>
                <a:lnTo>
                  <a:pt x="0" y="15525"/>
                </a:lnTo>
                <a:cubicBezTo>
                  <a:pt x="0" y="18880"/>
                  <a:pt x="3625" y="21599"/>
                  <a:pt x="8099" y="21599"/>
                </a:cubicBezTo>
                <a:lnTo>
                  <a:pt x="13499" y="21599"/>
                </a:lnTo>
                <a:cubicBezTo>
                  <a:pt x="17974" y="21599"/>
                  <a:pt x="21600" y="18880"/>
                  <a:pt x="21600" y="15525"/>
                </a:cubicBezTo>
                <a:lnTo>
                  <a:pt x="21600" y="14850"/>
                </a:lnTo>
                <a:lnTo>
                  <a:pt x="21600" y="13500"/>
                </a:lnTo>
                <a:lnTo>
                  <a:pt x="21600" y="12825"/>
                </a:lnTo>
                <a:lnTo>
                  <a:pt x="21600" y="10800"/>
                </a:lnTo>
                <a:cubicBezTo>
                  <a:pt x="21600" y="9681"/>
                  <a:pt x="20391" y="8774"/>
                  <a:pt x="18899" y="8774"/>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86" name="AutoShape 116"/>
          <p:cNvSpPr>
            <a:spLocks/>
          </p:cNvSpPr>
          <p:nvPr/>
        </p:nvSpPr>
        <p:spPr bwMode="auto">
          <a:xfrm>
            <a:off x="1911350" y="3076575"/>
            <a:ext cx="44450" cy="682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3226"/>
                  <a:pt x="0" y="7201"/>
                </a:cubicBezTo>
                <a:cubicBezTo>
                  <a:pt x="0" y="9390"/>
                  <a:pt x="1798" y="13537"/>
                  <a:pt x="3601" y="16821"/>
                </a:cubicBezTo>
                <a:cubicBezTo>
                  <a:pt x="5070" y="19493"/>
                  <a:pt x="6916" y="21600"/>
                  <a:pt x="10800" y="21600"/>
                </a:cubicBezTo>
                <a:cubicBezTo>
                  <a:pt x="15016" y="21600"/>
                  <a:pt x="16529" y="19514"/>
                  <a:pt x="18003" y="16858"/>
                </a:cubicBezTo>
                <a:cubicBezTo>
                  <a:pt x="19828" y="13567"/>
                  <a:pt x="21600" y="9397"/>
                  <a:pt x="21600" y="7201"/>
                </a:cubicBezTo>
                <a:cubicBezTo>
                  <a:pt x="21600" y="3226"/>
                  <a:pt x="16761" y="0"/>
                  <a:pt x="10800" y="0"/>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87" name="AutoShape 117"/>
          <p:cNvSpPr>
            <a:spLocks/>
          </p:cNvSpPr>
          <p:nvPr/>
        </p:nvSpPr>
        <p:spPr bwMode="auto">
          <a:xfrm>
            <a:off x="1035050" y="2930525"/>
            <a:ext cx="360363" cy="269875"/>
          </a:xfrm>
          <a:custGeom>
            <a:avLst/>
            <a:gdLst>
              <a:gd name="T0" fmla="+- 0 10799 1"/>
              <a:gd name="T1" fmla="*/ T0 w 21596"/>
              <a:gd name="T2" fmla="*/ 10800 h 21600"/>
              <a:gd name="T3" fmla="+- 0 10799 1"/>
              <a:gd name="T4" fmla="*/ T3 w 21596"/>
              <a:gd name="T5" fmla="*/ 10800 h 21600"/>
              <a:gd name="T6" fmla="+- 0 10799 1"/>
              <a:gd name="T7" fmla="*/ T6 w 21596"/>
              <a:gd name="T8" fmla="*/ 10800 h 21600"/>
              <a:gd name="T9" fmla="+- 0 10799 1"/>
              <a:gd name="T10" fmla="*/ T9 w 21596"/>
              <a:gd name="T11" fmla="*/ 10800 h 21600"/>
            </a:gdLst>
            <a:ahLst/>
            <a:cxnLst>
              <a:cxn ang="0">
                <a:pos x="T1" y="T2"/>
              </a:cxn>
              <a:cxn ang="0">
                <a:pos x="T4" y="T5"/>
              </a:cxn>
              <a:cxn ang="0">
                <a:pos x="T7" y="T8"/>
              </a:cxn>
              <a:cxn ang="0">
                <a:pos x="T10" y="T11"/>
              </a:cxn>
            </a:cxnLst>
            <a:rect l="0" t="0" r="r" b="b"/>
            <a:pathLst>
              <a:path w="21596" h="21600">
                <a:moveTo>
                  <a:pt x="4511" y="2151"/>
                </a:moveTo>
                <a:lnTo>
                  <a:pt x="6064" y="3877"/>
                </a:lnTo>
                <a:lnTo>
                  <a:pt x="4246" y="6302"/>
                </a:lnTo>
                <a:lnTo>
                  <a:pt x="1353" y="6302"/>
                </a:lnTo>
                <a:cubicBezTo>
                  <a:pt x="1353" y="6302"/>
                  <a:pt x="4511" y="2151"/>
                  <a:pt x="4511" y="2151"/>
                </a:cubicBezTo>
                <a:close/>
                <a:moveTo>
                  <a:pt x="17348" y="6302"/>
                </a:moveTo>
                <a:lnTo>
                  <a:pt x="15531" y="3877"/>
                </a:lnTo>
                <a:lnTo>
                  <a:pt x="17082" y="2153"/>
                </a:lnTo>
                <a:lnTo>
                  <a:pt x="20191" y="6302"/>
                </a:lnTo>
                <a:cubicBezTo>
                  <a:pt x="20191" y="6302"/>
                  <a:pt x="17348" y="6302"/>
                  <a:pt x="17348" y="6302"/>
                </a:cubicBezTo>
                <a:close/>
                <a:moveTo>
                  <a:pt x="17264" y="7202"/>
                </a:moveTo>
                <a:lnTo>
                  <a:pt x="19663" y="7202"/>
                </a:lnTo>
                <a:lnTo>
                  <a:pt x="13021" y="16638"/>
                </a:lnTo>
                <a:cubicBezTo>
                  <a:pt x="13021" y="16638"/>
                  <a:pt x="17264" y="7202"/>
                  <a:pt x="17264" y="7202"/>
                </a:cubicBezTo>
                <a:close/>
                <a:moveTo>
                  <a:pt x="8574" y="16637"/>
                </a:moveTo>
                <a:lnTo>
                  <a:pt x="1933" y="7202"/>
                </a:lnTo>
                <a:lnTo>
                  <a:pt x="4330" y="7202"/>
                </a:lnTo>
                <a:cubicBezTo>
                  <a:pt x="4330" y="7202"/>
                  <a:pt x="8574" y="16637"/>
                  <a:pt x="8574" y="16637"/>
                </a:cubicBezTo>
                <a:close/>
                <a:moveTo>
                  <a:pt x="8429" y="7202"/>
                </a:moveTo>
                <a:lnTo>
                  <a:pt x="10084" y="18249"/>
                </a:lnTo>
                <a:lnTo>
                  <a:pt x="5117" y="7202"/>
                </a:lnTo>
                <a:cubicBezTo>
                  <a:pt x="5117" y="7202"/>
                  <a:pt x="8429" y="7202"/>
                  <a:pt x="8429" y="7202"/>
                </a:cubicBezTo>
                <a:close/>
                <a:moveTo>
                  <a:pt x="6584" y="4456"/>
                </a:moveTo>
                <a:lnTo>
                  <a:pt x="8246" y="6302"/>
                </a:lnTo>
                <a:lnTo>
                  <a:pt x="5200" y="6302"/>
                </a:lnTo>
                <a:cubicBezTo>
                  <a:pt x="5200" y="6302"/>
                  <a:pt x="6584" y="4456"/>
                  <a:pt x="6584" y="4456"/>
                </a:cubicBezTo>
                <a:close/>
                <a:moveTo>
                  <a:pt x="6543" y="3238"/>
                </a:moveTo>
                <a:lnTo>
                  <a:pt x="5250" y="1800"/>
                </a:lnTo>
                <a:lnTo>
                  <a:pt x="7621" y="1800"/>
                </a:lnTo>
                <a:cubicBezTo>
                  <a:pt x="7621" y="1800"/>
                  <a:pt x="6543" y="3238"/>
                  <a:pt x="6543" y="3238"/>
                </a:cubicBezTo>
                <a:close/>
                <a:moveTo>
                  <a:pt x="10797" y="3466"/>
                </a:moveTo>
                <a:lnTo>
                  <a:pt x="9299" y="1800"/>
                </a:lnTo>
                <a:lnTo>
                  <a:pt x="12296" y="1800"/>
                </a:lnTo>
                <a:cubicBezTo>
                  <a:pt x="12296" y="1800"/>
                  <a:pt x="10797" y="3466"/>
                  <a:pt x="10797" y="3466"/>
                </a:cubicBezTo>
                <a:close/>
                <a:moveTo>
                  <a:pt x="13974" y="1800"/>
                </a:moveTo>
                <a:lnTo>
                  <a:pt x="16345" y="1800"/>
                </a:lnTo>
                <a:lnTo>
                  <a:pt x="15052" y="3238"/>
                </a:lnTo>
                <a:cubicBezTo>
                  <a:pt x="15052" y="3238"/>
                  <a:pt x="13974" y="1800"/>
                  <a:pt x="13974" y="1800"/>
                </a:cubicBezTo>
                <a:close/>
                <a:moveTo>
                  <a:pt x="13349" y="6302"/>
                </a:moveTo>
                <a:lnTo>
                  <a:pt x="15011" y="4456"/>
                </a:lnTo>
                <a:lnTo>
                  <a:pt x="16394" y="6302"/>
                </a:lnTo>
                <a:cubicBezTo>
                  <a:pt x="16394" y="6302"/>
                  <a:pt x="13349" y="6302"/>
                  <a:pt x="13349" y="6302"/>
                </a:cubicBezTo>
                <a:close/>
                <a:moveTo>
                  <a:pt x="13166" y="7202"/>
                </a:moveTo>
                <a:lnTo>
                  <a:pt x="16478" y="7202"/>
                </a:lnTo>
                <a:lnTo>
                  <a:pt x="11511" y="18249"/>
                </a:lnTo>
                <a:cubicBezTo>
                  <a:pt x="11511" y="18249"/>
                  <a:pt x="13166" y="7202"/>
                  <a:pt x="13166" y="7202"/>
                </a:cubicBezTo>
                <a:close/>
                <a:moveTo>
                  <a:pt x="12478" y="7202"/>
                </a:moveTo>
                <a:lnTo>
                  <a:pt x="10797" y="18414"/>
                </a:lnTo>
                <a:lnTo>
                  <a:pt x="9117" y="7202"/>
                </a:lnTo>
                <a:cubicBezTo>
                  <a:pt x="9117" y="7202"/>
                  <a:pt x="12478" y="7202"/>
                  <a:pt x="12478" y="7202"/>
                </a:cubicBezTo>
                <a:close/>
                <a:moveTo>
                  <a:pt x="8773" y="5716"/>
                </a:moveTo>
                <a:lnTo>
                  <a:pt x="7064" y="3817"/>
                </a:lnTo>
                <a:lnTo>
                  <a:pt x="8426" y="2000"/>
                </a:lnTo>
                <a:lnTo>
                  <a:pt x="10270" y="4051"/>
                </a:lnTo>
                <a:cubicBezTo>
                  <a:pt x="10270" y="4051"/>
                  <a:pt x="8773" y="5716"/>
                  <a:pt x="8773" y="5716"/>
                </a:cubicBezTo>
                <a:close/>
                <a:moveTo>
                  <a:pt x="11325" y="4051"/>
                </a:moveTo>
                <a:lnTo>
                  <a:pt x="13169" y="2000"/>
                </a:lnTo>
                <a:lnTo>
                  <a:pt x="14531" y="3817"/>
                </a:lnTo>
                <a:lnTo>
                  <a:pt x="12822" y="5716"/>
                </a:lnTo>
                <a:cubicBezTo>
                  <a:pt x="12822" y="5716"/>
                  <a:pt x="11325" y="4051"/>
                  <a:pt x="11325" y="4051"/>
                </a:cubicBezTo>
                <a:close/>
                <a:moveTo>
                  <a:pt x="12296" y="6302"/>
                </a:moveTo>
                <a:lnTo>
                  <a:pt x="9299" y="6302"/>
                </a:lnTo>
                <a:lnTo>
                  <a:pt x="10797" y="4638"/>
                </a:lnTo>
                <a:cubicBezTo>
                  <a:pt x="10797" y="4638"/>
                  <a:pt x="12296" y="6302"/>
                  <a:pt x="12296" y="6302"/>
                </a:cubicBezTo>
                <a:close/>
                <a:moveTo>
                  <a:pt x="21200" y="5102"/>
                </a:moveTo>
                <a:lnTo>
                  <a:pt x="17771" y="527"/>
                </a:lnTo>
                <a:cubicBezTo>
                  <a:pt x="17518" y="189"/>
                  <a:pt x="17176" y="0"/>
                  <a:pt x="16817" y="0"/>
                </a:cubicBezTo>
                <a:lnTo>
                  <a:pt x="4779" y="0"/>
                </a:lnTo>
                <a:cubicBezTo>
                  <a:pt x="4420" y="0"/>
                  <a:pt x="4077" y="189"/>
                  <a:pt x="3824" y="527"/>
                </a:cubicBezTo>
                <a:lnTo>
                  <a:pt x="395" y="5102"/>
                </a:lnTo>
                <a:cubicBezTo>
                  <a:pt x="131" y="5455"/>
                  <a:pt x="-1" y="5921"/>
                  <a:pt x="-1" y="6387"/>
                </a:cubicBezTo>
                <a:cubicBezTo>
                  <a:pt x="1" y="6810"/>
                  <a:pt x="114" y="7233"/>
                  <a:pt x="341" y="7573"/>
                </a:cubicBezTo>
                <a:lnTo>
                  <a:pt x="9788" y="20995"/>
                </a:lnTo>
                <a:cubicBezTo>
                  <a:pt x="10045" y="21379"/>
                  <a:pt x="10412" y="21599"/>
                  <a:pt x="10797" y="21599"/>
                </a:cubicBezTo>
                <a:cubicBezTo>
                  <a:pt x="11183" y="21599"/>
                  <a:pt x="11550" y="21379"/>
                  <a:pt x="11807" y="20995"/>
                </a:cubicBezTo>
                <a:lnTo>
                  <a:pt x="21255" y="7573"/>
                </a:lnTo>
                <a:cubicBezTo>
                  <a:pt x="21485" y="7226"/>
                  <a:pt x="21598" y="6791"/>
                  <a:pt x="21595" y="6359"/>
                </a:cubicBezTo>
                <a:cubicBezTo>
                  <a:pt x="21593" y="5902"/>
                  <a:pt x="21459" y="5449"/>
                  <a:pt x="21200" y="5102"/>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r>
              <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rPr>
              <a:t>	</a:t>
            </a:r>
          </a:p>
        </p:txBody>
      </p:sp>
      <p:grpSp>
        <p:nvGrpSpPr>
          <p:cNvPr id="188" name="Group 121"/>
          <p:cNvGrpSpPr/>
          <p:nvPr/>
        </p:nvGrpSpPr>
        <p:grpSpPr>
          <a:xfrm>
            <a:off x="317500" y="2908790"/>
            <a:ext cx="359165" cy="269526"/>
            <a:chOff x="723900" y="3569494"/>
            <a:chExt cx="464344" cy="348456"/>
          </a:xfrm>
          <a:solidFill>
            <a:schemeClr val="bg1"/>
          </a:solidFill>
        </p:grpSpPr>
        <p:sp>
          <p:nvSpPr>
            <p:cNvPr id="189" name="AutoShape 118"/>
            <p:cNvSpPr>
              <a:spLocks/>
            </p:cNvSpPr>
            <p:nvPr/>
          </p:nvSpPr>
          <p:spPr bwMode="auto">
            <a:xfrm>
              <a:off x="723900" y="3569494"/>
              <a:ext cx="464344" cy="348456"/>
            </a:xfrm>
            <a:custGeom>
              <a:avLst/>
              <a:gdLst>
                <a:gd name="T0" fmla="*/ 10732 w 21464"/>
                <a:gd name="T1" fmla="*/ 10800 h 21600"/>
                <a:gd name="T2" fmla="*/ 10732 w 21464"/>
                <a:gd name="T3" fmla="*/ 10800 h 21600"/>
                <a:gd name="T4" fmla="*/ 10732 w 21464"/>
                <a:gd name="T5" fmla="*/ 10800 h 21600"/>
                <a:gd name="T6" fmla="*/ 10732 w 21464"/>
                <a:gd name="T7" fmla="*/ 10800 h 21600"/>
              </a:gdLst>
              <a:ahLst/>
              <a:cxnLst>
                <a:cxn ang="0">
                  <a:pos x="T0" y="T1"/>
                </a:cxn>
                <a:cxn ang="0">
                  <a:pos x="T2" y="T3"/>
                </a:cxn>
                <a:cxn ang="0">
                  <a:pos x="T4" y="T5"/>
                </a:cxn>
                <a:cxn ang="0">
                  <a:pos x="T6" y="T7"/>
                </a:cxn>
              </a:cxnLst>
              <a:rect l="0" t="0" r="r" b="b"/>
              <a:pathLst>
                <a:path w="21464" h="21600">
                  <a:moveTo>
                    <a:pt x="19918" y="11754"/>
                  </a:moveTo>
                  <a:lnTo>
                    <a:pt x="16564" y="18954"/>
                  </a:lnTo>
                  <a:cubicBezTo>
                    <a:pt x="16317" y="19484"/>
                    <a:pt x="15892" y="19800"/>
                    <a:pt x="15427" y="19800"/>
                  </a:cubicBezTo>
                  <a:lnTo>
                    <a:pt x="2683" y="19800"/>
                  </a:lnTo>
                  <a:cubicBezTo>
                    <a:pt x="1943" y="19800"/>
                    <a:pt x="1341" y="18992"/>
                    <a:pt x="1341" y="18000"/>
                  </a:cubicBezTo>
                  <a:lnTo>
                    <a:pt x="1341" y="3600"/>
                  </a:lnTo>
                  <a:cubicBezTo>
                    <a:pt x="1341" y="2608"/>
                    <a:pt x="1943" y="1800"/>
                    <a:pt x="2683" y="1800"/>
                  </a:cubicBezTo>
                  <a:lnTo>
                    <a:pt x="15427" y="1800"/>
                  </a:lnTo>
                  <a:cubicBezTo>
                    <a:pt x="15892" y="1800"/>
                    <a:pt x="16317" y="2116"/>
                    <a:pt x="16564" y="2645"/>
                  </a:cubicBezTo>
                  <a:lnTo>
                    <a:pt x="19917" y="9845"/>
                  </a:lnTo>
                  <a:cubicBezTo>
                    <a:pt x="20188" y="10425"/>
                    <a:pt x="20188" y="11174"/>
                    <a:pt x="19918" y="11754"/>
                  </a:cubicBezTo>
                  <a:moveTo>
                    <a:pt x="21055" y="8891"/>
                  </a:moveTo>
                  <a:lnTo>
                    <a:pt x="17701" y="1691"/>
                  </a:lnTo>
                  <a:cubicBezTo>
                    <a:pt x="17211" y="639"/>
                    <a:pt x="16352" y="0"/>
                    <a:pt x="15427" y="0"/>
                  </a:cubicBezTo>
                  <a:lnTo>
                    <a:pt x="2683" y="0"/>
                  </a:lnTo>
                  <a:cubicBezTo>
                    <a:pt x="1201" y="0"/>
                    <a:pt x="0" y="1611"/>
                    <a:pt x="0" y="3600"/>
                  </a:cubicBezTo>
                  <a:lnTo>
                    <a:pt x="0" y="18000"/>
                  </a:lnTo>
                  <a:cubicBezTo>
                    <a:pt x="0" y="19988"/>
                    <a:pt x="1201" y="21599"/>
                    <a:pt x="2683" y="21599"/>
                  </a:cubicBezTo>
                  <a:lnTo>
                    <a:pt x="15427" y="21599"/>
                  </a:lnTo>
                  <a:cubicBezTo>
                    <a:pt x="16352" y="21599"/>
                    <a:pt x="17211" y="20960"/>
                    <a:pt x="17701" y="19908"/>
                  </a:cubicBezTo>
                  <a:lnTo>
                    <a:pt x="21055" y="12708"/>
                  </a:lnTo>
                  <a:cubicBezTo>
                    <a:pt x="21600" y="11541"/>
                    <a:pt x="21600" y="10059"/>
                    <a:pt x="21055" y="8891"/>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90" name="AutoShape 119"/>
            <p:cNvSpPr>
              <a:spLocks/>
            </p:cNvSpPr>
            <p:nvPr/>
          </p:nvSpPr>
          <p:spPr bwMode="auto">
            <a:xfrm>
              <a:off x="1013619" y="3699669"/>
              <a:ext cx="87313"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000"/>
                  </a:moveTo>
                  <a:cubicBezTo>
                    <a:pt x="6825" y="18000"/>
                    <a:pt x="3600" y="14774"/>
                    <a:pt x="3600" y="10800"/>
                  </a:cubicBezTo>
                  <a:cubicBezTo>
                    <a:pt x="3600" y="6825"/>
                    <a:pt x="6825" y="3600"/>
                    <a:pt x="10800" y="3600"/>
                  </a:cubicBezTo>
                  <a:cubicBezTo>
                    <a:pt x="14774" y="3600"/>
                    <a:pt x="17999" y="6825"/>
                    <a:pt x="17999" y="10800"/>
                  </a:cubicBezTo>
                  <a:cubicBezTo>
                    <a:pt x="17999" y="14774"/>
                    <a:pt x="14774" y="18000"/>
                    <a:pt x="10800" y="18000"/>
                  </a:cubicBezTo>
                  <a:moveTo>
                    <a:pt x="10800" y="0"/>
                  </a:moveTo>
                  <a:cubicBezTo>
                    <a:pt x="4833" y="0"/>
                    <a:pt x="0" y="4833"/>
                    <a:pt x="0" y="10800"/>
                  </a:cubicBezTo>
                  <a:cubicBezTo>
                    <a:pt x="0" y="16766"/>
                    <a:pt x="4833" y="21599"/>
                    <a:pt x="10800" y="21599"/>
                  </a:cubicBezTo>
                  <a:cubicBezTo>
                    <a:pt x="16766" y="21599"/>
                    <a:pt x="21600" y="16766"/>
                    <a:pt x="21600" y="10800"/>
                  </a:cubicBezTo>
                  <a:cubicBezTo>
                    <a:pt x="21600" y="4833"/>
                    <a:pt x="16766" y="0"/>
                    <a:pt x="10800"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191" name="Group 124"/>
          <p:cNvGrpSpPr/>
          <p:nvPr/>
        </p:nvGrpSpPr>
        <p:grpSpPr>
          <a:xfrm>
            <a:off x="3909765" y="2178795"/>
            <a:ext cx="359779" cy="302680"/>
            <a:chOff x="5368132" y="2625725"/>
            <a:chExt cx="465138" cy="391319"/>
          </a:xfrm>
          <a:solidFill>
            <a:schemeClr val="bg1"/>
          </a:solidFill>
        </p:grpSpPr>
        <p:sp>
          <p:nvSpPr>
            <p:cNvPr id="192" name="AutoShape 120"/>
            <p:cNvSpPr>
              <a:spLocks/>
            </p:cNvSpPr>
            <p:nvPr/>
          </p:nvSpPr>
          <p:spPr bwMode="auto">
            <a:xfrm>
              <a:off x="5484813" y="272732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93" name="AutoShape 121"/>
            <p:cNvSpPr>
              <a:spLocks/>
            </p:cNvSpPr>
            <p:nvPr/>
          </p:nvSpPr>
          <p:spPr bwMode="auto">
            <a:xfrm>
              <a:off x="5542757" y="278526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94" name="AutoShape 122"/>
            <p:cNvSpPr>
              <a:spLocks/>
            </p:cNvSpPr>
            <p:nvPr/>
          </p:nvSpPr>
          <p:spPr bwMode="auto">
            <a:xfrm>
              <a:off x="5368132" y="262572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195" name="组合 194"/>
          <p:cNvGrpSpPr/>
          <p:nvPr/>
        </p:nvGrpSpPr>
        <p:grpSpPr>
          <a:xfrm>
            <a:off x="3191434" y="2145028"/>
            <a:ext cx="359165" cy="359165"/>
            <a:chOff x="3191434" y="2145028"/>
            <a:chExt cx="359165" cy="359165"/>
          </a:xfrm>
          <a:solidFill>
            <a:schemeClr val="bg1"/>
          </a:solidFill>
        </p:grpSpPr>
        <p:sp>
          <p:nvSpPr>
            <p:cNvPr id="196" name="AutoShape 123"/>
            <p:cNvSpPr>
              <a:spLocks/>
            </p:cNvSpPr>
            <p:nvPr/>
          </p:nvSpPr>
          <p:spPr bwMode="auto">
            <a:xfrm>
              <a:off x="319143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97" name="AutoShape 124"/>
            <p:cNvSpPr>
              <a:spLocks/>
            </p:cNvSpPr>
            <p:nvPr/>
          </p:nvSpPr>
          <p:spPr bwMode="auto">
            <a:xfrm>
              <a:off x="3292736" y="2245717"/>
              <a:ext cx="157173" cy="1571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98" name="AutoShape 125"/>
            <p:cNvSpPr>
              <a:spLocks/>
            </p:cNvSpPr>
            <p:nvPr/>
          </p:nvSpPr>
          <p:spPr bwMode="auto">
            <a:xfrm>
              <a:off x="3325891" y="2279484"/>
              <a:ext cx="90253" cy="902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199" name="组合 198"/>
          <p:cNvGrpSpPr/>
          <p:nvPr/>
        </p:nvGrpSpPr>
        <p:grpSpPr>
          <a:xfrm>
            <a:off x="2473104" y="2145028"/>
            <a:ext cx="359165" cy="359165"/>
            <a:chOff x="2473104" y="2145028"/>
            <a:chExt cx="359165" cy="359165"/>
          </a:xfrm>
          <a:solidFill>
            <a:schemeClr val="bg1"/>
          </a:solidFill>
        </p:grpSpPr>
        <p:sp>
          <p:nvSpPr>
            <p:cNvPr id="200" name="AutoShape 126"/>
            <p:cNvSpPr>
              <a:spLocks/>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01" name="AutoShape 127"/>
            <p:cNvSpPr>
              <a:spLocks/>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202" name="AutoShape 128"/>
          <p:cNvSpPr>
            <a:spLocks/>
          </p:cNvSpPr>
          <p:nvPr/>
        </p:nvSpPr>
        <p:spPr bwMode="auto">
          <a:xfrm>
            <a:off x="1754188" y="2144713"/>
            <a:ext cx="360362"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850" y="12150"/>
                </a:moveTo>
                <a:cubicBezTo>
                  <a:pt x="13851" y="12150"/>
                  <a:pt x="12926" y="11859"/>
                  <a:pt x="12124" y="11386"/>
                </a:cubicBezTo>
                <a:lnTo>
                  <a:pt x="11892" y="11618"/>
                </a:lnTo>
                <a:lnTo>
                  <a:pt x="11132" y="12377"/>
                </a:lnTo>
                <a:lnTo>
                  <a:pt x="9846" y="13663"/>
                </a:lnTo>
                <a:cubicBezTo>
                  <a:pt x="9593" y="13916"/>
                  <a:pt x="9451" y="14260"/>
                  <a:pt x="9451" y="14617"/>
                </a:cubicBezTo>
                <a:lnTo>
                  <a:pt x="9451" y="16200"/>
                </a:lnTo>
                <a:lnTo>
                  <a:pt x="8101" y="16200"/>
                </a:lnTo>
                <a:cubicBezTo>
                  <a:pt x="7356" y="16200"/>
                  <a:pt x="6751" y="16804"/>
                  <a:pt x="6751" y="17549"/>
                </a:cubicBezTo>
                <a:lnTo>
                  <a:pt x="6751" y="18900"/>
                </a:lnTo>
                <a:lnTo>
                  <a:pt x="5170" y="18900"/>
                </a:lnTo>
                <a:cubicBezTo>
                  <a:pt x="4812" y="18900"/>
                  <a:pt x="4469" y="19042"/>
                  <a:pt x="4216" y="19295"/>
                </a:cubicBezTo>
                <a:lnTo>
                  <a:pt x="3259" y="20252"/>
                </a:lnTo>
                <a:lnTo>
                  <a:pt x="1352" y="20249"/>
                </a:lnTo>
                <a:lnTo>
                  <a:pt x="1350" y="18326"/>
                </a:lnTo>
                <a:lnTo>
                  <a:pt x="9223" y="10467"/>
                </a:lnTo>
                <a:cubicBezTo>
                  <a:pt x="9223" y="10467"/>
                  <a:pt x="9223" y="10467"/>
                  <a:pt x="9224" y="10468"/>
                </a:cubicBezTo>
                <a:lnTo>
                  <a:pt x="10215" y="9477"/>
                </a:lnTo>
                <a:cubicBezTo>
                  <a:pt x="9741" y="8674"/>
                  <a:pt x="9451" y="7748"/>
                  <a:pt x="9451" y="6750"/>
                </a:cubicBezTo>
                <a:cubicBezTo>
                  <a:pt x="9451" y="3767"/>
                  <a:pt x="11869" y="1350"/>
                  <a:pt x="14850" y="1350"/>
                </a:cubicBezTo>
                <a:cubicBezTo>
                  <a:pt x="17832" y="1350"/>
                  <a:pt x="20250" y="3767"/>
                  <a:pt x="20250" y="6750"/>
                </a:cubicBezTo>
                <a:cubicBezTo>
                  <a:pt x="20250" y="9732"/>
                  <a:pt x="17832" y="12150"/>
                  <a:pt x="14850" y="12150"/>
                </a:cubicBezTo>
                <a:moveTo>
                  <a:pt x="14850" y="0"/>
                </a:moveTo>
                <a:cubicBezTo>
                  <a:pt x="11123" y="0"/>
                  <a:pt x="8101" y="3022"/>
                  <a:pt x="8101" y="6750"/>
                </a:cubicBezTo>
                <a:cubicBezTo>
                  <a:pt x="8101" y="7617"/>
                  <a:pt x="8283" y="8438"/>
                  <a:pt x="8582" y="9199"/>
                </a:cubicBezTo>
                <a:lnTo>
                  <a:pt x="383" y="17400"/>
                </a:lnTo>
                <a:cubicBezTo>
                  <a:pt x="146" y="17637"/>
                  <a:pt x="0" y="17863"/>
                  <a:pt x="0" y="18225"/>
                </a:cubicBezTo>
                <a:lnTo>
                  <a:pt x="0" y="20249"/>
                </a:lnTo>
                <a:cubicBezTo>
                  <a:pt x="0" y="20972"/>
                  <a:pt x="626" y="21599"/>
                  <a:pt x="1349" y="21599"/>
                </a:cubicBezTo>
                <a:lnTo>
                  <a:pt x="3374" y="21599"/>
                </a:lnTo>
                <a:cubicBezTo>
                  <a:pt x="3736" y="21599"/>
                  <a:pt x="3965" y="21455"/>
                  <a:pt x="4202" y="21219"/>
                </a:cubicBezTo>
                <a:lnTo>
                  <a:pt x="5170" y="20249"/>
                </a:lnTo>
                <a:lnTo>
                  <a:pt x="6751" y="20249"/>
                </a:lnTo>
                <a:cubicBezTo>
                  <a:pt x="7496" y="20249"/>
                  <a:pt x="8101" y="19645"/>
                  <a:pt x="8101" y="18900"/>
                </a:cubicBezTo>
                <a:lnTo>
                  <a:pt x="8101" y="17549"/>
                </a:lnTo>
                <a:lnTo>
                  <a:pt x="9451" y="17549"/>
                </a:lnTo>
                <a:cubicBezTo>
                  <a:pt x="10196" y="17549"/>
                  <a:pt x="10801" y="16945"/>
                  <a:pt x="10801" y="16200"/>
                </a:cubicBezTo>
                <a:lnTo>
                  <a:pt x="10801" y="14617"/>
                </a:lnTo>
                <a:lnTo>
                  <a:pt x="12400" y="13018"/>
                </a:lnTo>
                <a:cubicBezTo>
                  <a:pt x="13162" y="13317"/>
                  <a:pt x="13982" y="13500"/>
                  <a:pt x="14850" y="13500"/>
                </a:cubicBezTo>
                <a:cubicBezTo>
                  <a:pt x="18577" y="13500"/>
                  <a:pt x="21599" y="10477"/>
                  <a:pt x="21599" y="6750"/>
                </a:cubicBezTo>
                <a:cubicBezTo>
                  <a:pt x="21599" y="3022"/>
                  <a:pt x="18577" y="0"/>
                  <a:pt x="14850" y="0"/>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03" name="AutoShape 129"/>
          <p:cNvSpPr>
            <a:spLocks/>
          </p:cNvSpPr>
          <p:nvPr/>
        </p:nvSpPr>
        <p:spPr bwMode="auto">
          <a:xfrm>
            <a:off x="1979613" y="2189163"/>
            <a:ext cx="88900" cy="90487"/>
          </a:xfrm>
          <a:custGeom>
            <a:avLst/>
            <a:gdLst>
              <a:gd name="T0" fmla="*/ 10800 w 21600"/>
              <a:gd name="T1" fmla="+- 0 10800 134"/>
              <a:gd name="T2" fmla="*/ 10800 h 21333"/>
              <a:gd name="T3" fmla="*/ 10800 w 21600"/>
              <a:gd name="T4" fmla="+- 0 10800 134"/>
              <a:gd name="T5" fmla="*/ 10800 h 21333"/>
              <a:gd name="T6" fmla="*/ 10800 w 21600"/>
              <a:gd name="T7" fmla="+- 0 10800 134"/>
              <a:gd name="T8" fmla="*/ 10800 h 21333"/>
              <a:gd name="T9" fmla="*/ 10800 w 21600"/>
              <a:gd name="T10" fmla="+- 0 10800 134"/>
              <a:gd name="T11" fmla="*/ 10800 h 21333"/>
            </a:gdLst>
            <a:ahLst/>
            <a:cxnLst>
              <a:cxn ang="0">
                <a:pos x="T0" y="T2"/>
              </a:cxn>
              <a:cxn ang="0">
                <a:pos x="T3" y="T5"/>
              </a:cxn>
              <a:cxn ang="0">
                <a:pos x="T6" y="T8"/>
              </a:cxn>
              <a:cxn ang="0">
                <a:pos x="T9" y="T11"/>
              </a:cxn>
            </a:cxnLst>
            <a:rect l="0" t="0" r="r" b="b"/>
            <a:pathLst>
              <a:path w="21600" h="21333">
                <a:moveTo>
                  <a:pt x="13008" y="18684"/>
                </a:moveTo>
                <a:cubicBezTo>
                  <a:pt x="9017" y="15850"/>
                  <a:pt x="5542" y="12415"/>
                  <a:pt x="2694" y="8570"/>
                </a:cubicBezTo>
                <a:cubicBezTo>
                  <a:pt x="3736" y="5628"/>
                  <a:pt x="5693" y="3697"/>
                  <a:pt x="8585" y="2647"/>
                </a:cubicBezTo>
                <a:cubicBezTo>
                  <a:pt x="12578" y="5489"/>
                  <a:pt x="16048" y="8911"/>
                  <a:pt x="18889" y="12809"/>
                </a:cubicBezTo>
                <a:cubicBezTo>
                  <a:pt x="17836" y="15730"/>
                  <a:pt x="15883" y="17647"/>
                  <a:pt x="13008" y="18684"/>
                </a:cubicBezTo>
                <a:moveTo>
                  <a:pt x="21110" y="11295"/>
                </a:moveTo>
                <a:cubicBezTo>
                  <a:pt x="18081" y="7130"/>
                  <a:pt x="14396" y="3496"/>
                  <a:pt x="10161" y="484"/>
                </a:cubicBezTo>
                <a:cubicBezTo>
                  <a:pt x="9468" y="-8"/>
                  <a:pt x="8579" y="-134"/>
                  <a:pt x="7778" y="145"/>
                </a:cubicBezTo>
                <a:cubicBezTo>
                  <a:pt x="4027" y="1450"/>
                  <a:pt x="1463" y="3983"/>
                  <a:pt x="145" y="7687"/>
                </a:cubicBezTo>
                <a:cubicBezTo>
                  <a:pt x="46" y="7962"/>
                  <a:pt x="0" y="8252"/>
                  <a:pt x="0" y="8537"/>
                </a:cubicBezTo>
                <a:cubicBezTo>
                  <a:pt x="0" y="9071"/>
                  <a:pt x="167" y="9596"/>
                  <a:pt x="487" y="10041"/>
                </a:cubicBezTo>
                <a:cubicBezTo>
                  <a:pt x="3525" y="14213"/>
                  <a:pt x="7211" y="17850"/>
                  <a:pt x="11431" y="20850"/>
                </a:cubicBezTo>
                <a:cubicBezTo>
                  <a:pt x="12122" y="21338"/>
                  <a:pt x="13010" y="21466"/>
                  <a:pt x="13812" y="21188"/>
                </a:cubicBezTo>
                <a:cubicBezTo>
                  <a:pt x="17563" y="19893"/>
                  <a:pt x="20133" y="17356"/>
                  <a:pt x="21451" y="13647"/>
                </a:cubicBezTo>
                <a:cubicBezTo>
                  <a:pt x="21551" y="13372"/>
                  <a:pt x="21600" y="13081"/>
                  <a:pt x="21600" y="12796"/>
                </a:cubicBezTo>
                <a:cubicBezTo>
                  <a:pt x="21600" y="12265"/>
                  <a:pt x="21429" y="11740"/>
                  <a:pt x="21110" y="11295"/>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04" name="AutoShape 130"/>
          <p:cNvSpPr>
            <a:spLocks/>
          </p:cNvSpPr>
          <p:nvPr/>
        </p:nvSpPr>
        <p:spPr bwMode="auto">
          <a:xfrm>
            <a:off x="1035050" y="2144713"/>
            <a:ext cx="360363" cy="358775"/>
          </a:xfrm>
          <a:custGeom>
            <a:avLst/>
            <a:gdLst>
              <a:gd name="T0" fmla="+- 0 10799 113"/>
              <a:gd name="T1" fmla="*/ T0 w 21373"/>
              <a:gd name="T2" fmla="*/ 10800 h 21600"/>
              <a:gd name="T3" fmla="+- 0 10799 113"/>
              <a:gd name="T4" fmla="*/ T3 w 21373"/>
              <a:gd name="T5" fmla="*/ 10800 h 21600"/>
              <a:gd name="T6" fmla="+- 0 10799 113"/>
              <a:gd name="T7" fmla="*/ T6 w 21373"/>
              <a:gd name="T8" fmla="*/ 10800 h 21600"/>
              <a:gd name="T9" fmla="+- 0 10799 113"/>
              <a:gd name="T10" fmla="*/ T9 w 21373"/>
              <a:gd name="T11" fmla="*/ 10800 h 21600"/>
            </a:gdLst>
            <a:ahLst/>
            <a:cxnLst>
              <a:cxn ang="0">
                <a:pos x="T1" y="T2"/>
              </a:cxn>
              <a:cxn ang="0">
                <a:pos x="T4" y="T5"/>
              </a:cxn>
              <a:cxn ang="0">
                <a:pos x="T7" y="T8"/>
              </a:cxn>
              <a:cxn ang="0">
                <a:pos x="T10" y="T11"/>
              </a:cxn>
            </a:cxnLst>
            <a:rect l="0" t="0" r="r" b="b"/>
            <a:pathLst>
              <a:path w="21373" h="21600">
                <a:moveTo>
                  <a:pt x="1336" y="20249"/>
                </a:moveTo>
                <a:cubicBezTo>
                  <a:pt x="1428" y="20188"/>
                  <a:pt x="3691" y="18688"/>
                  <a:pt x="7070" y="17950"/>
                </a:cubicBezTo>
                <a:lnTo>
                  <a:pt x="8729" y="17587"/>
                </a:lnTo>
                <a:cubicBezTo>
                  <a:pt x="9321" y="17980"/>
                  <a:pt x="9972" y="18225"/>
                  <a:pt x="10686" y="18225"/>
                </a:cubicBezTo>
                <a:cubicBezTo>
                  <a:pt x="11401" y="18225"/>
                  <a:pt x="12052" y="17980"/>
                  <a:pt x="12644" y="17587"/>
                </a:cubicBezTo>
                <a:lnTo>
                  <a:pt x="14303" y="17950"/>
                </a:lnTo>
                <a:cubicBezTo>
                  <a:pt x="17656" y="18682"/>
                  <a:pt x="19911" y="20165"/>
                  <a:pt x="20037" y="20249"/>
                </a:cubicBezTo>
                <a:cubicBezTo>
                  <a:pt x="20037" y="20249"/>
                  <a:pt x="1336" y="20249"/>
                  <a:pt x="1336" y="20249"/>
                </a:cubicBezTo>
                <a:close/>
                <a:moveTo>
                  <a:pt x="13537" y="15793"/>
                </a:moveTo>
                <a:lnTo>
                  <a:pt x="13317" y="16073"/>
                </a:lnTo>
                <a:cubicBezTo>
                  <a:pt x="11725" y="17923"/>
                  <a:pt x="9648" y="17923"/>
                  <a:pt x="8056" y="16073"/>
                </a:cubicBezTo>
                <a:lnTo>
                  <a:pt x="7836" y="15793"/>
                </a:lnTo>
                <a:cubicBezTo>
                  <a:pt x="5977" y="13411"/>
                  <a:pt x="5053" y="10261"/>
                  <a:pt x="5451" y="7255"/>
                </a:cubicBezTo>
                <a:cubicBezTo>
                  <a:pt x="5815" y="4367"/>
                  <a:pt x="7453" y="1350"/>
                  <a:pt x="10686" y="1350"/>
                </a:cubicBezTo>
                <a:cubicBezTo>
                  <a:pt x="13920" y="1350"/>
                  <a:pt x="15558" y="4367"/>
                  <a:pt x="15922" y="7255"/>
                </a:cubicBezTo>
                <a:cubicBezTo>
                  <a:pt x="16318" y="10262"/>
                  <a:pt x="15398" y="13411"/>
                  <a:pt x="13537" y="15793"/>
                </a:cubicBezTo>
                <a:moveTo>
                  <a:pt x="20778" y="19126"/>
                </a:moveTo>
                <a:cubicBezTo>
                  <a:pt x="20644" y="19037"/>
                  <a:pt x="18209" y="17422"/>
                  <a:pt x="14585" y="16630"/>
                </a:cubicBezTo>
                <a:cubicBezTo>
                  <a:pt x="15914" y="14927"/>
                  <a:pt x="16767" y="12639"/>
                  <a:pt x="17130" y="11115"/>
                </a:cubicBezTo>
                <a:cubicBezTo>
                  <a:pt x="17633" y="9004"/>
                  <a:pt x="17438" y="4873"/>
                  <a:pt x="15431" y="2299"/>
                </a:cubicBezTo>
                <a:cubicBezTo>
                  <a:pt x="14259" y="795"/>
                  <a:pt x="12618" y="0"/>
                  <a:pt x="10686" y="0"/>
                </a:cubicBezTo>
                <a:cubicBezTo>
                  <a:pt x="8755" y="0"/>
                  <a:pt x="7114" y="795"/>
                  <a:pt x="5942" y="2299"/>
                </a:cubicBezTo>
                <a:cubicBezTo>
                  <a:pt x="3935" y="4873"/>
                  <a:pt x="3740" y="9004"/>
                  <a:pt x="4243" y="11115"/>
                </a:cubicBezTo>
                <a:cubicBezTo>
                  <a:pt x="4606" y="12639"/>
                  <a:pt x="5459" y="14927"/>
                  <a:pt x="6788" y="16630"/>
                </a:cubicBezTo>
                <a:cubicBezTo>
                  <a:pt x="3164" y="17422"/>
                  <a:pt x="729" y="19037"/>
                  <a:pt x="595" y="19126"/>
                </a:cubicBezTo>
                <a:cubicBezTo>
                  <a:pt x="105" y="19457"/>
                  <a:pt x="-113" y="20071"/>
                  <a:pt x="57" y="20640"/>
                </a:cubicBezTo>
                <a:cubicBezTo>
                  <a:pt x="228" y="21210"/>
                  <a:pt x="747" y="21599"/>
                  <a:pt x="1336" y="21599"/>
                </a:cubicBezTo>
                <a:lnTo>
                  <a:pt x="20037" y="21599"/>
                </a:lnTo>
                <a:cubicBezTo>
                  <a:pt x="20626" y="21599"/>
                  <a:pt x="21145" y="21210"/>
                  <a:pt x="21316" y="20640"/>
                </a:cubicBezTo>
                <a:cubicBezTo>
                  <a:pt x="21487" y="20071"/>
                  <a:pt x="21268" y="19457"/>
                  <a:pt x="20778" y="19126"/>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05" name="AutoShape 131"/>
          <p:cNvSpPr>
            <a:spLocks/>
          </p:cNvSpPr>
          <p:nvPr/>
        </p:nvSpPr>
        <p:spPr bwMode="auto">
          <a:xfrm>
            <a:off x="339725" y="2144713"/>
            <a:ext cx="314325"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057" y="5400"/>
                </a:moveTo>
                <a:lnTo>
                  <a:pt x="20057" y="6075"/>
                </a:lnTo>
                <a:lnTo>
                  <a:pt x="1542" y="6075"/>
                </a:lnTo>
                <a:lnTo>
                  <a:pt x="1542" y="5400"/>
                </a:lnTo>
                <a:lnTo>
                  <a:pt x="1542" y="4725"/>
                </a:lnTo>
                <a:cubicBezTo>
                  <a:pt x="1542" y="4352"/>
                  <a:pt x="1887" y="4050"/>
                  <a:pt x="2314" y="4050"/>
                </a:cubicBezTo>
                <a:lnTo>
                  <a:pt x="19285" y="4050"/>
                </a:lnTo>
                <a:cubicBezTo>
                  <a:pt x="19712" y="4050"/>
                  <a:pt x="20057" y="4352"/>
                  <a:pt x="20057" y="4725"/>
                </a:cubicBezTo>
                <a:cubicBezTo>
                  <a:pt x="20057" y="4725"/>
                  <a:pt x="20057" y="5400"/>
                  <a:pt x="20057" y="5400"/>
                </a:cubicBezTo>
                <a:close/>
                <a:moveTo>
                  <a:pt x="18514" y="18900"/>
                </a:moveTo>
                <a:cubicBezTo>
                  <a:pt x="18514" y="19644"/>
                  <a:pt x="17822" y="20249"/>
                  <a:pt x="16971" y="20249"/>
                </a:cubicBezTo>
                <a:lnTo>
                  <a:pt x="4628" y="20249"/>
                </a:lnTo>
                <a:cubicBezTo>
                  <a:pt x="3777" y="20249"/>
                  <a:pt x="3085" y="19644"/>
                  <a:pt x="3085" y="18900"/>
                </a:cubicBezTo>
                <a:lnTo>
                  <a:pt x="3085" y="7425"/>
                </a:lnTo>
                <a:lnTo>
                  <a:pt x="18514" y="7425"/>
                </a:lnTo>
                <a:cubicBezTo>
                  <a:pt x="18514" y="7425"/>
                  <a:pt x="18514" y="18900"/>
                  <a:pt x="18514" y="18900"/>
                </a:cubicBezTo>
                <a:close/>
                <a:moveTo>
                  <a:pt x="6171" y="2025"/>
                </a:moveTo>
                <a:cubicBezTo>
                  <a:pt x="6171" y="1652"/>
                  <a:pt x="6516" y="1350"/>
                  <a:pt x="6942" y="1350"/>
                </a:cubicBezTo>
                <a:lnTo>
                  <a:pt x="14657" y="1350"/>
                </a:lnTo>
                <a:cubicBezTo>
                  <a:pt x="15083" y="1350"/>
                  <a:pt x="15428" y="1652"/>
                  <a:pt x="15428" y="2025"/>
                </a:cubicBezTo>
                <a:lnTo>
                  <a:pt x="15428" y="2700"/>
                </a:lnTo>
                <a:lnTo>
                  <a:pt x="6171" y="2700"/>
                </a:lnTo>
                <a:cubicBezTo>
                  <a:pt x="6171" y="2700"/>
                  <a:pt x="6171" y="2025"/>
                  <a:pt x="6171" y="2025"/>
                </a:cubicBezTo>
                <a:close/>
                <a:moveTo>
                  <a:pt x="21585" y="4601"/>
                </a:moveTo>
                <a:cubicBezTo>
                  <a:pt x="21511" y="3541"/>
                  <a:pt x="20516" y="2700"/>
                  <a:pt x="19285" y="2700"/>
                </a:cubicBezTo>
                <a:lnTo>
                  <a:pt x="16971" y="2700"/>
                </a:lnTo>
                <a:lnTo>
                  <a:pt x="16971" y="2025"/>
                </a:lnTo>
                <a:cubicBezTo>
                  <a:pt x="16971" y="906"/>
                  <a:pt x="15935" y="0"/>
                  <a:pt x="14657" y="0"/>
                </a:cubicBezTo>
                <a:lnTo>
                  <a:pt x="6942" y="0"/>
                </a:lnTo>
                <a:cubicBezTo>
                  <a:pt x="5664" y="0"/>
                  <a:pt x="4628" y="906"/>
                  <a:pt x="4628" y="2025"/>
                </a:cubicBezTo>
                <a:lnTo>
                  <a:pt x="4628" y="2700"/>
                </a:lnTo>
                <a:lnTo>
                  <a:pt x="2314" y="2700"/>
                </a:lnTo>
                <a:cubicBezTo>
                  <a:pt x="1083" y="2700"/>
                  <a:pt x="88" y="3541"/>
                  <a:pt x="14" y="4601"/>
                </a:cubicBezTo>
                <a:lnTo>
                  <a:pt x="0" y="4601"/>
                </a:lnTo>
                <a:lnTo>
                  <a:pt x="0" y="5400"/>
                </a:lnTo>
                <a:lnTo>
                  <a:pt x="0" y="6075"/>
                </a:lnTo>
                <a:cubicBezTo>
                  <a:pt x="0" y="6820"/>
                  <a:pt x="691" y="7425"/>
                  <a:pt x="1542" y="7425"/>
                </a:cubicBezTo>
                <a:lnTo>
                  <a:pt x="1542" y="18900"/>
                </a:lnTo>
                <a:cubicBezTo>
                  <a:pt x="1542" y="20391"/>
                  <a:pt x="2924" y="21599"/>
                  <a:pt x="4628" y="21599"/>
                </a:cubicBezTo>
                <a:lnTo>
                  <a:pt x="16971" y="21599"/>
                </a:lnTo>
                <a:cubicBezTo>
                  <a:pt x="18675" y="21599"/>
                  <a:pt x="20057" y="20391"/>
                  <a:pt x="20057" y="18900"/>
                </a:cubicBezTo>
                <a:lnTo>
                  <a:pt x="20057" y="7425"/>
                </a:lnTo>
                <a:cubicBezTo>
                  <a:pt x="20908" y="7425"/>
                  <a:pt x="21599" y="6820"/>
                  <a:pt x="21599" y="6075"/>
                </a:cubicBezTo>
                <a:lnTo>
                  <a:pt x="21599" y="5400"/>
                </a:lnTo>
                <a:lnTo>
                  <a:pt x="21599" y="4601"/>
                </a:lnTo>
                <a:cubicBezTo>
                  <a:pt x="21599" y="4601"/>
                  <a:pt x="21585" y="4601"/>
                  <a:pt x="21585" y="4601"/>
                </a:cubicBezTo>
                <a:close/>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06" name="AutoShape 132"/>
          <p:cNvSpPr>
            <a:spLocks/>
          </p:cNvSpPr>
          <p:nvPr/>
        </p:nvSpPr>
        <p:spPr bwMode="auto">
          <a:xfrm>
            <a:off x="406400" y="2290763"/>
            <a:ext cx="46038" cy="1682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07" name="AutoShape 133"/>
          <p:cNvSpPr>
            <a:spLocks/>
          </p:cNvSpPr>
          <p:nvPr/>
        </p:nvSpPr>
        <p:spPr bwMode="auto">
          <a:xfrm>
            <a:off x="474663" y="2290763"/>
            <a:ext cx="44450" cy="1682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08" name="AutoShape 134"/>
          <p:cNvSpPr>
            <a:spLocks/>
          </p:cNvSpPr>
          <p:nvPr/>
        </p:nvSpPr>
        <p:spPr bwMode="auto">
          <a:xfrm>
            <a:off x="541338" y="2290763"/>
            <a:ext cx="44450" cy="1682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09" name="AutoShape 135"/>
          <p:cNvSpPr>
            <a:spLocks/>
          </p:cNvSpPr>
          <p:nvPr/>
        </p:nvSpPr>
        <p:spPr bwMode="auto">
          <a:xfrm>
            <a:off x="3910013" y="1482725"/>
            <a:ext cx="358775" cy="2460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681"/>
                </a:moveTo>
                <a:lnTo>
                  <a:pt x="19651" y="18681"/>
                </a:lnTo>
                <a:lnTo>
                  <a:pt x="19575" y="18681"/>
                </a:lnTo>
                <a:lnTo>
                  <a:pt x="16874" y="14754"/>
                </a:lnTo>
                <a:lnTo>
                  <a:pt x="16874" y="14727"/>
                </a:lnTo>
                <a:lnTo>
                  <a:pt x="16199" y="13745"/>
                </a:lnTo>
                <a:lnTo>
                  <a:pt x="16199" y="7854"/>
                </a:lnTo>
                <a:lnTo>
                  <a:pt x="19575" y="2945"/>
                </a:lnTo>
                <a:lnTo>
                  <a:pt x="19651" y="2945"/>
                </a:lnTo>
                <a:lnTo>
                  <a:pt x="20249" y="2945"/>
                </a:lnTo>
                <a:cubicBezTo>
                  <a:pt x="20249" y="2945"/>
                  <a:pt x="20249" y="18681"/>
                  <a:pt x="20249" y="18681"/>
                </a:cubicBezTo>
                <a:close/>
                <a:moveTo>
                  <a:pt x="2024" y="19636"/>
                </a:moveTo>
                <a:cubicBezTo>
                  <a:pt x="1651" y="19636"/>
                  <a:pt x="1349" y="19195"/>
                  <a:pt x="1349" y="18654"/>
                </a:cubicBezTo>
                <a:lnTo>
                  <a:pt x="1349" y="2945"/>
                </a:lnTo>
                <a:cubicBezTo>
                  <a:pt x="1349" y="2402"/>
                  <a:pt x="1651" y="1963"/>
                  <a:pt x="2024" y="1963"/>
                </a:cubicBezTo>
                <a:lnTo>
                  <a:pt x="14849" y="1963"/>
                </a:lnTo>
                <a:cubicBezTo>
                  <a:pt x="15221" y="1963"/>
                  <a:pt x="15524" y="2403"/>
                  <a:pt x="15524" y="2945"/>
                </a:cubicBezTo>
                <a:lnTo>
                  <a:pt x="15524" y="18654"/>
                </a:lnTo>
                <a:cubicBezTo>
                  <a:pt x="15524" y="19195"/>
                  <a:pt x="15221" y="19636"/>
                  <a:pt x="14849" y="19636"/>
                </a:cubicBezTo>
                <a:cubicBezTo>
                  <a:pt x="14849" y="19636"/>
                  <a:pt x="2024" y="19636"/>
                  <a:pt x="2024" y="19636"/>
                </a:cubicBezTo>
                <a:close/>
                <a:moveTo>
                  <a:pt x="20249" y="981"/>
                </a:moveTo>
                <a:lnTo>
                  <a:pt x="19651" y="981"/>
                </a:lnTo>
                <a:cubicBezTo>
                  <a:pt x="19296" y="981"/>
                  <a:pt x="18956" y="1185"/>
                  <a:pt x="18703" y="1547"/>
                </a:cubicBezTo>
                <a:lnTo>
                  <a:pt x="16874" y="4170"/>
                </a:lnTo>
                <a:lnTo>
                  <a:pt x="16874" y="2945"/>
                </a:lnTo>
                <a:cubicBezTo>
                  <a:pt x="16874" y="1317"/>
                  <a:pt x="15967" y="0"/>
                  <a:pt x="14849" y="0"/>
                </a:cubicBezTo>
                <a:lnTo>
                  <a:pt x="2024" y="0"/>
                </a:lnTo>
                <a:cubicBezTo>
                  <a:pt x="908" y="0"/>
                  <a:pt x="0" y="1320"/>
                  <a:pt x="0" y="2945"/>
                </a:cubicBezTo>
                <a:lnTo>
                  <a:pt x="0" y="9789"/>
                </a:lnTo>
                <a:lnTo>
                  <a:pt x="0" y="18654"/>
                </a:lnTo>
                <a:cubicBezTo>
                  <a:pt x="0" y="20281"/>
                  <a:pt x="905" y="21599"/>
                  <a:pt x="2024" y="21599"/>
                </a:cubicBezTo>
                <a:lnTo>
                  <a:pt x="14849" y="21599"/>
                </a:lnTo>
                <a:cubicBezTo>
                  <a:pt x="15967" y="21599"/>
                  <a:pt x="16874" y="20281"/>
                  <a:pt x="16874" y="18654"/>
                </a:cubicBezTo>
                <a:lnTo>
                  <a:pt x="16874" y="17456"/>
                </a:lnTo>
                <a:lnTo>
                  <a:pt x="18703" y="20079"/>
                </a:lnTo>
                <a:cubicBezTo>
                  <a:pt x="18956" y="20442"/>
                  <a:pt x="19296" y="20645"/>
                  <a:pt x="19651" y="20645"/>
                </a:cubicBezTo>
                <a:lnTo>
                  <a:pt x="20249" y="20645"/>
                </a:lnTo>
                <a:cubicBezTo>
                  <a:pt x="20994" y="20645"/>
                  <a:pt x="21600" y="19765"/>
                  <a:pt x="21600" y="18681"/>
                </a:cubicBezTo>
                <a:lnTo>
                  <a:pt x="21600" y="2945"/>
                </a:lnTo>
                <a:cubicBezTo>
                  <a:pt x="21600" y="1860"/>
                  <a:pt x="20994" y="981"/>
                  <a:pt x="20249" y="981"/>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10" name="AutoShape 136"/>
          <p:cNvSpPr>
            <a:spLocks/>
          </p:cNvSpPr>
          <p:nvPr/>
        </p:nvSpPr>
        <p:spPr bwMode="auto">
          <a:xfrm>
            <a:off x="3382963" y="1471613"/>
            <a:ext cx="117475" cy="1174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538" y="20579"/>
                </a:moveTo>
                <a:lnTo>
                  <a:pt x="19542" y="20579"/>
                </a:lnTo>
                <a:cubicBezTo>
                  <a:pt x="19546" y="21142"/>
                  <a:pt x="20004" y="21600"/>
                  <a:pt x="20571" y="21600"/>
                </a:cubicBezTo>
                <a:cubicBezTo>
                  <a:pt x="21137" y="21600"/>
                  <a:pt x="21599" y="21138"/>
                  <a:pt x="21599" y="20571"/>
                </a:cubicBezTo>
                <a:cubicBezTo>
                  <a:pt x="21599" y="20565"/>
                  <a:pt x="21595" y="20561"/>
                  <a:pt x="21595" y="20555"/>
                </a:cubicBezTo>
                <a:cubicBezTo>
                  <a:pt x="21583" y="9221"/>
                  <a:pt x="12411" y="41"/>
                  <a:pt x="1080" y="12"/>
                </a:cubicBezTo>
                <a:cubicBezTo>
                  <a:pt x="1064" y="10"/>
                  <a:pt x="1048" y="0"/>
                  <a:pt x="1028" y="0"/>
                </a:cubicBezTo>
                <a:cubicBezTo>
                  <a:pt x="458" y="0"/>
                  <a:pt x="0" y="461"/>
                  <a:pt x="0" y="1028"/>
                </a:cubicBezTo>
                <a:cubicBezTo>
                  <a:pt x="0" y="1594"/>
                  <a:pt x="458" y="2055"/>
                  <a:pt x="1024" y="2057"/>
                </a:cubicBezTo>
                <a:lnTo>
                  <a:pt x="1024" y="2065"/>
                </a:lnTo>
                <a:cubicBezTo>
                  <a:pt x="11233" y="2065"/>
                  <a:pt x="19538" y="10370"/>
                  <a:pt x="19538" y="20579"/>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11" name="AutoShape 137"/>
          <p:cNvSpPr>
            <a:spLocks/>
          </p:cNvSpPr>
          <p:nvPr/>
        </p:nvSpPr>
        <p:spPr bwMode="auto">
          <a:xfrm>
            <a:off x="3190875" y="1425575"/>
            <a:ext cx="360363" cy="360363"/>
          </a:xfrm>
          <a:custGeom>
            <a:avLst/>
            <a:gdLst>
              <a:gd name="T0" fmla="+- 0 10819 195"/>
              <a:gd name="T1" fmla="*/ T0 w 21248"/>
              <a:gd name="T2" fmla="*/ 10800 h 21600"/>
              <a:gd name="T3" fmla="+- 0 10819 195"/>
              <a:gd name="T4" fmla="*/ T3 w 21248"/>
              <a:gd name="T5" fmla="*/ 10800 h 21600"/>
              <a:gd name="T6" fmla="+- 0 10819 195"/>
              <a:gd name="T7" fmla="*/ T6 w 21248"/>
              <a:gd name="T8" fmla="*/ 10800 h 21600"/>
              <a:gd name="T9" fmla="+- 0 10819 195"/>
              <a:gd name="T10" fmla="*/ T9 w 21248"/>
              <a:gd name="T11" fmla="*/ 10800 h 21600"/>
            </a:gdLst>
            <a:ahLst/>
            <a:cxnLst>
              <a:cxn ang="0">
                <a:pos x="T1" y="T2"/>
              </a:cxn>
              <a:cxn ang="0">
                <a:pos x="T4" y="T5"/>
              </a:cxn>
              <a:cxn ang="0">
                <a:pos x="T7" y="T8"/>
              </a:cxn>
              <a:cxn ang="0">
                <a:pos x="T10" y="T11"/>
              </a:cxn>
            </a:cxnLst>
            <a:rect l="0" t="0" r="r" b="b"/>
            <a:pathLst>
              <a:path w="21248" h="21600">
                <a:moveTo>
                  <a:pt x="19868" y="17133"/>
                </a:moveTo>
                <a:cubicBezTo>
                  <a:pt x="19766" y="17386"/>
                  <a:pt x="19525" y="17549"/>
                  <a:pt x="19255" y="17549"/>
                </a:cubicBezTo>
                <a:lnTo>
                  <a:pt x="19058" y="17549"/>
                </a:lnTo>
                <a:lnTo>
                  <a:pt x="3983" y="2226"/>
                </a:lnTo>
                <a:lnTo>
                  <a:pt x="3983" y="2025"/>
                </a:lnTo>
                <a:cubicBezTo>
                  <a:pt x="3983" y="1750"/>
                  <a:pt x="4144" y="1506"/>
                  <a:pt x="4393" y="1401"/>
                </a:cubicBezTo>
                <a:cubicBezTo>
                  <a:pt x="4475" y="1367"/>
                  <a:pt x="4560" y="1350"/>
                  <a:pt x="4647" y="1350"/>
                </a:cubicBezTo>
                <a:cubicBezTo>
                  <a:pt x="4824" y="1350"/>
                  <a:pt x="4991" y="1420"/>
                  <a:pt x="5116" y="1547"/>
                </a:cubicBezTo>
                <a:lnTo>
                  <a:pt x="19724" y="16397"/>
                </a:lnTo>
                <a:cubicBezTo>
                  <a:pt x="19915" y="16591"/>
                  <a:pt x="19972" y="16880"/>
                  <a:pt x="19868" y="17133"/>
                </a:cubicBezTo>
                <a:moveTo>
                  <a:pt x="10121" y="17549"/>
                </a:moveTo>
                <a:cubicBezTo>
                  <a:pt x="10017" y="17549"/>
                  <a:pt x="9922" y="17586"/>
                  <a:pt x="9824" y="17609"/>
                </a:cubicBezTo>
                <a:lnTo>
                  <a:pt x="3923" y="11612"/>
                </a:lnTo>
                <a:cubicBezTo>
                  <a:pt x="3946" y="11512"/>
                  <a:pt x="3982" y="11415"/>
                  <a:pt x="3982" y="11311"/>
                </a:cubicBezTo>
                <a:lnTo>
                  <a:pt x="3983" y="3180"/>
                </a:lnTo>
                <a:lnTo>
                  <a:pt x="18119" y="17549"/>
                </a:lnTo>
                <a:cubicBezTo>
                  <a:pt x="18119" y="17549"/>
                  <a:pt x="10121" y="17549"/>
                  <a:pt x="10121" y="17549"/>
                </a:cubicBezTo>
                <a:close/>
                <a:moveTo>
                  <a:pt x="9182" y="17945"/>
                </a:moveTo>
                <a:lnTo>
                  <a:pt x="7109" y="20052"/>
                </a:lnTo>
                <a:cubicBezTo>
                  <a:pt x="6939" y="20224"/>
                  <a:pt x="6742" y="20249"/>
                  <a:pt x="6640" y="20249"/>
                </a:cubicBezTo>
                <a:cubicBezTo>
                  <a:pt x="6537" y="20249"/>
                  <a:pt x="6339" y="20224"/>
                  <a:pt x="6170" y="20052"/>
                </a:cubicBezTo>
                <a:lnTo>
                  <a:pt x="1522" y="15327"/>
                </a:lnTo>
                <a:cubicBezTo>
                  <a:pt x="1352" y="15154"/>
                  <a:pt x="1327" y="14953"/>
                  <a:pt x="1327" y="14850"/>
                </a:cubicBezTo>
                <a:cubicBezTo>
                  <a:pt x="1327" y="14745"/>
                  <a:pt x="1352" y="14544"/>
                  <a:pt x="1522" y="14373"/>
                </a:cubicBezTo>
                <a:lnTo>
                  <a:pt x="3593" y="12266"/>
                </a:lnTo>
                <a:cubicBezTo>
                  <a:pt x="3599" y="12260"/>
                  <a:pt x="3601" y="12251"/>
                  <a:pt x="3607" y="12245"/>
                </a:cubicBezTo>
                <a:lnTo>
                  <a:pt x="9202" y="17932"/>
                </a:lnTo>
                <a:cubicBezTo>
                  <a:pt x="9196" y="17937"/>
                  <a:pt x="9187" y="17939"/>
                  <a:pt x="9182" y="17945"/>
                </a:cubicBezTo>
                <a:moveTo>
                  <a:pt x="6056" y="593"/>
                </a:moveTo>
                <a:cubicBezTo>
                  <a:pt x="5675" y="205"/>
                  <a:pt x="5165" y="0"/>
                  <a:pt x="4647" y="0"/>
                </a:cubicBezTo>
                <a:cubicBezTo>
                  <a:pt x="4390" y="0"/>
                  <a:pt x="4132" y="49"/>
                  <a:pt x="3885" y="154"/>
                </a:cubicBezTo>
                <a:cubicBezTo>
                  <a:pt x="3141" y="467"/>
                  <a:pt x="2655" y="1205"/>
                  <a:pt x="2655" y="2025"/>
                </a:cubicBezTo>
                <a:lnTo>
                  <a:pt x="2654" y="11311"/>
                </a:lnTo>
                <a:lnTo>
                  <a:pt x="583" y="13418"/>
                </a:lnTo>
                <a:cubicBezTo>
                  <a:pt x="-195" y="14208"/>
                  <a:pt x="-195" y="15491"/>
                  <a:pt x="583" y="16281"/>
                </a:cubicBezTo>
                <a:lnTo>
                  <a:pt x="5231" y="21006"/>
                </a:lnTo>
                <a:cubicBezTo>
                  <a:pt x="5620" y="21402"/>
                  <a:pt x="6131" y="21599"/>
                  <a:pt x="6640" y="21599"/>
                </a:cubicBezTo>
                <a:cubicBezTo>
                  <a:pt x="7150" y="21599"/>
                  <a:pt x="7659" y="21402"/>
                  <a:pt x="8048" y="21006"/>
                </a:cubicBezTo>
                <a:lnTo>
                  <a:pt x="10121" y="18900"/>
                </a:lnTo>
                <a:lnTo>
                  <a:pt x="19255" y="18900"/>
                </a:lnTo>
                <a:cubicBezTo>
                  <a:pt x="20062" y="18900"/>
                  <a:pt x="20788" y="18407"/>
                  <a:pt x="21095" y="17650"/>
                </a:cubicBezTo>
                <a:cubicBezTo>
                  <a:pt x="21405" y="16893"/>
                  <a:pt x="21234" y="16022"/>
                  <a:pt x="20663" y="15443"/>
                </a:cubicBezTo>
                <a:cubicBezTo>
                  <a:pt x="20663" y="15443"/>
                  <a:pt x="6056" y="593"/>
                  <a:pt x="6056" y="593"/>
                </a:cubicBezTo>
                <a:close/>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12" name="AutoShape 138"/>
          <p:cNvSpPr>
            <a:spLocks/>
          </p:cNvSpPr>
          <p:nvPr/>
        </p:nvSpPr>
        <p:spPr bwMode="auto">
          <a:xfrm>
            <a:off x="3382963" y="1425575"/>
            <a:ext cx="168275" cy="1682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37" y="2880"/>
                </a:moveTo>
                <a:lnTo>
                  <a:pt x="1437" y="2885"/>
                </a:lnTo>
                <a:cubicBezTo>
                  <a:pt x="10965" y="2885"/>
                  <a:pt x="18717" y="10637"/>
                  <a:pt x="18717" y="20165"/>
                </a:cubicBezTo>
                <a:lnTo>
                  <a:pt x="18720" y="20165"/>
                </a:lnTo>
                <a:cubicBezTo>
                  <a:pt x="18722" y="20959"/>
                  <a:pt x="19366" y="21600"/>
                  <a:pt x="20160" y="21600"/>
                </a:cubicBezTo>
                <a:cubicBezTo>
                  <a:pt x="20955" y="21600"/>
                  <a:pt x="21599" y="20956"/>
                  <a:pt x="21599" y="20160"/>
                </a:cubicBezTo>
                <a:cubicBezTo>
                  <a:pt x="21599" y="20155"/>
                  <a:pt x="21597" y="20152"/>
                  <a:pt x="21597" y="20148"/>
                </a:cubicBezTo>
                <a:cubicBezTo>
                  <a:pt x="21588" y="9034"/>
                  <a:pt x="12588" y="28"/>
                  <a:pt x="1476" y="8"/>
                </a:cubicBezTo>
                <a:cubicBezTo>
                  <a:pt x="1465" y="7"/>
                  <a:pt x="1454" y="0"/>
                  <a:pt x="1440" y="0"/>
                </a:cubicBezTo>
                <a:cubicBezTo>
                  <a:pt x="644" y="0"/>
                  <a:pt x="0" y="644"/>
                  <a:pt x="0" y="1440"/>
                </a:cubicBezTo>
                <a:cubicBezTo>
                  <a:pt x="0" y="2234"/>
                  <a:pt x="644" y="2878"/>
                  <a:pt x="1437" y="2880"/>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13" name="AutoShape 139"/>
          <p:cNvSpPr>
            <a:spLocks/>
          </p:cNvSpPr>
          <p:nvPr/>
        </p:nvSpPr>
        <p:spPr bwMode="auto">
          <a:xfrm>
            <a:off x="2473325" y="1425575"/>
            <a:ext cx="358775" cy="349250"/>
          </a:xfrm>
          <a:custGeom>
            <a:avLst/>
            <a:gdLst>
              <a:gd name="T0" fmla="+- 0 10800 104"/>
              <a:gd name="T1" fmla="*/ T0 w 21392"/>
              <a:gd name="T2" fmla="*/ 10800 h 21600"/>
              <a:gd name="T3" fmla="+- 0 10800 104"/>
              <a:gd name="T4" fmla="*/ T3 w 21392"/>
              <a:gd name="T5" fmla="*/ 10800 h 21600"/>
              <a:gd name="T6" fmla="+- 0 10800 104"/>
              <a:gd name="T7" fmla="*/ T6 w 21392"/>
              <a:gd name="T8" fmla="*/ 10800 h 21600"/>
              <a:gd name="T9" fmla="+- 0 10800 104"/>
              <a:gd name="T10" fmla="*/ T9 w 21392"/>
              <a:gd name="T11" fmla="*/ 10800 h 21600"/>
            </a:gdLst>
            <a:ahLst/>
            <a:cxnLst>
              <a:cxn ang="0">
                <a:pos x="T1" y="T2"/>
              </a:cxn>
              <a:cxn ang="0">
                <a:pos x="T4" y="T5"/>
              </a:cxn>
              <a:cxn ang="0">
                <a:pos x="T7" y="T8"/>
              </a:cxn>
              <a:cxn ang="0">
                <a:pos x="T10" y="T11"/>
              </a:cxn>
            </a:cxnLst>
            <a:rect l="0" t="0" r="r" b="b"/>
            <a:pathLst>
              <a:path w="21392" h="21600">
                <a:moveTo>
                  <a:pt x="15768" y="12794"/>
                </a:moveTo>
                <a:cubicBezTo>
                  <a:pt x="15426" y="13150"/>
                  <a:pt x="15271" y="13651"/>
                  <a:pt x="15350" y="14142"/>
                </a:cubicBezTo>
                <a:lnTo>
                  <a:pt x="16296" y="20031"/>
                </a:lnTo>
                <a:lnTo>
                  <a:pt x="11443" y="17309"/>
                </a:lnTo>
                <a:cubicBezTo>
                  <a:pt x="11210" y="17178"/>
                  <a:pt x="10953" y="17112"/>
                  <a:pt x="10696" y="17112"/>
                </a:cubicBezTo>
                <a:cubicBezTo>
                  <a:pt x="10439" y="17112"/>
                  <a:pt x="10182" y="17178"/>
                  <a:pt x="9949" y="17309"/>
                </a:cubicBezTo>
                <a:lnTo>
                  <a:pt x="5095" y="20031"/>
                </a:lnTo>
                <a:lnTo>
                  <a:pt x="6042" y="14142"/>
                </a:lnTo>
                <a:cubicBezTo>
                  <a:pt x="6121" y="13651"/>
                  <a:pt x="5966" y="13150"/>
                  <a:pt x="5624" y="12794"/>
                </a:cubicBezTo>
                <a:lnTo>
                  <a:pt x="1545" y="8550"/>
                </a:lnTo>
                <a:lnTo>
                  <a:pt x="7111" y="7685"/>
                </a:lnTo>
                <a:cubicBezTo>
                  <a:pt x="7619" y="7607"/>
                  <a:pt x="8057" y="7275"/>
                  <a:pt x="8276" y="6802"/>
                </a:cubicBezTo>
                <a:lnTo>
                  <a:pt x="10696" y="1568"/>
                </a:lnTo>
                <a:lnTo>
                  <a:pt x="13116" y="6802"/>
                </a:lnTo>
                <a:cubicBezTo>
                  <a:pt x="13334" y="7275"/>
                  <a:pt x="13772" y="7607"/>
                  <a:pt x="14280" y="7685"/>
                </a:cubicBezTo>
                <a:lnTo>
                  <a:pt x="19847" y="8550"/>
                </a:lnTo>
                <a:cubicBezTo>
                  <a:pt x="19847" y="8550"/>
                  <a:pt x="15768" y="12794"/>
                  <a:pt x="15768" y="12794"/>
                </a:cubicBezTo>
                <a:close/>
                <a:moveTo>
                  <a:pt x="21312" y="8051"/>
                </a:moveTo>
                <a:cubicBezTo>
                  <a:pt x="21127" y="7495"/>
                  <a:pt x="20652" y="7088"/>
                  <a:pt x="20080" y="6999"/>
                </a:cubicBezTo>
                <a:lnTo>
                  <a:pt x="14514" y="6136"/>
                </a:lnTo>
                <a:lnTo>
                  <a:pt x="12094" y="901"/>
                </a:lnTo>
                <a:cubicBezTo>
                  <a:pt x="11840" y="351"/>
                  <a:pt x="11295" y="0"/>
                  <a:pt x="10696" y="0"/>
                </a:cubicBezTo>
                <a:cubicBezTo>
                  <a:pt x="10097" y="0"/>
                  <a:pt x="9552" y="351"/>
                  <a:pt x="9297" y="901"/>
                </a:cubicBezTo>
                <a:lnTo>
                  <a:pt x="6878" y="6136"/>
                </a:lnTo>
                <a:lnTo>
                  <a:pt x="1311" y="6999"/>
                </a:lnTo>
                <a:cubicBezTo>
                  <a:pt x="739" y="7088"/>
                  <a:pt x="264" y="7495"/>
                  <a:pt x="80" y="8051"/>
                </a:cubicBezTo>
                <a:cubicBezTo>
                  <a:pt x="-104" y="8609"/>
                  <a:pt x="35" y="9224"/>
                  <a:pt x="439" y="9644"/>
                </a:cubicBezTo>
                <a:lnTo>
                  <a:pt x="4518" y="13889"/>
                </a:lnTo>
                <a:lnTo>
                  <a:pt x="3572" y="19777"/>
                </a:lnTo>
                <a:cubicBezTo>
                  <a:pt x="3476" y="20370"/>
                  <a:pt x="3722" y="20966"/>
                  <a:pt x="4206" y="21313"/>
                </a:cubicBezTo>
                <a:cubicBezTo>
                  <a:pt x="4471" y="21503"/>
                  <a:pt x="4783" y="21600"/>
                  <a:pt x="5095" y="21600"/>
                </a:cubicBezTo>
                <a:cubicBezTo>
                  <a:pt x="5352" y="21600"/>
                  <a:pt x="5609" y="21534"/>
                  <a:pt x="5843" y="21404"/>
                </a:cubicBezTo>
                <a:lnTo>
                  <a:pt x="10696" y="18681"/>
                </a:lnTo>
                <a:lnTo>
                  <a:pt x="15549" y="21404"/>
                </a:lnTo>
                <a:cubicBezTo>
                  <a:pt x="15782" y="21534"/>
                  <a:pt x="16040" y="21600"/>
                  <a:pt x="16296" y="21600"/>
                </a:cubicBezTo>
                <a:cubicBezTo>
                  <a:pt x="16608" y="21600"/>
                  <a:pt x="16920" y="21503"/>
                  <a:pt x="17186" y="21313"/>
                </a:cubicBezTo>
                <a:cubicBezTo>
                  <a:pt x="17669" y="20966"/>
                  <a:pt x="17915" y="20370"/>
                  <a:pt x="17820" y="19777"/>
                </a:cubicBezTo>
                <a:lnTo>
                  <a:pt x="16873" y="13889"/>
                </a:lnTo>
                <a:lnTo>
                  <a:pt x="20953" y="9644"/>
                </a:lnTo>
                <a:cubicBezTo>
                  <a:pt x="21357" y="9224"/>
                  <a:pt x="21496" y="8609"/>
                  <a:pt x="21312" y="8051"/>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14" name="AutoShape 140"/>
          <p:cNvSpPr>
            <a:spLocks/>
          </p:cNvSpPr>
          <p:nvPr/>
        </p:nvSpPr>
        <p:spPr bwMode="auto">
          <a:xfrm>
            <a:off x="1798638" y="1516063"/>
            <a:ext cx="225425" cy="182562"/>
          </a:xfrm>
          <a:custGeom>
            <a:avLst/>
            <a:gdLst>
              <a:gd name="T0" fmla="+- 0 10800 376"/>
              <a:gd name="T1" fmla="*/ T0 w 20848"/>
              <a:gd name="T2" fmla="*/ 10800 h 21600"/>
              <a:gd name="T3" fmla="+- 0 10800 376"/>
              <a:gd name="T4" fmla="*/ T3 w 20848"/>
              <a:gd name="T5" fmla="*/ 10800 h 21600"/>
              <a:gd name="T6" fmla="+- 0 10800 376"/>
              <a:gd name="T7" fmla="*/ T6 w 20848"/>
              <a:gd name="T8" fmla="*/ 10800 h 21600"/>
              <a:gd name="T9" fmla="+- 0 10800 376"/>
              <a:gd name="T10" fmla="*/ T9 w 20848"/>
              <a:gd name="T11" fmla="*/ 10800 h 21600"/>
            </a:gdLst>
            <a:ahLst/>
            <a:cxnLst>
              <a:cxn ang="0">
                <a:pos x="T1" y="T2"/>
              </a:cxn>
              <a:cxn ang="0">
                <a:pos x="T4" y="T5"/>
              </a:cxn>
              <a:cxn ang="0">
                <a:pos x="T7" y="T8"/>
              </a:cxn>
              <a:cxn ang="0">
                <a:pos x="T10" y="T11"/>
              </a:cxn>
            </a:cxnLst>
            <a:rect l="0" t="0" r="r" b="b"/>
            <a:pathLst>
              <a:path w="20848" h="21600">
                <a:moveTo>
                  <a:pt x="18728" y="19178"/>
                </a:moveTo>
                <a:cubicBezTo>
                  <a:pt x="13191" y="20631"/>
                  <a:pt x="7654" y="20631"/>
                  <a:pt x="2118" y="19178"/>
                </a:cubicBezTo>
                <a:cubicBezTo>
                  <a:pt x="678" y="13592"/>
                  <a:pt x="678" y="8008"/>
                  <a:pt x="2118" y="2421"/>
                </a:cubicBezTo>
                <a:cubicBezTo>
                  <a:pt x="7654" y="968"/>
                  <a:pt x="13191" y="968"/>
                  <a:pt x="18728" y="2421"/>
                </a:cubicBezTo>
                <a:cubicBezTo>
                  <a:pt x="20168" y="8008"/>
                  <a:pt x="20168" y="13592"/>
                  <a:pt x="18728" y="19178"/>
                </a:cubicBezTo>
                <a:moveTo>
                  <a:pt x="18938" y="1116"/>
                </a:moveTo>
                <a:cubicBezTo>
                  <a:pt x="16114" y="375"/>
                  <a:pt x="13249" y="0"/>
                  <a:pt x="10423" y="0"/>
                </a:cubicBezTo>
                <a:cubicBezTo>
                  <a:pt x="7597" y="0"/>
                  <a:pt x="4732" y="375"/>
                  <a:pt x="1908" y="1116"/>
                </a:cubicBezTo>
                <a:cubicBezTo>
                  <a:pt x="1543" y="1213"/>
                  <a:pt x="1244" y="1552"/>
                  <a:pt x="1127" y="2004"/>
                </a:cubicBezTo>
                <a:cubicBezTo>
                  <a:pt x="-376" y="7841"/>
                  <a:pt x="-376" y="13759"/>
                  <a:pt x="1127" y="19593"/>
                </a:cubicBezTo>
                <a:cubicBezTo>
                  <a:pt x="1244" y="20047"/>
                  <a:pt x="1543" y="20386"/>
                  <a:pt x="1908" y="20482"/>
                </a:cubicBezTo>
                <a:cubicBezTo>
                  <a:pt x="4732" y="21224"/>
                  <a:pt x="7597" y="21600"/>
                  <a:pt x="10423" y="21600"/>
                </a:cubicBezTo>
                <a:cubicBezTo>
                  <a:pt x="13249" y="21600"/>
                  <a:pt x="16114" y="21224"/>
                  <a:pt x="18938" y="20482"/>
                </a:cubicBezTo>
                <a:cubicBezTo>
                  <a:pt x="19303" y="20386"/>
                  <a:pt x="19602" y="20047"/>
                  <a:pt x="19719" y="19593"/>
                </a:cubicBezTo>
                <a:cubicBezTo>
                  <a:pt x="21223" y="13759"/>
                  <a:pt x="21223" y="7841"/>
                  <a:pt x="19719" y="2004"/>
                </a:cubicBezTo>
                <a:cubicBezTo>
                  <a:pt x="19602" y="1552"/>
                  <a:pt x="19303" y="1213"/>
                  <a:pt x="18938" y="1116"/>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15" name="AutoShape 141"/>
          <p:cNvSpPr>
            <a:spLocks/>
          </p:cNvSpPr>
          <p:nvPr/>
        </p:nvSpPr>
        <p:spPr bwMode="auto">
          <a:xfrm>
            <a:off x="1754188" y="1471613"/>
            <a:ext cx="358775" cy="279400"/>
          </a:xfrm>
          <a:custGeom>
            <a:avLst/>
            <a:gdLst>
              <a:gd name="T0" fmla="+- 0 10800 252"/>
              <a:gd name="T1" fmla="*/ T0 w 21096"/>
              <a:gd name="T2" fmla="*/ 10800 h 21600"/>
              <a:gd name="T3" fmla="+- 0 10800 252"/>
              <a:gd name="T4" fmla="*/ T3 w 21096"/>
              <a:gd name="T5" fmla="*/ 10800 h 21600"/>
              <a:gd name="T6" fmla="+- 0 10800 252"/>
              <a:gd name="T7" fmla="*/ T6 w 21096"/>
              <a:gd name="T8" fmla="*/ 10800 h 21600"/>
              <a:gd name="T9" fmla="+- 0 10800 252"/>
              <a:gd name="T10" fmla="*/ T9 w 21096"/>
              <a:gd name="T11" fmla="*/ 10800 h 21600"/>
            </a:gdLst>
            <a:ahLst/>
            <a:cxnLst>
              <a:cxn ang="0">
                <a:pos x="T1" y="T2"/>
              </a:cxn>
              <a:cxn ang="0">
                <a:pos x="T4" y="T5"/>
              </a:cxn>
              <a:cxn ang="0">
                <a:pos x="T7" y="T8"/>
              </a:cxn>
              <a:cxn ang="0">
                <a:pos x="T10" y="T11"/>
              </a:cxn>
            </a:cxnLst>
            <a:rect l="0" t="0" r="r" b="b"/>
            <a:pathLst>
              <a:path w="21096" h="21600">
                <a:moveTo>
                  <a:pt x="19056" y="18331"/>
                </a:moveTo>
                <a:cubicBezTo>
                  <a:pt x="13383" y="19233"/>
                  <a:pt x="7711" y="19233"/>
                  <a:pt x="2038" y="18331"/>
                </a:cubicBezTo>
                <a:cubicBezTo>
                  <a:pt x="1074" y="13022"/>
                  <a:pt x="1074" y="7713"/>
                  <a:pt x="2038" y="2404"/>
                </a:cubicBezTo>
                <a:cubicBezTo>
                  <a:pt x="7711" y="1502"/>
                  <a:pt x="13383" y="1502"/>
                  <a:pt x="19056" y="2404"/>
                </a:cubicBezTo>
                <a:cubicBezTo>
                  <a:pt x="20021" y="7713"/>
                  <a:pt x="20021" y="13022"/>
                  <a:pt x="19056" y="18331"/>
                </a:cubicBezTo>
                <a:moveTo>
                  <a:pt x="20338" y="2005"/>
                </a:moveTo>
                <a:cubicBezTo>
                  <a:pt x="20211" y="1301"/>
                  <a:pt x="19762" y="776"/>
                  <a:pt x="19215" y="689"/>
                </a:cubicBezTo>
                <a:cubicBezTo>
                  <a:pt x="16339" y="232"/>
                  <a:pt x="13423" y="0"/>
                  <a:pt x="10547" y="0"/>
                </a:cubicBezTo>
                <a:cubicBezTo>
                  <a:pt x="7671" y="0"/>
                  <a:pt x="4755" y="232"/>
                  <a:pt x="1879" y="689"/>
                </a:cubicBezTo>
                <a:cubicBezTo>
                  <a:pt x="1332" y="776"/>
                  <a:pt x="883" y="1301"/>
                  <a:pt x="756" y="2005"/>
                </a:cubicBezTo>
                <a:cubicBezTo>
                  <a:pt x="-252" y="7553"/>
                  <a:pt x="-252" y="13181"/>
                  <a:pt x="756" y="18731"/>
                </a:cubicBezTo>
                <a:cubicBezTo>
                  <a:pt x="883" y="19434"/>
                  <a:pt x="1332" y="19959"/>
                  <a:pt x="1879" y="20046"/>
                </a:cubicBezTo>
                <a:cubicBezTo>
                  <a:pt x="3265" y="20266"/>
                  <a:pt x="4660" y="20429"/>
                  <a:pt x="6055" y="20544"/>
                </a:cubicBezTo>
                <a:cubicBezTo>
                  <a:pt x="5979" y="20606"/>
                  <a:pt x="5931" y="20670"/>
                  <a:pt x="5931" y="20735"/>
                </a:cubicBezTo>
                <a:cubicBezTo>
                  <a:pt x="5931" y="21213"/>
                  <a:pt x="7997" y="21599"/>
                  <a:pt x="10547" y="21599"/>
                </a:cubicBezTo>
                <a:cubicBezTo>
                  <a:pt x="13097" y="21599"/>
                  <a:pt x="15164" y="21213"/>
                  <a:pt x="15164" y="20735"/>
                </a:cubicBezTo>
                <a:cubicBezTo>
                  <a:pt x="15164" y="20670"/>
                  <a:pt x="15115" y="20606"/>
                  <a:pt x="15040" y="20544"/>
                </a:cubicBezTo>
                <a:cubicBezTo>
                  <a:pt x="16434" y="20429"/>
                  <a:pt x="17830" y="20266"/>
                  <a:pt x="19215" y="20046"/>
                </a:cubicBezTo>
                <a:cubicBezTo>
                  <a:pt x="19762" y="19959"/>
                  <a:pt x="20211" y="19434"/>
                  <a:pt x="20338" y="18731"/>
                </a:cubicBezTo>
                <a:cubicBezTo>
                  <a:pt x="21347" y="13181"/>
                  <a:pt x="21347" y="7553"/>
                  <a:pt x="20338" y="2005"/>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16" name="AutoShape 142"/>
          <p:cNvSpPr>
            <a:spLocks/>
          </p:cNvSpPr>
          <p:nvPr/>
        </p:nvSpPr>
        <p:spPr bwMode="auto">
          <a:xfrm>
            <a:off x="2035175" y="1527175"/>
            <a:ext cx="33338" cy="333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200"/>
                </a:moveTo>
                <a:cubicBezTo>
                  <a:pt x="12779" y="7200"/>
                  <a:pt x="14399" y="8820"/>
                  <a:pt x="14399" y="10800"/>
                </a:cubicBezTo>
                <a:cubicBezTo>
                  <a:pt x="14399" y="12779"/>
                  <a:pt x="12779" y="14400"/>
                  <a:pt x="10800" y="14400"/>
                </a:cubicBezTo>
                <a:cubicBezTo>
                  <a:pt x="8820" y="14400"/>
                  <a:pt x="7199" y="12779"/>
                  <a:pt x="7199" y="10800"/>
                </a:cubicBezTo>
                <a:cubicBezTo>
                  <a:pt x="7199" y="8820"/>
                  <a:pt x="8820" y="7200"/>
                  <a:pt x="10800" y="7200"/>
                </a:cubicBezTo>
                <a:moveTo>
                  <a:pt x="10800" y="21599"/>
                </a:moveTo>
                <a:cubicBezTo>
                  <a:pt x="16762" y="21599"/>
                  <a:pt x="21600" y="16762"/>
                  <a:pt x="21600" y="10800"/>
                </a:cubicBezTo>
                <a:cubicBezTo>
                  <a:pt x="21600" y="4837"/>
                  <a:pt x="16762" y="0"/>
                  <a:pt x="10800" y="0"/>
                </a:cubicBezTo>
                <a:cubicBezTo>
                  <a:pt x="4837" y="0"/>
                  <a:pt x="0" y="4837"/>
                  <a:pt x="0" y="10800"/>
                </a:cubicBezTo>
                <a:cubicBezTo>
                  <a:pt x="0" y="16762"/>
                  <a:pt x="4837" y="21599"/>
                  <a:pt x="10800" y="21599"/>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17" name="AutoShape 143"/>
          <p:cNvSpPr>
            <a:spLocks/>
          </p:cNvSpPr>
          <p:nvPr/>
        </p:nvSpPr>
        <p:spPr bwMode="auto">
          <a:xfrm>
            <a:off x="2024063" y="1673225"/>
            <a:ext cx="44450"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18" name="AutoShape 144"/>
          <p:cNvSpPr>
            <a:spLocks/>
          </p:cNvSpPr>
          <p:nvPr/>
        </p:nvSpPr>
        <p:spPr bwMode="auto">
          <a:xfrm>
            <a:off x="2035175" y="1639888"/>
            <a:ext cx="44450"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19" name="AutoShape 145"/>
          <p:cNvSpPr>
            <a:spLocks/>
          </p:cNvSpPr>
          <p:nvPr/>
        </p:nvSpPr>
        <p:spPr bwMode="auto">
          <a:xfrm>
            <a:off x="2035175" y="1606550"/>
            <a:ext cx="44450"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20" name="AutoShape 146"/>
          <p:cNvSpPr>
            <a:spLocks/>
          </p:cNvSpPr>
          <p:nvPr/>
        </p:nvSpPr>
        <p:spPr bwMode="auto">
          <a:xfrm>
            <a:off x="1844675" y="1560513"/>
            <a:ext cx="66675" cy="47625"/>
          </a:xfrm>
          <a:custGeom>
            <a:avLst/>
            <a:gdLst>
              <a:gd name="T0" fmla="+- 0 10822 44"/>
              <a:gd name="T1" fmla="*/ T0 w 21556"/>
              <a:gd name="T2" fmla="+- 0 10826 53"/>
              <a:gd name="T3" fmla="*/ 10826 h 21547"/>
              <a:gd name="T4" fmla="+- 0 10822 44"/>
              <a:gd name="T5" fmla="*/ T4 w 21556"/>
              <a:gd name="T6" fmla="+- 0 10826 53"/>
              <a:gd name="T7" fmla="*/ 10826 h 21547"/>
              <a:gd name="T8" fmla="+- 0 10822 44"/>
              <a:gd name="T9" fmla="*/ T8 w 21556"/>
              <a:gd name="T10" fmla="+- 0 10826 53"/>
              <a:gd name="T11" fmla="*/ 10826 h 21547"/>
              <a:gd name="T12" fmla="+- 0 10822 44"/>
              <a:gd name="T13" fmla="*/ T12 w 21556"/>
              <a:gd name="T14" fmla="+- 0 10826 53"/>
              <a:gd name="T15" fmla="*/ 10826 h 21547"/>
            </a:gdLst>
            <a:ahLst/>
            <a:cxnLst>
              <a:cxn ang="0">
                <a:pos x="T1" y="T3"/>
              </a:cxn>
              <a:cxn ang="0">
                <a:pos x="T5" y="T7"/>
              </a:cxn>
              <a:cxn ang="0">
                <a:pos x="T9" y="T11"/>
              </a:cxn>
              <a:cxn ang="0">
                <a:pos x="T13" y="T15"/>
              </a:cxn>
            </a:cxnLst>
            <a:rect l="0" t="0" r="r" b="b"/>
            <a:pathLst>
              <a:path w="21556" h="21547">
                <a:moveTo>
                  <a:pt x="19751" y="2"/>
                </a:moveTo>
                <a:lnTo>
                  <a:pt x="3200" y="1845"/>
                </a:lnTo>
                <a:cubicBezTo>
                  <a:pt x="2215" y="2010"/>
                  <a:pt x="1272" y="3284"/>
                  <a:pt x="1106" y="4676"/>
                </a:cubicBezTo>
                <a:lnTo>
                  <a:pt x="1" y="18986"/>
                </a:lnTo>
                <a:cubicBezTo>
                  <a:pt x="-44" y="20398"/>
                  <a:pt x="724" y="21547"/>
                  <a:pt x="1712" y="21547"/>
                </a:cubicBezTo>
                <a:cubicBezTo>
                  <a:pt x="2698" y="21547"/>
                  <a:pt x="3542" y="20398"/>
                  <a:pt x="3582" y="18978"/>
                </a:cubicBezTo>
                <a:lnTo>
                  <a:pt x="4185" y="9251"/>
                </a:lnTo>
                <a:cubicBezTo>
                  <a:pt x="4319" y="7849"/>
                  <a:pt x="5235" y="6592"/>
                  <a:pt x="6220" y="6447"/>
                </a:cubicBezTo>
                <a:lnTo>
                  <a:pt x="19751" y="5128"/>
                </a:lnTo>
                <a:cubicBezTo>
                  <a:pt x="20743" y="5078"/>
                  <a:pt x="21556" y="3884"/>
                  <a:pt x="21556" y="2467"/>
                </a:cubicBezTo>
                <a:cubicBezTo>
                  <a:pt x="21556" y="1055"/>
                  <a:pt x="20743" y="-53"/>
                  <a:pt x="19751" y="2"/>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221" name="组合 220"/>
          <p:cNvGrpSpPr/>
          <p:nvPr/>
        </p:nvGrpSpPr>
        <p:grpSpPr>
          <a:xfrm>
            <a:off x="1035050" y="1447800"/>
            <a:ext cx="360363" cy="315913"/>
            <a:chOff x="1035050" y="1447800"/>
            <a:chExt cx="360363" cy="315913"/>
          </a:xfrm>
          <a:solidFill>
            <a:schemeClr val="bg1"/>
          </a:solidFill>
        </p:grpSpPr>
        <p:sp>
          <p:nvSpPr>
            <p:cNvPr id="222" name="AutoShape 147"/>
            <p:cNvSpPr>
              <a:spLocks/>
            </p:cNvSpPr>
            <p:nvPr/>
          </p:nvSpPr>
          <p:spPr bwMode="auto">
            <a:xfrm>
              <a:off x="1035050" y="1447800"/>
              <a:ext cx="360363" cy="315913"/>
            </a:xfrm>
            <a:custGeom>
              <a:avLst/>
              <a:gdLst>
                <a:gd name="T0" fmla="+- 0 10800 597"/>
                <a:gd name="T1" fmla="*/ T0 w 20407"/>
                <a:gd name="T2" fmla="+- 0 11028 672"/>
                <a:gd name="T3" fmla="*/ 11028 h 20712"/>
                <a:gd name="T4" fmla="+- 0 10800 597"/>
                <a:gd name="T5" fmla="*/ T4 w 20407"/>
                <a:gd name="T6" fmla="+- 0 11028 672"/>
                <a:gd name="T7" fmla="*/ 11028 h 20712"/>
                <a:gd name="T8" fmla="+- 0 10800 597"/>
                <a:gd name="T9" fmla="*/ T8 w 20407"/>
                <a:gd name="T10" fmla="+- 0 11028 672"/>
                <a:gd name="T11" fmla="*/ 11028 h 20712"/>
                <a:gd name="T12" fmla="+- 0 10800 597"/>
                <a:gd name="T13" fmla="*/ T12 w 20407"/>
                <a:gd name="T14" fmla="+- 0 11028 672"/>
                <a:gd name="T15" fmla="*/ 11028 h 20712"/>
              </a:gdLst>
              <a:ahLst/>
              <a:cxnLst>
                <a:cxn ang="0">
                  <a:pos x="T1" y="T3"/>
                </a:cxn>
                <a:cxn ang="0">
                  <a:pos x="T5" y="T7"/>
                </a:cxn>
                <a:cxn ang="0">
                  <a:pos x="T9" y="T11"/>
                </a:cxn>
                <a:cxn ang="0">
                  <a:pos x="T13" y="T15"/>
                </a:cxn>
              </a:cxnLst>
              <a:rect l="0" t="0" r="r" b="b"/>
              <a:pathLst>
                <a:path w="20407" h="20712">
                  <a:moveTo>
                    <a:pt x="17706" y="10922"/>
                  </a:moveTo>
                  <a:lnTo>
                    <a:pt x="10657" y="19017"/>
                  </a:lnTo>
                  <a:cubicBezTo>
                    <a:pt x="10407" y="19305"/>
                    <a:pt x="9998" y="19305"/>
                    <a:pt x="9748" y="19017"/>
                  </a:cubicBezTo>
                  <a:lnTo>
                    <a:pt x="2699" y="10922"/>
                  </a:lnTo>
                  <a:cubicBezTo>
                    <a:pt x="817" y="8762"/>
                    <a:pt x="817" y="5247"/>
                    <a:pt x="2699" y="3087"/>
                  </a:cubicBezTo>
                  <a:cubicBezTo>
                    <a:pt x="4512" y="1004"/>
                    <a:pt x="7429" y="931"/>
                    <a:pt x="9338" y="2923"/>
                  </a:cubicBezTo>
                  <a:lnTo>
                    <a:pt x="10202" y="3825"/>
                  </a:lnTo>
                  <a:lnTo>
                    <a:pt x="11067" y="2923"/>
                  </a:lnTo>
                  <a:cubicBezTo>
                    <a:pt x="12976" y="931"/>
                    <a:pt x="15893" y="1004"/>
                    <a:pt x="17706" y="3087"/>
                  </a:cubicBezTo>
                  <a:cubicBezTo>
                    <a:pt x="19588" y="5247"/>
                    <a:pt x="19588" y="8762"/>
                    <a:pt x="17706" y="10922"/>
                  </a:cubicBezTo>
                  <a:moveTo>
                    <a:pt x="18616" y="2043"/>
                  </a:moveTo>
                  <a:cubicBezTo>
                    <a:pt x="16301" y="-617"/>
                    <a:pt x="12601" y="-672"/>
                    <a:pt x="10202" y="1830"/>
                  </a:cubicBezTo>
                  <a:cubicBezTo>
                    <a:pt x="7805" y="-672"/>
                    <a:pt x="4104" y="-617"/>
                    <a:pt x="1789" y="2043"/>
                  </a:cubicBezTo>
                  <a:cubicBezTo>
                    <a:pt x="-597" y="4783"/>
                    <a:pt x="-597" y="9226"/>
                    <a:pt x="1789" y="11967"/>
                  </a:cubicBezTo>
                  <a:cubicBezTo>
                    <a:pt x="2470" y="12750"/>
                    <a:pt x="8838" y="20061"/>
                    <a:pt x="8838" y="20061"/>
                  </a:cubicBezTo>
                  <a:cubicBezTo>
                    <a:pt x="9592" y="20928"/>
                    <a:pt x="10812" y="20928"/>
                    <a:pt x="11567" y="20061"/>
                  </a:cubicBezTo>
                  <a:cubicBezTo>
                    <a:pt x="11567" y="20061"/>
                    <a:pt x="18539" y="12056"/>
                    <a:pt x="18616" y="11967"/>
                  </a:cubicBezTo>
                  <a:cubicBezTo>
                    <a:pt x="21003" y="9226"/>
                    <a:pt x="21003" y="4783"/>
                    <a:pt x="18616" y="2043"/>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23" name="AutoShape 148"/>
            <p:cNvSpPr>
              <a:spLocks/>
            </p:cNvSpPr>
            <p:nvPr/>
          </p:nvSpPr>
          <p:spPr bwMode="auto">
            <a:xfrm>
              <a:off x="1092200" y="1504950"/>
              <a:ext cx="52388" cy="523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326" y="0"/>
                  </a:moveTo>
                  <a:cubicBezTo>
                    <a:pt x="19317" y="0"/>
                    <a:pt x="19317" y="4"/>
                    <a:pt x="19308" y="4"/>
                  </a:cubicBezTo>
                  <a:cubicBezTo>
                    <a:pt x="8643" y="13"/>
                    <a:pt x="0" y="8659"/>
                    <a:pt x="0" y="19326"/>
                  </a:cubicBezTo>
                  <a:cubicBezTo>
                    <a:pt x="0" y="20580"/>
                    <a:pt x="1019" y="21600"/>
                    <a:pt x="2273" y="21600"/>
                  </a:cubicBezTo>
                  <a:cubicBezTo>
                    <a:pt x="3528" y="21600"/>
                    <a:pt x="4547" y="20580"/>
                    <a:pt x="4547" y="19326"/>
                  </a:cubicBezTo>
                  <a:lnTo>
                    <a:pt x="4547" y="19321"/>
                  </a:lnTo>
                  <a:cubicBezTo>
                    <a:pt x="4547" y="11164"/>
                    <a:pt x="11164" y="4547"/>
                    <a:pt x="19321" y="4547"/>
                  </a:cubicBezTo>
                  <a:lnTo>
                    <a:pt x="19326" y="4547"/>
                  </a:lnTo>
                  <a:cubicBezTo>
                    <a:pt x="20580" y="4547"/>
                    <a:pt x="21599" y="3528"/>
                    <a:pt x="21599" y="2273"/>
                  </a:cubicBezTo>
                  <a:cubicBezTo>
                    <a:pt x="21599" y="1019"/>
                    <a:pt x="20580" y="0"/>
                    <a:pt x="19326"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224" name="AutoShape 149"/>
          <p:cNvSpPr>
            <a:spLocks/>
          </p:cNvSpPr>
          <p:nvPr/>
        </p:nvSpPr>
        <p:spPr bwMode="auto">
          <a:xfrm>
            <a:off x="317500" y="1471613"/>
            <a:ext cx="358775"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537" y="19720"/>
                </a:moveTo>
                <a:lnTo>
                  <a:pt x="16537" y="19721"/>
                </a:lnTo>
                <a:lnTo>
                  <a:pt x="4387" y="19721"/>
                </a:lnTo>
                <a:cubicBezTo>
                  <a:pt x="2713" y="19720"/>
                  <a:pt x="1350" y="17824"/>
                  <a:pt x="1350" y="15494"/>
                </a:cubicBezTo>
                <a:cubicBezTo>
                  <a:pt x="1350" y="13992"/>
                  <a:pt x="1918" y="12635"/>
                  <a:pt x="2871" y="11862"/>
                </a:cubicBezTo>
                <a:cubicBezTo>
                  <a:pt x="3797" y="11123"/>
                  <a:pt x="3860" y="10975"/>
                  <a:pt x="3472" y="9647"/>
                </a:cubicBezTo>
                <a:cubicBezTo>
                  <a:pt x="3406" y="9374"/>
                  <a:pt x="3375" y="9136"/>
                  <a:pt x="3375" y="8921"/>
                </a:cubicBezTo>
                <a:cubicBezTo>
                  <a:pt x="3375" y="7626"/>
                  <a:pt x="4131" y="6573"/>
                  <a:pt x="5062" y="6573"/>
                </a:cubicBezTo>
                <a:cubicBezTo>
                  <a:pt x="5062" y="6573"/>
                  <a:pt x="5505" y="6529"/>
                  <a:pt x="5976" y="6789"/>
                </a:cubicBezTo>
                <a:cubicBezTo>
                  <a:pt x="6750" y="7219"/>
                  <a:pt x="6834" y="6808"/>
                  <a:pt x="7200" y="5701"/>
                </a:cubicBezTo>
                <a:cubicBezTo>
                  <a:pt x="7974" y="3380"/>
                  <a:pt x="9652" y="1878"/>
                  <a:pt x="11475" y="1878"/>
                </a:cubicBezTo>
                <a:cubicBezTo>
                  <a:pt x="13905" y="1878"/>
                  <a:pt x="15914" y="4435"/>
                  <a:pt x="16148" y="7826"/>
                </a:cubicBezTo>
                <a:cubicBezTo>
                  <a:pt x="16231" y="9171"/>
                  <a:pt x="16231" y="9171"/>
                  <a:pt x="17239" y="9491"/>
                </a:cubicBezTo>
                <a:cubicBezTo>
                  <a:pt x="18984" y="9955"/>
                  <a:pt x="20250" y="12085"/>
                  <a:pt x="20250" y="14555"/>
                </a:cubicBezTo>
                <a:cubicBezTo>
                  <a:pt x="20250" y="17404"/>
                  <a:pt x="18585" y="19720"/>
                  <a:pt x="16537" y="19720"/>
                </a:cubicBezTo>
                <a:moveTo>
                  <a:pt x="17492" y="7647"/>
                </a:moveTo>
                <a:cubicBezTo>
                  <a:pt x="17196" y="3362"/>
                  <a:pt x="14632" y="0"/>
                  <a:pt x="11475" y="0"/>
                </a:cubicBezTo>
                <a:cubicBezTo>
                  <a:pt x="9031" y="0"/>
                  <a:pt x="6939" y="2017"/>
                  <a:pt x="5976" y="4911"/>
                </a:cubicBezTo>
                <a:cubicBezTo>
                  <a:pt x="5685" y="4784"/>
                  <a:pt x="5383" y="4695"/>
                  <a:pt x="5062" y="4695"/>
                </a:cubicBezTo>
                <a:cubicBezTo>
                  <a:pt x="3385" y="4695"/>
                  <a:pt x="2025" y="6589"/>
                  <a:pt x="2025" y="8921"/>
                </a:cubicBezTo>
                <a:cubicBezTo>
                  <a:pt x="2025" y="9385"/>
                  <a:pt x="2092" y="9824"/>
                  <a:pt x="2191" y="10240"/>
                </a:cubicBezTo>
                <a:cubicBezTo>
                  <a:pt x="886" y="11298"/>
                  <a:pt x="0" y="13242"/>
                  <a:pt x="0" y="15494"/>
                </a:cubicBezTo>
                <a:cubicBezTo>
                  <a:pt x="0" y="18866"/>
                  <a:pt x="1964" y="21599"/>
                  <a:pt x="4387" y="21599"/>
                </a:cubicBezTo>
                <a:lnTo>
                  <a:pt x="4387" y="21600"/>
                </a:lnTo>
                <a:lnTo>
                  <a:pt x="16537" y="21600"/>
                </a:lnTo>
                <a:lnTo>
                  <a:pt x="16537" y="21599"/>
                </a:lnTo>
                <a:cubicBezTo>
                  <a:pt x="19334" y="21599"/>
                  <a:pt x="21599" y="18446"/>
                  <a:pt x="21599" y="14555"/>
                </a:cubicBezTo>
                <a:cubicBezTo>
                  <a:pt x="21599" y="11120"/>
                  <a:pt x="19831" y="8269"/>
                  <a:pt x="17492" y="7647"/>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Tree>
    <p:extLst>
      <p:ext uri="{BB962C8B-B14F-4D97-AF65-F5344CB8AC3E}">
        <p14:creationId xmlns:p14="http://schemas.microsoft.com/office/powerpoint/2010/main" val="3655217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bwMode="auto">
          <a:xfrm>
            <a:off x="998618" y="877601"/>
            <a:ext cx="1454244" cy="369332"/>
          </a:xfrm>
          <a:prstGeom prst="rect">
            <a:avLst/>
          </a:prstGeom>
        </p:spPr>
        <p:txBody>
          <a:bodyPr wrap="none">
            <a:spAutoFit/>
          </a:bodyPr>
          <a:lstStyle/>
          <a:p>
            <a:pPr>
              <a:defRPr/>
            </a:pPr>
            <a:r>
              <a:rPr lang="en-US" altLang="zh-CN" sz="1800" kern="100">
                <a:solidFill>
                  <a:schemeClr val="tx1">
                    <a:lumMod val="85000"/>
                    <a:lumOff val="15000"/>
                  </a:schemeClr>
                </a:solidFill>
                <a:latin typeface="+mj-lt"/>
                <a:ea typeface="微软雅黑" panose="020B0503020204020204" pitchFamily="34" charset="-122"/>
                <a:cs typeface="Times New Roman" panose="02020603050405020304" pitchFamily="18" charset="0"/>
              </a:rPr>
              <a:t>CONTENTS</a:t>
            </a:r>
            <a:endParaRPr lang="zh-CN" altLang="en-US" sz="1800" kern="100">
              <a:solidFill>
                <a:schemeClr val="tx1">
                  <a:lumMod val="85000"/>
                  <a:lumOff val="15000"/>
                </a:schemeClr>
              </a:solidFill>
              <a:latin typeface="+mj-lt"/>
              <a:ea typeface="微软雅黑" panose="020B0503020204020204" pitchFamily="34" charset="-122"/>
              <a:cs typeface="Times New Roman" panose="02020603050405020304" pitchFamily="18" charset="0"/>
            </a:endParaRPr>
          </a:p>
        </p:txBody>
      </p:sp>
      <p:sp>
        <p:nvSpPr>
          <p:cNvPr id="44" name="矩形 43">
            <a:extLst>
              <a:ext uri="{FF2B5EF4-FFF2-40B4-BE49-F238E27FC236}">
                <a16:creationId xmlns:a16="http://schemas.microsoft.com/office/drawing/2014/main" id="{0F1B35CB-F420-4CAB-92EA-0DE5D093E3F6}"/>
              </a:ext>
            </a:extLst>
          </p:cNvPr>
          <p:cNvSpPr/>
          <p:nvPr/>
        </p:nvSpPr>
        <p:spPr bwMode="auto">
          <a:xfrm>
            <a:off x="955431" y="313070"/>
            <a:ext cx="1236237" cy="646331"/>
          </a:xfrm>
          <a:prstGeom prst="rect">
            <a:avLst/>
          </a:prstGeom>
        </p:spPr>
        <p:txBody>
          <a:bodyPr wrap="none">
            <a:spAutoFit/>
          </a:bodyPr>
          <a:lstStyle/>
          <a:p>
            <a:pPr algn="ctr">
              <a:defRPr/>
            </a:pPr>
            <a:r>
              <a:rPr lang="zh-CN" altLang="en-US" sz="3600" kern="100">
                <a:solidFill>
                  <a:schemeClr val="tx1">
                    <a:lumMod val="85000"/>
                    <a:lumOff val="15000"/>
                  </a:schemeClr>
                </a:solidFill>
                <a:latin typeface="+mj-lt"/>
                <a:ea typeface="微软雅黑" panose="020B0503020204020204" pitchFamily="34" charset="-122"/>
                <a:cs typeface="Times New Roman" panose="02020603050405020304" pitchFamily="18" charset="0"/>
              </a:rPr>
              <a:t>目 录</a:t>
            </a:r>
          </a:p>
        </p:txBody>
      </p:sp>
      <p:sp>
        <p:nvSpPr>
          <p:cNvPr id="20" name="文本框 6">
            <a:extLst>
              <a:ext uri="{FF2B5EF4-FFF2-40B4-BE49-F238E27FC236}">
                <a16:creationId xmlns:a16="http://schemas.microsoft.com/office/drawing/2014/main" id="{CD2B2AF8-5D3B-4188-B2D2-FDC940368D8B}"/>
              </a:ext>
            </a:extLst>
          </p:cNvPr>
          <p:cNvSpPr txBox="1">
            <a:spLocks noChangeArrowheads="1"/>
          </p:cNvSpPr>
          <p:nvPr/>
        </p:nvSpPr>
        <p:spPr bwMode="auto">
          <a:xfrm>
            <a:off x="1527575" y="2037638"/>
            <a:ext cx="20313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800">
                <a:solidFill>
                  <a:schemeClr val="accent2"/>
                </a:solidFill>
                <a:latin typeface="+mj-ea"/>
                <a:ea typeface="+mj-ea"/>
              </a:rPr>
              <a:t>选题的背景与意义</a:t>
            </a:r>
          </a:p>
        </p:txBody>
      </p:sp>
      <p:sp>
        <p:nvSpPr>
          <p:cNvPr id="21" name="文本框 6">
            <a:extLst>
              <a:ext uri="{FF2B5EF4-FFF2-40B4-BE49-F238E27FC236}">
                <a16:creationId xmlns:a16="http://schemas.microsoft.com/office/drawing/2014/main" id="{355C7879-00C3-47B0-8215-64B280332EFB}"/>
              </a:ext>
            </a:extLst>
          </p:cNvPr>
          <p:cNvSpPr txBox="1">
            <a:spLocks noChangeArrowheads="1"/>
          </p:cNvSpPr>
          <p:nvPr/>
        </p:nvSpPr>
        <p:spPr bwMode="auto">
          <a:xfrm>
            <a:off x="5445576" y="2007171"/>
            <a:ext cx="18004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800">
                <a:solidFill>
                  <a:schemeClr val="accent2"/>
                </a:solidFill>
                <a:latin typeface="+mj-ea"/>
                <a:ea typeface="+mj-ea"/>
              </a:rPr>
              <a:t>研究方法及过程</a:t>
            </a:r>
          </a:p>
        </p:txBody>
      </p:sp>
      <p:sp>
        <p:nvSpPr>
          <p:cNvPr id="22" name="文本框 21">
            <a:extLst>
              <a:ext uri="{FF2B5EF4-FFF2-40B4-BE49-F238E27FC236}">
                <a16:creationId xmlns:a16="http://schemas.microsoft.com/office/drawing/2014/main" id="{3D866727-51F8-40D2-8B0A-B36C4D5843A2}"/>
              </a:ext>
            </a:extLst>
          </p:cNvPr>
          <p:cNvSpPr txBox="1">
            <a:spLocks noChangeArrowheads="1"/>
          </p:cNvSpPr>
          <p:nvPr/>
        </p:nvSpPr>
        <p:spPr bwMode="auto">
          <a:xfrm>
            <a:off x="1527575" y="3435030"/>
            <a:ext cx="24929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800">
                <a:solidFill>
                  <a:schemeClr val="accent2"/>
                </a:solidFill>
                <a:latin typeface="+mj-ea"/>
                <a:ea typeface="+mj-ea"/>
              </a:rPr>
              <a:t>研究成果展示及其应用</a:t>
            </a:r>
          </a:p>
        </p:txBody>
      </p:sp>
      <p:sp>
        <p:nvSpPr>
          <p:cNvPr id="23" name="文本框 6">
            <a:extLst>
              <a:ext uri="{FF2B5EF4-FFF2-40B4-BE49-F238E27FC236}">
                <a16:creationId xmlns:a16="http://schemas.microsoft.com/office/drawing/2014/main" id="{A65743BC-A4B5-4B1A-BA9D-5EEBAD837429}"/>
              </a:ext>
            </a:extLst>
          </p:cNvPr>
          <p:cNvSpPr txBox="1">
            <a:spLocks noChangeArrowheads="1"/>
          </p:cNvSpPr>
          <p:nvPr/>
        </p:nvSpPr>
        <p:spPr bwMode="auto">
          <a:xfrm>
            <a:off x="5445576" y="3404563"/>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800">
                <a:solidFill>
                  <a:schemeClr val="accent2"/>
                </a:solidFill>
                <a:latin typeface="+mj-ea"/>
                <a:ea typeface="+mj-ea"/>
              </a:rPr>
              <a:t>论文总结</a:t>
            </a:r>
          </a:p>
        </p:txBody>
      </p:sp>
      <p:sp>
        <p:nvSpPr>
          <p:cNvPr id="24" name="矩形 23">
            <a:extLst>
              <a:ext uri="{FF2B5EF4-FFF2-40B4-BE49-F238E27FC236}">
                <a16:creationId xmlns:a16="http://schemas.microsoft.com/office/drawing/2014/main" id="{5A67DE44-6864-4A18-8312-2B96C4F3DE06}"/>
              </a:ext>
            </a:extLst>
          </p:cNvPr>
          <p:cNvSpPr/>
          <p:nvPr/>
        </p:nvSpPr>
        <p:spPr>
          <a:xfrm>
            <a:off x="1527575" y="2376503"/>
            <a:ext cx="2558714" cy="230832"/>
          </a:xfrm>
          <a:prstGeom prst="rect">
            <a:avLst/>
          </a:prstGeom>
        </p:spPr>
        <p:txBody>
          <a:bodyPr wrap="none">
            <a:spAutoFit/>
          </a:bodyPr>
          <a:lstStyle/>
          <a:p>
            <a:pPr lvl="0" fontAlgn="base">
              <a:spcBef>
                <a:spcPct val="0"/>
              </a:spcBef>
              <a:spcAft>
                <a:spcPct val="0"/>
              </a:spcAft>
              <a:defRPr/>
            </a:pPr>
            <a:r>
              <a:rPr lang="en-US" altLang="zh-CN" sz="900">
                <a:solidFill>
                  <a:schemeClr val="tx1">
                    <a:lumMod val="85000"/>
                    <a:lumOff val="15000"/>
                  </a:schemeClr>
                </a:solidFill>
                <a:latin typeface="Calibri Light" panose="020F0302020204030204" pitchFamily="34" charset="0"/>
                <a:ea typeface="方正兰亭黑_GBK"/>
              </a:rPr>
              <a:t>Background And Significance Of The Selected Topic</a:t>
            </a:r>
          </a:p>
        </p:txBody>
      </p:sp>
      <p:sp>
        <p:nvSpPr>
          <p:cNvPr id="25" name="矩形 24">
            <a:extLst>
              <a:ext uri="{FF2B5EF4-FFF2-40B4-BE49-F238E27FC236}">
                <a16:creationId xmlns:a16="http://schemas.microsoft.com/office/drawing/2014/main" id="{E6797FC9-6946-401F-9C10-CC8ED89F06D8}"/>
              </a:ext>
            </a:extLst>
          </p:cNvPr>
          <p:cNvSpPr/>
          <p:nvPr/>
        </p:nvSpPr>
        <p:spPr>
          <a:xfrm>
            <a:off x="5445576" y="2346036"/>
            <a:ext cx="1749197" cy="230832"/>
          </a:xfrm>
          <a:prstGeom prst="rect">
            <a:avLst/>
          </a:prstGeom>
        </p:spPr>
        <p:txBody>
          <a:bodyPr wrap="none">
            <a:spAutoFit/>
          </a:bodyPr>
          <a:lstStyle/>
          <a:p>
            <a:pPr lvl="0" fontAlgn="base">
              <a:spcBef>
                <a:spcPct val="0"/>
              </a:spcBef>
              <a:spcAft>
                <a:spcPct val="0"/>
              </a:spcAft>
              <a:defRPr/>
            </a:pPr>
            <a:r>
              <a:rPr lang="en-US" altLang="zh-CN" sz="900">
                <a:solidFill>
                  <a:schemeClr val="tx1">
                    <a:lumMod val="85000"/>
                    <a:lumOff val="15000"/>
                  </a:schemeClr>
                </a:solidFill>
                <a:latin typeface="Calibri Light" panose="020F0302020204030204" pitchFamily="34" charset="0"/>
                <a:ea typeface="方正兰亭黑_GBK"/>
              </a:rPr>
              <a:t>Research Methods And Processes</a:t>
            </a:r>
          </a:p>
        </p:txBody>
      </p:sp>
      <p:sp>
        <p:nvSpPr>
          <p:cNvPr id="26" name="矩形 25">
            <a:extLst>
              <a:ext uri="{FF2B5EF4-FFF2-40B4-BE49-F238E27FC236}">
                <a16:creationId xmlns:a16="http://schemas.microsoft.com/office/drawing/2014/main" id="{227422BA-FB82-4D39-B8A9-9FBD9EEA93F2}"/>
              </a:ext>
            </a:extLst>
          </p:cNvPr>
          <p:cNvSpPr/>
          <p:nvPr/>
        </p:nvSpPr>
        <p:spPr>
          <a:xfrm>
            <a:off x="1527575" y="3773895"/>
            <a:ext cx="1864613" cy="230832"/>
          </a:xfrm>
          <a:prstGeom prst="rect">
            <a:avLst/>
          </a:prstGeom>
        </p:spPr>
        <p:txBody>
          <a:bodyPr wrap="none">
            <a:spAutoFit/>
          </a:bodyPr>
          <a:lstStyle/>
          <a:p>
            <a:pPr lvl="0" fontAlgn="base">
              <a:spcBef>
                <a:spcPct val="0"/>
              </a:spcBef>
              <a:spcAft>
                <a:spcPct val="0"/>
              </a:spcAft>
              <a:defRPr/>
            </a:pPr>
            <a:r>
              <a:rPr lang="en-US" altLang="zh-CN" sz="900">
                <a:solidFill>
                  <a:schemeClr val="tx1">
                    <a:lumMod val="85000"/>
                    <a:lumOff val="15000"/>
                  </a:schemeClr>
                </a:solidFill>
                <a:latin typeface="Calibri Light" panose="020F0302020204030204" pitchFamily="34" charset="0"/>
                <a:ea typeface="方正兰亭黑_GBK"/>
              </a:rPr>
              <a:t>Research Results And Its Application</a:t>
            </a:r>
          </a:p>
        </p:txBody>
      </p:sp>
      <p:sp>
        <p:nvSpPr>
          <p:cNvPr id="27" name="矩形 26">
            <a:extLst>
              <a:ext uri="{FF2B5EF4-FFF2-40B4-BE49-F238E27FC236}">
                <a16:creationId xmlns:a16="http://schemas.microsoft.com/office/drawing/2014/main" id="{19AC399E-0C6C-4533-9641-1C78395D8748}"/>
              </a:ext>
            </a:extLst>
          </p:cNvPr>
          <p:cNvSpPr/>
          <p:nvPr/>
        </p:nvSpPr>
        <p:spPr>
          <a:xfrm>
            <a:off x="5445576" y="3743428"/>
            <a:ext cx="1120820" cy="230832"/>
          </a:xfrm>
          <a:prstGeom prst="rect">
            <a:avLst/>
          </a:prstGeom>
        </p:spPr>
        <p:txBody>
          <a:bodyPr wrap="none">
            <a:spAutoFit/>
          </a:bodyPr>
          <a:lstStyle/>
          <a:p>
            <a:pPr lvl="0" fontAlgn="base">
              <a:spcBef>
                <a:spcPct val="0"/>
              </a:spcBef>
              <a:spcAft>
                <a:spcPct val="0"/>
              </a:spcAft>
              <a:defRPr/>
            </a:pPr>
            <a:r>
              <a:rPr lang="en-US" altLang="zh-CN" sz="900">
                <a:solidFill>
                  <a:schemeClr val="tx1">
                    <a:lumMod val="85000"/>
                    <a:lumOff val="15000"/>
                  </a:schemeClr>
                </a:solidFill>
                <a:latin typeface="Calibri Light" panose="020F0302020204030204" pitchFamily="34" charset="0"/>
                <a:ea typeface="方正兰亭黑_GBK"/>
              </a:rPr>
              <a:t>The Paper Summary</a:t>
            </a:r>
          </a:p>
        </p:txBody>
      </p:sp>
      <p:sp>
        <p:nvSpPr>
          <p:cNvPr id="29" name="椭圆 28">
            <a:extLst>
              <a:ext uri="{FF2B5EF4-FFF2-40B4-BE49-F238E27FC236}">
                <a16:creationId xmlns:a16="http://schemas.microsoft.com/office/drawing/2014/main" id="{8A5D30CF-7B17-49B9-AC75-75485C881152}"/>
              </a:ext>
            </a:extLst>
          </p:cNvPr>
          <p:cNvSpPr/>
          <p:nvPr/>
        </p:nvSpPr>
        <p:spPr>
          <a:xfrm>
            <a:off x="1086703" y="2092923"/>
            <a:ext cx="440872" cy="4408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mj-lt"/>
              </a:rPr>
              <a:t>1</a:t>
            </a:r>
            <a:endParaRPr lang="zh-CN" altLang="en-US" sz="1400">
              <a:latin typeface="+mj-lt"/>
            </a:endParaRPr>
          </a:p>
        </p:txBody>
      </p:sp>
      <p:sp>
        <p:nvSpPr>
          <p:cNvPr id="30" name="椭圆 29">
            <a:extLst>
              <a:ext uri="{FF2B5EF4-FFF2-40B4-BE49-F238E27FC236}">
                <a16:creationId xmlns:a16="http://schemas.microsoft.com/office/drawing/2014/main" id="{61980854-0212-4984-9ADA-600C763C3251}"/>
              </a:ext>
            </a:extLst>
          </p:cNvPr>
          <p:cNvSpPr/>
          <p:nvPr/>
        </p:nvSpPr>
        <p:spPr>
          <a:xfrm>
            <a:off x="5004704" y="2069787"/>
            <a:ext cx="440872" cy="4408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mj-lt"/>
              </a:rPr>
              <a:t>2</a:t>
            </a:r>
            <a:endParaRPr lang="zh-CN" altLang="en-US" sz="1400">
              <a:latin typeface="+mj-lt"/>
            </a:endParaRPr>
          </a:p>
        </p:txBody>
      </p:sp>
      <p:sp>
        <p:nvSpPr>
          <p:cNvPr id="32" name="椭圆 31">
            <a:extLst>
              <a:ext uri="{FF2B5EF4-FFF2-40B4-BE49-F238E27FC236}">
                <a16:creationId xmlns:a16="http://schemas.microsoft.com/office/drawing/2014/main" id="{9123E8FA-337D-429D-A267-7DE16AB70FB1}"/>
              </a:ext>
            </a:extLst>
          </p:cNvPr>
          <p:cNvSpPr/>
          <p:nvPr/>
        </p:nvSpPr>
        <p:spPr>
          <a:xfrm>
            <a:off x="1094867" y="3490315"/>
            <a:ext cx="440872" cy="4408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mj-lt"/>
              </a:rPr>
              <a:t>3</a:t>
            </a:r>
            <a:endParaRPr lang="zh-CN" altLang="en-US" sz="1400">
              <a:latin typeface="+mj-lt"/>
            </a:endParaRPr>
          </a:p>
        </p:txBody>
      </p:sp>
      <p:sp>
        <p:nvSpPr>
          <p:cNvPr id="33" name="椭圆 32">
            <a:extLst>
              <a:ext uri="{FF2B5EF4-FFF2-40B4-BE49-F238E27FC236}">
                <a16:creationId xmlns:a16="http://schemas.microsoft.com/office/drawing/2014/main" id="{9FE6C2AD-8139-4D2A-89C6-C2D03CBC932F}"/>
              </a:ext>
            </a:extLst>
          </p:cNvPr>
          <p:cNvSpPr/>
          <p:nvPr/>
        </p:nvSpPr>
        <p:spPr>
          <a:xfrm>
            <a:off x="5012868" y="3467179"/>
            <a:ext cx="440872" cy="4408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mj-lt"/>
              </a:rPr>
              <a:t>4</a:t>
            </a:r>
            <a:endParaRPr lang="zh-CN" altLang="en-US" sz="1400">
              <a:latin typeface="+mj-lt"/>
            </a:endParaRPr>
          </a:p>
        </p:txBody>
      </p:sp>
      <p:grpSp>
        <p:nvGrpSpPr>
          <p:cNvPr id="17" name="组合 16">
            <a:extLst>
              <a:ext uri="{FF2B5EF4-FFF2-40B4-BE49-F238E27FC236}">
                <a16:creationId xmlns:a16="http://schemas.microsoft.com/office/drawing/2014/main" id="{E622769F-C64D-419F-A9FA-47CA7CE62F24}"/>
              </a:ext>
            </a:extLst>
          </p:cNvPr>
          <p:cNvGrpSpPr/>
          <p:nvPr/>
        </p:nvGrpSpPr>
        <p:grpSpPr>
          <a:xfrm>
            <a:off x="8138824" y="62648"/>
            <a:ext cx="819654" cy="692361"/>
            <a:chOff x="2992437" y="0"/>
            <a:chExt cx="2543175" cy="2148217"/>
          </a:xfrm>
          <a:solidFill>
            <a:schemeClr val="accent2"/>
          </a:solidFill>
        </p:grpSpPr>
        <p:grpSp>
          <p:nvGrpSpPr>
            <p:cNvPr id="18" name="组合 17">
              <a:extLst>
                <a:ext uri="{FF2B5EF4-FFF2-40B4-BE49-F238E27FC236}">
                  <a16:creationId xmlns:a16="http://schemas.microsoft.com/office/drawing/2014/main" id="{D03F194F-4B3C-443A-94C8-0584C62D036F}"/>
                </a:ext>
              </a:extLst>
            </p:cNvPr>
            <p:cNvGrpSpPr/>
            <p:nvPr/>
          </p:nvGrpSpPr>
          <p:grpSpPr>
            <a:xfrm>
              <a:off x="2992437" y="1183017"/>
              <a:ext cx="2543175" cy="965200"/>
              <a:chOff x="3297238" y="2879725"/>
              <a:chExt cx="2543175" cy="965200"/>
            </a:xfrm>
            <a:grpFill/>
          </p:grpSpPr>
          <p:sp>
            <p:nvSpPr>
              <p:cNvPr id="43" name="Freeform 5">
                <a:extLst>
                  <a:ext uri="{FF2B5EF4-FFF2-40B4-BE49-F238E27FC236}">
                    <a16:creationId xmlns:a16="http://schemas.microsoft.com/office/drawing/2014/main" id="{75BDA5EA-418A-4ECE-B07C-3F3128BF1BB4}"/>
                  </a:ext>
                </a:extLst>
              </p:cNvPr>
              <p:cNvSpPr>
                <a:spLocks/>
              </p:cNvSpPr>
              <p:nvPr/>
            </p:nvSpPr>
            <p:spPr bwMode="auto">
              <a:xfrm>
                <a:off x="3303588" y="2997200"/>
                <a:ext cx="573088" cy="647700"/>
              </a:xfrm>
              <a:custGeom>
                <a:avLst/>
                <a:gdLst>
                  <a:gd name="T0" fmla="*/ 139 w 152"/>
                  <a:gd name="T1" fmla="*/ 70 h 172"/>
                  <a:gd name="T2" fmla="*/ 120 w 152"/>
                  <a:gd name="T3" fmla="*/ 78 h 172"/>
                  <a:gd name="T4" fmla="*/ 130 w 152"/>
                  <a:gd name="T5" fmla="*/ 91 h 172"/>
                  <a:gd name="T6" fmla="*/ 124 w 152"/>
                  <a:gd name="T7" fmla="*/ 118 h 172"/>
                  <a:gd name="T8" fmla="*/ 136 w 152"/>
                  <a:gd name="T9" fmla="*/ 123 h 172"/>
                  <a:gd name="T10" fmla="*/ 140 w 152"/>
                  <a:gd name="T11" fmla="*/ 137 h 172"/>
                  <a:gd name="T12" fmla="*/ 139 w 152"/>
                  <a:gd name="T13" fmla="*/ 155 h 172"/>
                  <a:gd name="T14" fmla="*/ 119 w 152"/>
                  <a:gd name="T15" fmla="*/ 149 h 172"/>
                  <a:gd name="T16" fmla="*/ 94 w 152"/>
                  <a:gd name="T17" fmla="*/ 136 h 172"/>
                  <a:gd name="T18" fmla="*/ 73 w 152"/>
                  <a:gd name="T19" fmla="*/ 134 h 172"/>
                  <a:gd name="T20" fmla="*/ 69 w 152"/>
                  <a:gd name="T21" fmla="*/ 118 h 172"/>
                  <a:gd name="T22" fmla="*/ 93 w 152"/>
                  <a:gd name="T23" fmla="*/ 110 h 172"/>
                  <a:gd name="T24" fmla="*/ 105 w 152"/>
                  <a:gd name="T25" fmla="*/ 106 h 172"/>
                  <a:gd name="T26" fmla="*/ 110 w 152"/>
                  <a:gd name="T27" fmla="*/ 100 h 172"/>
                  <a:gd name="T28" fmla="*/ 98 w 152"/>
                  <a:gd name="T29" fmla="*/ 100 h 172"/>
                  <a:gd name="T30" fmla="*/ 86 w 152"/>
                  <a:gd name="T31" fmla="*/ 108 h 172"/>
                  <a:gd name="T32" fmla="*/ 81 w 152"/>
                  <a:gd name="T33" fmla="*/ 89 h 172"/>
                  <a:gd name="T34" fmla="*/ 100 w 152"/>
                  <a:gd name="T35" fmla="*/ 72 h 172"/>
                  <a:gd name="T36" fmla="*/ 123 w 152"/>
                  <a:gd name="T37" fmla="*/ 60 h 172"/>
                  <a:gd name="T38" fmla="*/ 110 w 152"/>
                  <a:gd name="T39" fmla="*/ 55 h 172"/>
                  <a:gd name="T40" fmla="*/ 90 w 152"/>
                  <a:gd name="T41" fmla="*/ 70 h 172"/>
                  <a:gd name="T42" fmla="*/ 79 w 152"/>
                  <a:gd name="T43" fmla="*/ 80 h 172"/>
                  <a:gd name="T44" fmla="*/ 67 w 152"/>
                  <a:gd name="T45" fmla="*/ 71 h 172"/>
                  <a:gd name="T46" fmla="*/ 73 w 152"/>
                  <a:gd name="T47" fmla="*/ 58 h 172"/>
                  <a:gd name="T48" fmla="*/ 87 w 152"/>
                  <a:gd name="T49" fmla="*/ 38 h 172"/>
                  <a:gd name="T50" fmla="*/ 91 w 152"/>
                  <a:gd name="T51" fmla="*/ 27 h 172"/>
                  <a:gd name="T52" fmla="*/ 80 w 152"/>
                  <a:gd name="T53" fmla="*/ 31 h 172"/>
                  <a:gd name="T54" fmla="*/ 59 w 152"/>
                  <a:gd name="T55" fmla="*/ 37 h 172"/>
                  <a:gd name="T56" fmla="*/ 53 w 152"/>
                  <a:gd name="T57" fmla="*/ 59 h 172"/>
                  <a:gd name="T58" fmla="*/ 49 w 152"/>
                  <a:gd name="T59" fmla="*/ 76 h 172"/>
                  <a:gd name="T60" fmla="*/ 43 w 152"/>
                  <a:gd name="T61" fmla="*/ 92 h 172"/>
                  <a:gd name="T62" fmla="*/ 40 w 152"/>
                  <a:gd name="T63" fmla="*/ 102 h 172"/>
                  <a:gd name="T64" fmla="*/ 36 w 152"/>
                  <a:gd name="T65" fmla="*/ 117 h 172"/>
                  <a:gd name="T66" fmla="*/ 32 w 152"/>
                  <a:gd name="T67" fmla="*/ 128 h 172"/>
                  <a:gd name="T68" fmla="*/ 21 w 152"/>
                  <a:gd name="T69" fmla="*/ 154 h 172"/>
                  <a:gd name="T70" fmla="*/ 12 w 152"/>
                  <a:gd name="T71" fmla="*/ 167 h 172"/>
                  <a:gd name="T72" fmla="*/ 0 w 152"/>
                  <a:gd name="T73" fmla="*/ 164 h 172"/>
                  <a:gd name="T74" fmla="*/ 11 w 152"/>
                  <a:gd name="T75" fmla="*/ 138 h 172"/>
                  <a:gd name="T76" fmla="*/ 18 w 152"/>
                  <a:gd name="T77" fmla="*/ 119 h 172"/>
                  <a:gd name="T78" fmla="*/ 24 w 152"/>
                  <a:gd name="T79" fmla="*/ 101 h 172"/>
                  <a:gd name="T80" fmla="*/ 27 w 152"/>
                  <a:gd name="T81" fmla="*/ 91 h 172"/>
                  <a:gd name="T82" fmla="*/ 31 w 152"/>
                  <a:gd name="T83" fmla="*/ 75 h 172"/>
                  <a:gd name="T84" fmla="*/ 37 w 152"/>
                  <a:gd name="T85" fmla="*/ 47 h 172"/>
                  <a:gd name="T86" fmla="*/ 42 w 152"/>
                  <a:gd name="T87" fmla="*/ 29 h 172"/>
                  <a:gd name="T88" fmla="*/ 61 w 152"/>
                  <a:gd name="T89" fmla="*/ 19 h 172"/>
                  <a:gd name="T90" fmla="*/ 79 w 152"/>
                  <a:gd name="T91" fmla="*/ 9 h 172"/>
                  <a:gd name="T92" fmla="*/ 93 w 152"/>
                  <a:gd name="T93" fmla="*/ 7 h 172"/>
                  <a:gd name="T94" fmla="*/ 104 w 152"/>
                  <a:gd name="T95" fmla="*/ 2 h 172"/>
                  <a:gd name="T96" fmla="*/ 119 w 152"/>
                  <a:gd name="T97" fmla="*/ 3 h 172"/>
                  <a:gd name="T98" fmla="*/ 132 w 152"/>
                  <a:gd name="T99" fmla="*/ 2 h 172"/>
                  <a:gd name="T100" fmla="*/ 129 w 152"/>
                  <a:gd name="T101" fmla="*/ 14 h 172"/>
                  <a:gd name="T102" fmla="*/ 112 w 152"/>
                  <a:gd name="T103" fmla="*/ 34 h 172"/>
                  <a:gd name="T104" fmla="*/ 123 w 152"/>
                  <a:gd name="T105" fmla="*/ 33 h 172"/>
                  <a:gd name="T106" fmla="*/ 150 w 152"/>
                  <a:gd name="T107" fmla="*/ 4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2" h="172">
                    <a:moveTo>
                      <a:pt x="151" y="50"/>
                    </a:moveTo>
                    <a:cubicBezTo>
                      <a:pt x="151" y="53"/>
                      <a:pt x="150" y="56"/>
                      <a:pt x="149" y="60"/>
                    </a:cubicBezTo>
                    <a:cubicBezTo>
                      <a:pt x="149" y="60"/>
                      <a:pt x="149" y="61"/>
                      <a:pt x="149" y="61"/>
                    </a:cubicBezTo>
                    <a:cubicBezTo>
                      <a:pt x="148" y="62"/>
                      <a:pt x="148" y="62"/>
                      <a:pt x="148" y="63"/>
                    </a:cubicBezTo>
                    <a:cubicBezTo>
                      <a:pt x="147" y="64"/>
                      <a:pt x="147" y="65"/>
                      <a:pt x="146" y="66"/>
                    </a:cubicBezTo>
                    <a:cubicBezTo>
                      <a:pt x="145" y="67"/>
                      <a:pt x="141" y="70"/>
                      <a:pt x="139" y="70"/>
                    </a:cubicBezTo>
                    <a:cubicBezTo>
                      <a:pt x="139" y="70"/>
                      <a:pt x="138" y="71"/>
                      <a:pt x="138" y="71"/>
                    </a:cubicBezTo>
                    <a:cubicBezTo>
                      <a:pt x="136" y="71"/>
                      <a:pt x="134" y="71"/>
                      <a:pt x="132" y="72"/>
                    </a:cubicBezTo>
                    <a:cubicBezTo>
                      <a:pt x="130" y="72"/>
                      <a:pt x="129" y="72"/>
                      <a:pt x="128" y="72"/>
                    </a:cubicBezTo>
                    <a:cubicBezTo>
                      <a:pt x="127" y="73"/>
                      <a:pt x="125" y="73"/>
                      <a:pt x="124" y="74"/>
                    </a:cubicBezTo>
                    <a:cubicBezTo>
                      <a:pt x="123" y="75"/>
                      <a:pt x="122" y="76"/>
                      <a:pt x="121" y="77"/>
                    </a:cubicBezTo>
                    <a:cubicBezTo>
                      <a:pt x="120" y="77"/>
                      <a:pt x="120" y="77"/>
                      <a:pt x="120" y="78"/>
                    </a:cubicBezTo>
                    <a:cubicBezTo>
                      <a:pt x="119" y="79"/>
                      <a:pt x="116" y="80"/>
                      <a:pt x="117" y="83"/>
                    </a:cubicBezTo>
                    <a:cubicBezTo>
                      <a:pt x="118" y="83"/>
                      <a:pt x="118" y="83"/>
                      <a:pt x="118" y="84"/>
                    </a:cubicBezTo>
                    <a:cubicBezTo>
                      <a:pt x="119" y="84"/>
                      <a:pt x="120" y="85"/>
                      <a:pt x="121" y="85"/>
                    </a:cubicBezTo>
                    <a:cubicBezTo>
                      <a:pt x="121" y="85"/>
                      <a:pt x="121" y="85"/>
                      <a:pt x="122" y="86"/>
                    </a:cubicBezTo>
                    <a:cubicBezTo>
                      <a:pt x="123" y="86"/>
                      <a:pt x="125" y="87"/>
                      <a:pt x="128" y="89"/>
                    </a:cubicBezTo>
                    <a:cubicBezTo>
                      <a:pt x="129" y="90"/>
                      <a:pt x="129" y="91"/>
                      <a:pt x="130" y="91"/>
                    </a:cubicBezTo>
                    <a:cubicBezTo>
                      <a:pt x="130" y="92"/>
                      <a:pt x="130" y="93"/>
                      <a:pt x="131" y="95"/>
                    </a:cubicBezTo>
                    <a:cubicBezTo>
                      <a:pt x="131" y="98"/>
                      <a:pt x="131" y="102"/>
                      <a:pt x="131" y="106"/>
                    </a:cubicBezTo>
                    <a:cubicBezTo>
                      <a:pt x="130" y="106"/>
                      <a:pt x="130" y="106"/>
                      <a:pt x="130" y="107"/>
                    </a:cubicBezTo>
                    <a:cubicBezTo>
                      <a:pt x="130" y="107"/>
                      <a:pt x="130" y="108"/>
                      <a:pt x="130" y="109"/>
                    </a:cubicBezTo>
                    <a:cubicBezTo>
                      <a:pt x="129" y="110"/>
                      <a:pt x="128" y="111"/>
                      <a:pt x="127" y="113"/>
                    </a:cubicBezTo>
                    <a:cubicBezTo>
                      <a:pt x="126" y="114"/>
                      <a:pt x="125" y="116"/>
                      <a:pt x="124" y="118"/>
                    </a:cubicBezTo>
                    <a:cubicBezTo>
                      <a:pt x="124" y="118"/>
                      <a:pt x="123" y="118"/>
                      <a:pt x="123" y="119"/>
                    </a:cubicBezTo>
                    <a:cubicBezTo>
                      <a:pt x="124" y="120"/>
                      <a:pt x="126" y="119"/>
                      <a:pt x="128" y="120"/>
                    </a:cubicBezTo>
                    <a:cubicBezTo>
                      <a:pt x="128" y="120"/>
                      <a:pt x="129" y="120"/>
                      <a:pt x="130" y="120"/>
                    </a:cubicBezTo>
                    <a:cubicBezTo>
                      <a:pt x="131" y="121"/>
                      <a:pt x="132" y="121"/>
                      <a:pt x="132" y="121"/>
                    </a:cubicBezTo>
                    <a:cubicBezTo>
                      <a:pt x="134" y="122"/>
                      <a:pt x="133" y="122"/>
                      <a:pt x="134" y="122"/>
                    </a:cubicBezTo>
                    <a:cubicBezTo>
                      <a:pt x="135" y="123"/>
                      <a:pt x="135" y="123"/>
                      <a:pt x="136" y="123"/>
                    </a:cubicBezTo>
                    <a:cubicBezTo>
                      <a:pt x="136" y="124"/>
                      <a:pt x="137" y="124"/>
                      <a:pt x="138" y="124"/>
                    </a:cubicBezTo>
                    <a:cubicBezTo>
                      <a:pt x="138" y="125"/>
                      <a:pt x="139" y="126"/>
                      <a:pt x="139" y="127"/>
                    </a:cubicBezTo>
                    <a:cubicBezTo>
                      <a:pt x="139" y="127"/>
                      <a:pt x="140" y="128"/>
                      <a:pt x="140" y="129"/>
                    </a:cubicBezTo>
                    <a:cubicBezTo>
                      <a:pt x="140" y="130"/>
                      <a:pt x="140" y="130"/>
                      <a:pt x="141" y="131"/>
                    </a:cubicBezTo>
                    <a:cubicBezTo>
                      <a:pt x="140" y="132"/>
                      <a:pt x="140" y="133"/>
                      <a:pt x="140" y="134"/>
                    </a:cubicBezTo>
                    <a:cubicBezTo>
                      <a:pt x="140" y="135"/>
                      <a:pt x="140" y="136"/>
                      <a:pt x="140" y="137"/>
                    </a:cubicBezTo>
                    <a:cubicBezTo>
                      <a:pt x="140" y="138"/>
                      <a:pt x="140" y="139"/>
                      <a:pt x="141" y="139"/>
                    </a:cubicBezTo>
                    <a:cubicBezTo>
                      <a:pt x="141" y="140"/>
                      <a:pt x="141" y="141"/>
                      <a:pt x="141" y="142"/>
                    </a:cubicBezTo>
                    <a:cubicBezTo>
                      <a:pt x="141" y="143"/>
                      <a:pt x="141" y="144"/>
                      <a:pt x="142" y="146"/>
                    </a:cubicBezTo>
                    <a:cubicBezTo>
                      <a:pt x="142" y="146"/>
                      <a:pt x="142" y="149"/>
                      <a:pt x="141" y="150"/>
                    </a:cubicBezTo>
                    <a:cubicBezTo>
                      <a:pt x="141" y="151"/>
                      <a:pt x="141" y="152"/>
                      <a:pt x="140" y="153"/>
                    </a:cubicBezTo>
                    <a:cubicBezTo>
                      <a:pt x="140" y="154"/>
                      <a:pt x="139" y="154"/>
                      <a:pt x="139" y="155"/>
                    </a:cubicBezTo>
                    <a:cubicBezTo>
                      <a:pt x="139" y="155"/>
                      <a:pt x="139" y="156"/>
                      <a:pt x="139" y="156"/>
                    </a:cubicBezTo>
                    <a:cubicBezTo>
                      <a:pt x="138" y="157"/>
                      <a:pt x="138" y="158"/>
                      <a:pt x="138" y="159"/>
                    </a:cubicBezTo>
                    <a:cubicBezTo>
                      <a:pt x="137" y="159"/>
                      <a:pt x="135" y="160"/>
                      <a:pt x="135" y="160"/>
                    </a:cubicBezTo>
                    <a:cubicBezTo>
                      <a:pt x="134" y="160"/>
                      <a:pt x="133" y="159"/>
                      <a:pt x="132" y="159"/>
                    </a:cubicBezTo>
                    <a:cubicBezTo>
                      <a:pt x="129" y="158"/>
                      <a:pt x="128" y="156"/>
                      <a:pt x="127" y="155"/>
                    </a:cubicBezTo>
                    <a:cubicBezTo>
                      <a:pt x="124" y="153"/>
                      <a:pt x="121" y="150"/>
                      <a:pt x="119" y="149"/>
                    </a:cubicBezTo>
                    <a:cubicBezTo>
                      <a:pt x="119" y="149"/>
                      <a:pt x="118" y="149"/>
                      <a:pt x="118" y="148"/>
                    </a:cubicBezTo>
                    <a:cubicBezTo>
                      <a:pt x="117" y="148"/>
                      <a:pt x="115" y="148"/>
                      <a:pt x="114" y="147"/>
                    </a:cubicBezTo>
                    <a:cubicBezTo>
                      <a:pt x="111" y="146"/>
                      <a:pt x="111" y="145"/>
                      <a:pt x="109" y="144"/>
                    </a:cubicBezTo>
                    <a:cubicBezTo>
                      <a:pt x="106" y="142"/>
                      <a:pt x="106" y="141"/>
                      <a:pt x="103" y="139"/>
                    </a:cubicBezTo>
                    <a:cubicBezTo>
                      <a:pt x="103" y="139"/>
                      <a:pt x="102" y="138"/>
                      <a:pt x="101" y="138"/>
                    </a:cubicBezTo>
                    <a:cubicBezTo>
                      <a:pt x="100" y="137"/>
                      <a:pt x="95" y="136"/>
                      <a:pt x="94" y="136"/>
                    </a:cubicBezTo>
                    <a:cubicBezTo>
                      <a:pt x="93" y="137"/>
                      <a:pt x="89" y="136"/>
                      <a:pt x="88" y="137"/>
                    </a:cubicBezTo>
                    <a:cubicBezTo>
                      <a:pt x="86" y="137"/>
                      <a:pt x="85" y="138"/>
                      <a:pt x="84" y="138"/>
                    </a:cubicBezTo>
                    <a:cubicBezTo>
                      <a:pt x="83" y="138"/>
                      <a:pt x="82" y="139"/>
                      <a:pt x="82" y="139"/>
                    </a:cubicBezTo>
                    <a:cubicBezTo>
                      <a:pt x="80" y="140"/>
                      <a:pt x="81" y="140"/>
                      <a:pt x="79" y="140"/>
                    </a:cubicBezTo>
                    <a:cubicBezTo>
                      <a:pt x="78" y="140"/>
                      <a:pt x="77" y="139"/>
                      <a:pt x="77" y="139"/>
                    </a:cubicBezTo>
                    <a:cubicBezTo>
                      <a:pt x="73" y="137"/>
                      <a:pt x="74" y="135"/>
                      <a:pt x="73" y="134"/>
                    </a:cubicBezTo>
                    <a:cubicBezTo>
                      <a:pt x="73" y="130"/>
                      <a:pt x="76" y="129"/>
                      <a:pt x="78" y="127"/>
                    </a:cubicBezTo>
                    <a:cubicBezTo>
                      <a:pt x="77" y="126"/>
                      <a:pt x="76" y="126"/>
                      <a:pt x="76" y="125"/>
                    </a:cubicBezTo>
                    <a:cubicBezTo>
                      <a:pt x="75" y="125"/>
                      <a:pt x="75" y="125"/>
                      <a:pt x="74" y="125"/>
                    </a:cubicBezTo>
                    <a:cubicBezTo>
                      <a:pt x="74" y="124"/>
                      <a:pt x="69" y="123"/>
                      <a:pt x="69" y="123"/>
                    </a:cubicBezTo>
                    <a:cubicBezTo>
                      <a:pt x="69" y="122"/>
                      <a:pt x="69" y="121"/>
                      <a:pt x="69" y="121"/>
                    </a:cubicBezTo>
                    <a:cubicBezTo>
                      <a:pt x="69" y="120"/>
                      <a:pt x="69" y="119"/>
                      <a:pt x="69" y="118"/>
                    </a:cubicBezTo>
                    <a:cubicBezTo>
                      <a:pt x="71" y="115"/>
                      <a:pt x="75" y="114"/>
                      <a:pt x="77" y="112"/>
                    </a:cubicBezTo>
                    <a:cubicBezTo>
                      <a:pt x="78" y="111"/>
                      <a:pt x="83" y="110"/>
                      <a:pt x="83" y="110"/>
                    </a:cubicBezTo>
                    <a:cubicBezTo>
                      <a:pt x="85" y="110"/>
                      <a:pt x="85" y="110"/>
                      <a:pt x="86" y="110"/>
                    </a:cubicBezTo>
                    <a:cubicBezTo>
                      <a:pt x="86" y="110"/>
                      <a:pt x="87" y="110"/>
                      <a:pt x="88" y="110"/>
                    </a:cubicBezTo>
                    <a:cubicBezTo>
                      <a:pt x="89" y="110"/>
                      <a:pt x="91" y="110"/>
                      <a:pt x="92" y="110"/>
                    </a:cubicBezTo>
                    <a:cubicBezTo>
                      <a:pt x="92" y="110"/>
                      <a:pt x="92" y="110"/>
                      <a:pt x="93" y="110"/>
                    </a:cubicBezTo>
                    <a:cubicBezTo>
                      <a:pt x="93" y="110"/>
                      <a:pt x="94" y="110"/>
                      <a:pt x="95" y="110"/>
                    </a:cubicBezTo>
                    <a:cubicBezTo>
                      <a:pt x="95" y="110"/>
                      <a:pt x="96" y="110"/>
                      <a:pt x="96" y="110"/>
                    </a:cubicBezTo>
                    <a:cubicBezTo>
                      <a:pt x="96" y="110"/>
                      <a:pt x="97" y="109"/>
                      <a:pt x="98" y="109"/>
                    </a:cubicBezTo>
                    <a:cubicBezTo>
                      <a:pt x="99" y="108"/>
                      <a:pt x="100" y="107"/>
                      <a:pt x="101" y="107"/>
                    </a:cubicBezTo>
                    <a:cubicBezTo>
                      <a:pt x="102" y="106"/>
                      <a:pt x="102" y="106"/>
                      <a:pt x="103" y="106"/>
                    </a:cubicBezTo>
                    <a:cubicBezTo>
                      <a:pt x="104" y="106"/>
                      <a:pt x="105" y="106"/>
                      <a:pt x="105" y="106"/>
                    </a:cubicBezTo>
                    <a:cubicBezTo>
                      <a:pt x="105" y="106"/>
                      <a:pt x="105" y="106"/>
                      <a:pt x="106" y="106"/>
                    </a:cubicBezTo>
                    <a:cubicBezTo>
                      <a:pt x="106" y="106"/>
                      <a:pt x="107" y="106"/>
                      <a:pt x="107" y="106"/>
                    </a:cubicBezTo>
                    <a:cubicBezTo>
                      <a:pt x="108" y="105"/>
                      <a:pt x="109" y="105"/>
                      <a:pt x="109" y="104"/>
                    </a:cubicBezTo>
                    <a:cubicBezTo>
                      <a:pt x="109" y="104"/>
                      <a:pt x="110" y="103"/>
                      <a:pt x="110" y="102"/>
                    </a:cubicBezTo>
                    <a:cubicBezTo>
                      <a:pt x="110" y="102"/>
                      <a:pt x="110" y="101"/>
                      <a:pt x="110" y="100"/>
                    </a:cubicBezTo>
                    <a:cubicBezTo>
                      <a:pt x="110" y="100"/>
                      <a:pt x="110" y="100"/>
                      <a:pt x="110" y="100"/>
                    </a:cubicBezTo>
                    <a:cubicBezTo>
                      <a:pt x="110" y="99"/>
                      <a:pt x="109" y="99"/>
                      <a:pt x="109" y="98"/>
                    </a:cubicBezTo>
                    <a:cubicBezTo>
                      <a:pt x="108" y="98"/>
                      <a:pt x="107" y="97"/>
                      <a:pt x="107" y="97"/>
                    </a:cubicBezTo>
                    <a:cubicBezTo>
                      <a:pt x="106" y="97"/>
                      <a:pt x="106" y="97"/>
                      <a:pt x="105" y="97"/>
                    </a:cubicBezTo>
                    <a:cubicBezTo>
                      <a:pt x="105" y="97"/>
                      <a:pt x="103" y="97"/>
                      <a:pt x="103" y="97"/>
                    </a:cubicBezTo>
                    <a:cubicBezTo>
                      <a:pt x="102" y="98"/>
                      <a:pt x="102" y="99"/>
                      <a:pt x="101" y="99"/>
                    </a:cubicBezTo>
                    <a:cubicBezTo>
                      <a:pt x="99" y="99"/>
                      <a:pt x="99" y="100"/>
                      <a:pt x="98" y="100"/>
                    </a:cubicBezTo>
                    <a:cubicBezTo>
                      <a:pt x="97" y="100"/>
                      <a:pt x="96" y="100"/>
                      <a:pt x="96" y="100"/>
                    </a:cubicBezTo>
                    <a:cubicBezTo>
                      <a:pt x="95" y="101"/>
                      <a:pt x="94" y="101"/>
                      <a:pt x="94" y="102"/>
                    </a:cubicBezTo>
                    <a:cubicBezTo>
                      <a:pt x="94" y="102"/>
                      <a:pt x="94" y="102"/>
                      <a:pt x="94" y="102"/>
                    </a:cubicBezTo>
                    <a:cubicBezTo>
                      <a:pt x="93" y="103"/>
                      <a:pt x="92" y="104"/>
                      <a:pt x="92" y="105"/>
                    </a:cubicBezTo>
                    <a:cubicBezTo>
                      <a:pt x="91" y="106"/>
                      <a:pt x="90" y="106"/>
                      <a:pt x="89" y="107"/>
                    </a:cubicBezTo>
                    <a:cubicBezTo>
                      <a:pt x="88" y="107"/>
                      <a:pt x="87" y="107"/>
                      <a:pt x="86" y="108"/>
                    </a:cubicBezTo>
                    <a:cubicBezTo>
                      <a:pt x="84" y="108"/>
                      <a:pt x="82" y="108"/>
                      <a:pt x="80" y="108"/>
                    </a:cubicBezTo>
                    <a:cubicBezTo>
                      <a:pt x="79" y="107"/>
                      <a:pt x="79" y="107"/>
                      <a:pt x="78" y="107"/>
                    </a:cubicBezTo>
                    <a:cubicBezTo>
                      <a:pt x="77" y="106"/>
                      <a:pt x="76" y="105"/>
                      <a:pt x="76" y="103"/>
                    </a:cubicBezTo>
                    <a:cubicBezTo>
                      <a:pt x="75" y="102"/>
                      <a:pt x="75" y="101"/>
                      <a:pt x="75" y="100"/>
                    </a:cubicBezTo>
                    <a:cubicBezTo>
                      <a:pt x="75" y="100"/>
                      <a:pt x="76" y="96"/>
                      <a:pt x="76" y="95"/>
                    </a:cubicBezTo>
                    <a:cubicBezTo>
                      <a:pt x="78" y="92"/>
                      <a:pt x="79" y="91"/>
                      <a:pt x="81" y="89"/>
                    </a:cubicBezTo>
                    <a:cubicBezTo>
                      <a:pt x="84" y="85"/>
                      <a:pt x="87" y="80"/>
                      <a:pt x="90" y="77"/>
                    </a:cubicBezTo>
                    <a:cubicBezTo>
                      <a:pt x="90" y="77"/>
                      <a:pt x="91" y="77"/>
                      <a:pt x="91" y="77"/>
                    </a:cubicBezTo>
                    <a:cubicBezTo>
                      <a:pt x="92" y="76"/>
                      <a:pt x="92" y="76"/>
                      <a:pt x="93" y="75"/>
                    </a:cubicBezTo>
                    <a:cubicBezTo>
                      <a:pt x="94" y="75"/>
                      <a:pt x="95" y="75"/>
                      <a:pt x="96" y="74"/>
                    </a:cubicBezTo>
                    <a:cubicBezTo>
                      <a:pt x="97" y="73"/>
                      <a:pt x="99" y="73"/>
                      <a:pt x="100" y="72"/>
                    </a:cubicBezTo>
                    <a:cubicBezTo>
                      <a:pt x="100" y="72"/>
                      <a:pt x="100" y="72"/>
                      <a:pt x="100" y="72"/>
                    </a:cubicBezTo>
                    <a:cubicBezTo>
                      <a:pt x="103" y="69"/>
                      <a:pt x="105" y="66"/>
                      <a:pt x="108" y="62"/>
                    </a:cubicBezTo>
                    <a:cubicBezTo>
                      <a:pt x="108" y="62"/>
                      <a:pt x="109" y="62"/>
                      <a:pt x="109" y="62"/>
                    </a:cubicBezTo>
                    <a:cubicBezTo>
                      <a:pt x="110" y="61"/>
                      <a:pt x="111" y="61"/>
                      <a:pt x="112" y="61"/>
                    </a:cubicBezTo>
                    <a:cubicBezTo>
                      <a:pt x="112" y="61"/>
                      <a:pt x="114" y="61"/>
                      <a:pt x="116" y="61"/>
                    </a:cubicBezTo>
                    <a:cubicBezTo>
                      <a:pt x="117" y="61"/>
                      <a:pt x="118" y="61"/>
                      <a:pt x="120" y="61"/>
                    </a:cubicBezTo>
                    <a:cubicBezTo>
                      <a:pt x="120" y="61"/>
                      <a:pt x="122" y="61"/>
                      <a:pt x="123" y="60"/>
                    </a:cubicBezTo>
                    <a:cubicBezTo>
                      <a:pt x="123" y="60"/>
                      <a:pt x="124" y="59"/>
                      <a:pt x="124" y="59"/>
                    </a:cubicBezTo>
                    <a:cubicBezTo>
                      <a:pt x="124" y="58"/>
                      <a:pt x="123" y="57"/>
                      <a:pt x="124" y="57"/>
                    </a:cubicBezTo>
                    <a:cubicBezTo>
                      <a:pt x="123" y="56"/>
                      <a:pt x="123" y="55"/>
                      <a:pt x="123" y="55"/>
                    </a:cubicBezTo>
                    <a:cubicBezTo>
                      <a:pt x="122" y="55"/>
                      <a:pt x="120" y="55"/>
                      <a:pt x="119" y="55"/>
                    </a:cubicBezTo>
                    <a:cubicBezTo>
                      <a:pt x="119" y="54"/>
                      <a:pt x="119" y="54"/>
                      <a:pt x="119" y="54"/>
                    </a:cubicBezTo>
                    <a:cubicBezTo>
                      <a:pt x="116" y="54"/>
                      <a:pt x="110" y="54"/>
                      <a:pt x="110" y="55"/>
                    </a:cubicBezTo>
                    <a:cubicBezTo>
                      <a:pt x="107" y="55"/>
                      <a:pt x="102" y="57"/>
                      <a:pt x="101" y="58"/>
                    </a:cubicBezTo>
                    <a:cubicBezTo>
                      <a:pt x="99" y="58"/>
                      <a:pt x="97" y="62"/>
                      <a:pt x="96" y="62"/>
                    </a:cubicBezTo>
                    <a:cubicBezTo>
                      <a:pt x="95" y="63"/>
                      <a:pt x="94" y="64"/>
                      <a:pt x="93" y="65"/>
                    </a:cubicBezTo>
                    <a:cubicBezTo>
                      <a:pt x="93" y="66"/>
                      <a:pt x="92" y="66"/>
                      <a:pt x="92" y="67"/>
                    </a:cubicBezTo>
                    <a:cubicBezTo>
                      <a:pt x="92" y="67"/>
                      <a:pt x="92" y="67"/>
                      <a:pt x="92" y="67"/>
                    </a:cubicBezTo>
                    <a:cubicBezTo>
                      <a:pt x="91" y="68"/>
                      <a:pt x="90" y="69"/>
                      <a:pt x="90" y="70"/>
                    </a:cubicBezTo>
                    <a:cubicBezTo>
                      <a:pt x="90" y="70"/>
                      <a:pt x="89" y="70"/>
                      <a:pt x="89" y="70"/>
                    </a:cubicBezTo>
                    <a:cubicBezTo>
                      <a:pt x="89" y="70"/>
                      <a:pt x="89" y="70"/>
                      <a:pt x="89" y="71"/>
                    </a:cubicBezTo>
                    <a:cubicBezTo>
                      <a:pt x="89" y="71"/>
                      <a:pt x="89" y="71"/>
                      <a:pt x="89" y="71"/>
                    </a:cubicBezTo>
                    <a:cubicBezTo>
                      <a:pt x="88" y="71"/>
                      <a:pt x="88" y="71"/>
                      <a:pt x="88" y="72"/>
                    </a:cubicBezTo>
                    <a:cubicBezTo>
                      <a:pt x="86" y="74"/>
                      <a:pt x="84" y="76"/>
                      <a:pt x="82" y="78"/>
                    </a:cubicBezTo>
                    <a:cubicBezTo>
                      <a:pt x="81" y="79"/>
                      <a:pt x="80" y="79"/>
                      <a:pt x="79" y="80"/>
                    </a:cubicBezTo>
                    <a:cubicBezTo>
                      <a:pt x="78" y="80"/>
                      <a:pt x="78" y="80"/>
                      <a:pt x="77" y="81"/>
                    </a:cubicBezTo>
                    <a:cubicBezTo>
                      <a:pt x="74" y="81"/>
                      <a:pt x="72" y="79"/>
                      <a:pt x="71" y="79"/>
                    </a:cubicBezTo>
                    <a:cubicBezTo>
                      <a:pt x="71" y="78"/>
                      <a:pt x="70" y="78"/>
                      <a:pt x="70" y="78"/>
                    </a:cubicBezTo>
                    <a:cubicBezTo>
                      <a:pt x="70" y="77"/>
                      <a:pt x="69" y="77"/>
                      <a:pt x="69" y="76"/>
                    </a:cubicBezTo>
                    <a:cubicBezTo>
                      <a:pt x="69" y="76"/>
                      <a:pt x="69" y="75"/>
                      <a:pt x="68" y="75"/>
                    </a:cubicBezTo>
                    <a:cubicBezTo>
                      <a:pt x="68" y="74"/>
                      <a:pt x="67" y="72"/>
                      <a:pt x="67" y="71"/>
                    </a:cubicBezTo>
                    <a:cubicBezTo>
                      <a:pt x="67" y="70"/>
                      <a:pt x="67" y="66"/>
                      <a:pt x="68" y="65"/>
                    </a:cubicBezTo>
                    <a:cubicBezTo>
                      <a:pt x="68" y="64"/>
                      <a:pt x="69" y="63"/>
                      <a:pt x="69" y="63"/>
                    </a:cubicBezTo>
                    <a:cubicBezTo>
                      <a:pt x="69" y="62"/>
                      <a:pt x="70" y="62"/>
                      <a:pt x="70" y="61"/>
                    </a:cubicBezTo>
                    <a:cubicBezTo>
                      <a:pt x="70" y="61"/>
                      <a:pt x="71" y="61"/>
                      <a:pt x="71" y="60"/>
                    </a:cubicBezTo>
                    <a:cubicBezTo>
                      <a:pt x="71" y="60"/>
                      <a:pt x="72" y="60"/>
                      <a:pt x="72" y="60"/>
                    </a:cubicBezTo>
                    <a:cubicBezTo>
                      <a:pt x="72" y="59"/>
                      <a:pt x="73" y="59"/>
                      <a:pt x="73" y="58"/>
                    </a:cubicBezTo>
                    <a:cubicBezTo>
                      <a:pt x="74" y="57"/>
                      <a:pt x="75" y="57"/>
                      <a:pt x="76" y="55"/>
                    </a:cubicBezTo>
                    <a:cubicBezTo>
                      <a:pt x="76" y="54"/>
                      <a:pt x="78" y="54"/>
                      <a:pt x="79" y="52"/>
                    </a:cubicBezTo>
                    <a:cubicBezTo>
                      <a:pt x="79" y="52"/>
                      <a:pt x="79" y="52"/>
                      <a:pt x="79" y="52"/>
                    </a:cubicBezTo>
                    <a:cubicBezTo>
                      <a:pt x="79" y="52"/>
                      <a:pt x="79" y="52"/>
                      <a:pt x="79" y="52"/>
                    </a:cubicBezTo>
                    <a:cubicBezTo>
                      <a:pt x="81" y="49"/>
                      <a:pt x="82" y="47"/>
                      <a:pt x="84" y="45"/>
                    </a:cubicBezTo>
                    <a:cubicBezTo>
                      <a:pt x="85" y="43"/>
                      <a:pt x="87" y="39"/>
                      <a:pt x="87" y="38"/>
                    </a:cubicBezTo>
                    <a:cubicBezTo>
                      <a:pt x="88" y="37"/>
                      <a:pt x="88" y="37"/>
                      <a:pt x="88" y="36"/>
                    </a:cubicBezTo>
                    <a:cubicBezTo>
                      <a:pt x="88" y="34"/>
                      <a:pt x="91" y="33"/>
                      <a:pt x="92" y="33"/>
                    </a:cubicBezTo>
                    <a:cubicBezTo>
                      <a:pt x="93" y="32"/>
                      <a:pt x="93" y="31"/>
                      <a:pt x="94" y="30"/>
                    </a:cubicBezTo>
                    <a:cubicBezTo>
                      <a:pt x="94" y="30"/>
                      <a:pt x="94" y="30"/>
                      <a:pt x="94" y="30"/>
                    </a:cubicBezTo>
                    <a:cubicBezTo>
                      <a:pt x="97" y="27"/>
                      <a:pt x="95" y="29"/>
                      <a:pt x="94" y="27"/>
                    </a:cubicBezTo>
                    <a:cubicBezTo>
                      <a:pt x="94" y="26"/>
                      <a:pt x="91" y="27"/>
                      <a:pt x="91" y="27"/>
                    </a:cubicBezTo>
                    <a:cubicBezTo>
                      <a:pt x="90" y="28"/>
                      <a:pt x="88" y="27"/>
                      <a:pt x="87" y="28"/>
                    </a:cubicBezTo>
                    <a:cubicBezTo>
                      <a:pt x="86" y="28"/>
                      <a:pt x="87" y="28"/>
                      <a:pt x="86" y="29"/>
                    </a:cubicBezTo>
                    <a:cubicBezTo>
                      <a:pt x="85" y="29"/>
                      <a:pt x="84" y="29"/>
                      <a:pt x="84" y="29"/>
                    </a:cubicBezTo>
                    <a:cubicBezTo>
                      <a:pt x="83" y="29"/>
                      <a:pt x="83" y="30"/>
                      <a:pt x="83" y="30"/>
                    </a:cubicBezTo>
                    <a:cubicBezTo>
                      <a:pt x="82" y="30"/>
                      <a:pt x="82" y="30"/>
                      <a:pt x="81" y="30"/>
                    </a:cubicBezTo>
                    <a:cubicBezTo>
                      <a:pt x="80" y="30"/>
                      <a:pt x="80" y="31"/>
                      <a:pt x="80" y="31"/>
                    </a:cubicBezTo>
                    <a:cubicBezTo>
                      <a:pt x="78" y="31"/>
                      <a:pt x="77" y="32"/>
                      <a:pt x="76" y="32"/>
                    </a:cubicBezTo>
                    <a:cubicBezTo>
                      <a:pt x="75" y="32"/>
                      <a:pt x="75" y="33"/>
                      <a:pt x="75" y="33"/>
                    </a:cubicBezTo>
                    <a:cubicBezTo>
                      <a:pt x="73" y="33"/>
                      <a:pt x="72" y="34"/>
                      <a:pt x="72" y="35"/>
                    </a:cubicBezTo>
                    <a:cubicBezTo>
                      <a:pt x="69" y="35"/>
                      <a:pt x="69" y="36"/>
                      <a:pt x="66" y="37"/>
                    </a:cubicBezTo>
                    <a:cubicBezTo>
                      <a:pt x="65" y="38"/>
                      <a:pt x="65" y="38"/>
                      <a:pt x="64" y="38"/>
                    </a:cubicBezTo>
                    <a:cubicBezTo>
                      <a:pt x="63" y="38"/>
                      <a:pt x="60" y="38"/>
                      <a:pt x="59" y="37"/>
                    </a:cubicBezTo>
                    <a:cubicBezTo>
                      <a:pt x="59" y="38"/>
                      <a:pt x="58" y="40"/>
                      <a:pt x="58" y="41"/>
                    </a:cubicBezTo>
                    <a:cubicBezTo>
                      <a:pt x="58" y="43"/>
                      <a:pt x="57" y="45"/>
                      <a:pt x="57" y="47"/>
                    </a:cubicBezTo>
                    <a:cubicBezTo>
                      <a:pt x="57" y="48"/>
                      <a:pt x="56" y="49"/>
                      <a:pt x="56" y="50"/>
                    </a:cubicBezTo>
                    <a:cubicBezTo>
                      <a:pt x="55" y="51"/>
                      <a:pt x="55" y="53"/>
                      <a:pt x="55" y="54"/>
                    </a:cubicBezTo>
                    <a:cubicBezTo>
                      <a:pt x="54" y="55"/>
                      <a:pt x="54" y="56"/>
                      <a:pt x="54" y="58"/>
                    </a:cubicBezTo>
                    <a:cubicBezTo>
                      <a:pt x="54" y="58"/>
                      <a:pt x="53" y="59"/>
                      <a:pt x="53" y="59"/>
                    </a:cubicBezTo>
                    <a:cubicBezTo>
                      <a:pt x="53" y="59"/>
                      <a:pt x="53" y="60"/>
                      <a:pt x="53" y="61"/>
                    </a:cubicBezTo>
                    <a:cubicBezTo>
                      <a:pt x="52" y="62"/>
                      <a:pt x="51" y="64"/>
                      <a:pt x="51" y="66"/>
                    </a:cubicBezTo>
                    <a:cubicBezTo>
                      <a:pt x="51" y="67"/>
                      <a:pt x="50" y="68"/>
                      <a:pt x="50" y="69"/>
                    </a:cubicBezTo>
                    <a:cubicBezTo>
                      <a:pt x="50" y="70"/>
                      <a:pt x="50" y="70"/>
                      <a:pt x="50" y="70"/>
                    </a:cubicBezTo>
                    <a:cubicBezTo>
                      <a:pt x="49" y="71"/>
                      <a:pt x="49" y="72"/>
                      <a:pt x="49" y="73"/>
                    </a:cubicBezTo>
                    <a:cubicBezTo>
                      <a:pt x="49" y="74"/>
                      <a:pt x="49" y="75"/>
                      <a:pt x="49" y="76"/>
                    </a:cubicBezTo>
                    <a:cubicBezTo>
                      <a:pt x="48" y="76"/>
                      <a:pt x="48" y="77"/>
                      <a:pt x="48" y="78"/>
                    </a:cubicBezTo>
                    <a:cubicBezTo>
                      <a:pt x="47" y="80"/>
                      <a:pt x="46" y="81"/>
                      <a:pt x="46" y="83"/>
                    </a:cubicBezTo>
                    <a:cubicBezTo>
                      <a:pt x="46" y="83"/>
                      <a:pt x="46" y="84"/>
                      <a:pt x="46" y="84"/>
                    </a:cubicBezTo>
                    <a:cubicBezTo>
                      <a:pt x="45" y="84"/>
                      <a:pt x="45" y="85"/>
                      <a:pt x="45" y="85"/>
                    </a:cubicBezTo>
                    <a:cubicBezTo>
                      <a:pt x="44" y="87"/>
                      <a:pt x="44" y="89"/>
                      <a:pt x="43" y="91"/>
                    </a:cubicBezTo>
                    <a:cubicBezTo>
                      <a:pt x="43" y="91"/>
                      <a:pt x="43" y="92"/>
                      <a:pt x="43" y="92"/>
                    </a:cubicBezTo>
                    <a:cubicBezTo>
                      <a:pt x="43" y="93"/>
                      <a:pt x="43" y="94"/>
                      <a:pt x="42" y="95"/>
                    </a:cubicBezTo>
                    <a:cubicBezTo>
                      <a:pt x="42" y="95"/>
                      <a:pt x="42" y="95"/>
                      <a:pt x="42" y="96"/>
                    </a:cubicBezTo>
                    <a:cubicBezTo>
                      <a:pt x="42" y="96"/>
                      <a:pt x="42" y="97"/>
                      <a:pt x="42" y="98"/>
                    </a:cubicBezTo>
                    <a:cubicBezTo>
                      <a:pt x="41" y="98"/>
                      <a:pt x="41" y="98"/>
                      <a:pt x="41" y="98"/>
                    </a:cubicBezTo>
                    <a:cubicBezTo>
                      <a:pt x="41" y="99"/>
                      <a:pt x="41" y="100"/>
                      <a:pt x="41" y="101"/>
                    </a:cubicBezTo>
                    <a:cubicBezTo>
                      <a:pt x="40" y="102"/>
                      <a:pt x="40" y="102"/>
                      <a:pt x="40" y="102"/>
                    </a:cubicBezTo>
                    <a:cubicBezTo>
                      <a:pt x="40" y="103"/>
                      <a:pt x="40" y="103"/>
                      <a:pt x="40" y="104"/>
                    </a:cubicBezTo>
                    <a:cubicBezTo>
                      <a:pt x="40" y="104"/>
                      <a:pt x="39" y="104"/>
                      <a:pt x="39" y="104"/>
                    </a:cubicBezTo>
                    <a:cubicBezTo>
                      <a:pt x="39" y="105"/>
                      <a:pt x="39" y="106"/>
                      <a:pt x="38" y="108"/>
                    </a:cubicBezTo>
                    <a:cubicBezTo>
                      <a:pt x="38" y="108"/>
                      <a:pt x="38" y="110"/>
                      <a:pt x="38" y="111"/>
                    </a:cubicBezTo>
                    <a:cubicBezTo>
                      <a:pt x="37" y="111"/>
                      <a:pt x="37" y="113"/>
                      <a:pt x="37" y="114"/>
                    </a:cubicBezTo>
                    <a:cubicBezTo>
                      <a:pt x="36" y="115"/>
                      <a:pt x="36" y="115"/>
                      <a:pt x="36" y="117"/>
                    </a:cubicBezTo>
                    <a:cubicBezTo>
                      <a:pt x="35" y="117"/>
                      <a:pt x="35" y="118"/>
                      <a:pt x="35" y="119"/>
                    </a:cubicBezTo>
                    <a:cubicBezTo>
                      <a:pt x="35" y="120"/>
                      <a:pt x="34" y="121"/>
                      <a:pt x="34" y="121"/>
                    </a:cubicBezTo>
                    <a:cubicBezTo>
                      <a:pt x="34" y="122"/>
                      <a:pt x="34" y="122"/>
                      <a:pt x="34" y="122"/>
                    </a:cubicBezTo>
                    <a:cubicBezTo>
                      <a:pt x="34" y="122"/>
                      <a:pt x="34" y="123"/>
                      <a:pt x="34" y="123"/>
                    </a:cubicBezTo>
                    <a:cubicBezTo>
                      <a:pt x="33" y="123"/>
                      <a:pt x="33" y="124"/>
                      <a:pt x="33" y="124"/>
                    </a:cubicBezTo>
                    <a:cubicBezTo>
                      <a:pt x="33" y="125"/>
                      <a:pt x="32" y="127"/>
                      <a:pt x="32" y="128"/>
                    </a:cubicBezTo>
                    <a:cubicBezTo>
                      <a:pt x="31" y="129"/>
                      <a:pt x="31" y="130"/>
                      <a:pt x="31" y="130"/>
                    </a:cubicBezTo>
                    <a:cubicBezTo>
                      <a:pt x="30" y="131"/>
                      <a:pt x="30" y="131"/>
                      <a:pt x="30" y="131"/>
                    </a:cubicBezTo>
                    <a:cubicBezTo>
                      <a:pt x="29" y="133"/>
                      <a:pt x="28" y="136"/>
                      <a:pt x="28" y="138"/>
                    </a:cubicBezTo>
                    <a:cubicBezTo>
                      <a:pt x="25" y="143"/>
                      <a:pt x="26" y="145"/>
                      <a:pt x="23" y="149"/>
                    </a:cubicBezTo>
                    <a:cubicBezTo>
                      <a:pt x="23" y="150"/>
                      <a:pt x="21" y="153"/>
                      <a:pt x="21" y="154"/>
                    </a:cubicBezTo>
                    <a:cubicBezTo>
                      <a:pt x="21" y="154"/>
                      <a:pt x="21" y="154"/>
                      <a:pt x="21" y="154"/>
                    </a:cubicBezTo>
                    <a:cubicBezTo>
                      <a:pt x="20" y="156"/>
                      <a:pt x="19" y="157"/>
                      <a:pt x="18" y="158"/>
                    </a:cubicBezTo>
                    <a:cubicBezTo>
                      <a:pt x="17" y="158"/>
                      <a:pt x="17" y="159"/>
                      <a:pt x="16" y="160"/>
                    </a:cubicBezTo>
                    <a:cubicBezTo>
                      <a:pt x="16" y="160"/>
                      <a:pt x="16" y="161"/>
                      <a:pt x="16" y="161"/>
                    </a:cubicBezTo>
                    <a:cubicBezTo>
                      <a:pt x="15" y="161"/>
                      <a:pt x="15" y="161"/>
                      <a:pt x="15" y="162"/>
                    </a:cubicBezTo>
                    <a:cubicBezTo>
                      <a:pt x="15" y="162"/>
                      <a:pt x="15" y="162"/>
                      <a:pt x="15" y="162"/>
                    </a:cubicBezTo>
                    <a:cubicBezTo>
                      <a:pt x="14" y="164"/>
                      <a:pt x="13" y="165"/>
                      <a:pt x="12" y="167"/>
                    </a:cubicBezTo>
                    <a:cubicBezTo>
                      <a:pt x="11" y="167"/>
                      <a:pt x="11" y="168"/>
                      <a:pt x="10" y="168"/>
                    </a:cubicBezTo>
                    <a:cubicBezTo>
                      <a:pt x="9" y="169"/>
                      <a:pt x="9" y="169"/>
                      <a:pt x="9" y="170"/>
                    </a:cubicBezTo>
                    <a:cubicBezTo>
                      <a:pt x="8" y="170"/>
                      <a:pt x="7" y="171"/>
                      <a:pt x="6" y="172"/>
                    </a:cubicBezTo>
                    <a:cubicBezTo>
                      <a:pt x="5" y="171"/>
                      <a:pt x="5" y="172"/>
                      <a:pt x="4" y="171"/>
                    </a:cubicBezTo>
                    <a:cubicBezTo>
                      <a:pt x="2" y="170"/>
                      <a:pt x="1" y="167"/>
                      <a:pt x="1" y="165"/>
                    </a:cubicBezTo>
                    <a:cubicBezTo>
                      <a:pt x="1" y="165"/>
                      <a:pt x="0" y="164"/>
                      <a:pt x="0" y="164"/>
                    </a:cubicBezTo>
                    <a:cubicBezTo>
                      <a:pt x="0" y="162"/>
                      <a:pt x="0" y="161"/>
                      <a:pt x="0" y="160"/>
                    </a:cubicBezTo>
                    <a:cubicBezTo>
                      <a:pt x="0" y="159"/>
                      <a:pt x="1" y="159"/>
                      <a:pt x="1" y="157"/>
                    </a:cubicBezTo>
                    <a:cubicBezTo>
                      <a:pt x="2" y="157"/>
                      <a:pt x="2" y="155"/>
                      <a:pt x="3" y="155"/>
                    </a:cubicBezTo>
                    <a:cubicBezTo>
                      <a:pt x="4" y="153"/>
                      <a:pt x="5" y="150"/>
                      <a:pt x="7" y="149"/>
                    </a:cubicBezTo>
                    <a:cubicBezTo>
                      <a:pt x="8" y="146"/>
                      <a:pt x="10" y="142"/>
                      <a:pt x="11" y="139"/>
                    </a:cubicBezTo>
                    <a:cubicBezTo>
                      <a:pt x="11" y="139"/>
                      <a:pt x="11" y="138"/>
                      <a:pt x="11" y="138"/>
                    </a:cubicBezTo>
                    <a:cubicBezTo>
                      <a:pt x="12" y="136"/>
                      <a:pt x="12" y="135"/>
                      <a:pt x="12" y="134"/>
                    </a:cubicBezTo>
                    <a:cubicBezTo>
                      <a:pt x="13" y="132"/>
                      <a:pt x="13" y="131"/>
                      <a:pt x="14" y="129"/>
                    </a:cubicBezTo>
                    <a:cubicBezTo>
                      <a:pt x="14" y="127"/>
                      <a:pt x="15" y="125"/>
                      <a:pt x="15" y="125"/>
                    </a:cubicBezTo>
                    <a:cubicBezTo>
                      <a:pt x="15" y="124"/>
                      <a:pt x="16" y="123"/>
                      <a:pt x="16" y="123"/>
                    </a:cubicBezTo>
                    <a:cubicBezTo>
                      <a:pt x="16" y="122"/>
                      <a:pt x="16" y="122"/>
                      <a:pt x="16" y="122"/>
                    </a:cubicBezTo>
                    <a:cubicBezTo>
                      <a:pt x="17" y="121"/>
                      <a:pt x="17" y="120"/>
                      <a:pt x="18" y="119"/>
                    </a:cubicBezTo>
                    <a:cubicBezTo>
                      <a:pt x="18" y="118"/>
                      <a:pt x="18" y="116"/>
                      <a:pt x="19" y="115"/>
                    </a:cubicBezTo>
                    <a:cubicBezTo>
                      <a:pt x="19" y="114"/>
                      <a:pt x="19" y="114"/>
                      <a:pt x="19" y="113"/>
                    </a:cubicBezTo>
                    <a:cubicBezTo>
                      <a:pt x="20" y="113"/>
                      <a:pt x="20" y="113"/>
                      <a:pt x="20" y="112"/>
                    </a:cubicBezTo>
                    <a:cubicBezTo>
                      <a:pt x="20" y="111"/>
                      <a:pt x="21" y="110"/>
                      <a:pt x="21" y="110"/>
                    </a:cubicBezTo>
                    <a:cubicBezTo>
                      <a:pt x="21" y="108"/>
                      <a:pt x="22" y="106"/>
                      <a:pt x="23" y="105"/>
                    </a:cubicBezTo>
                    <a:cubicBezTo>
                      <a:pt x="23" y="104"/>
                      <a:pt x="24" y="102"/>
                      <a:pt x="24" y="101"/>
                    </a:cubicBezTo>
                    <a:cubicBezTo>
                      <a:pt x="24" y="101"/>
                      <a:pt x="24" y="100"/>
                      <a:pt x="25" y="99"/>
                    </a:cubicBezTo>
                    <a:cubicBezTo>
                      <a:pt x="25" y="99"/>
                      <a:pt x="25" y="98"/>
                      <a:pt x="25" y="98"/>
                    </a:cubicBezTo>
                    <a:cubicBezTo>
                      <a:pt x="25" y="97"/>
                      <a:pt x="26" y="96"/>
                      <a:pt x="26" y="95"/>
                    </a:cubicBezTo>
                    <a:cubicBezTo>
                      <a:pt x="26" y="95"/>
                      <a:pt x="26" y="95"/>
                      <a:pt x="26" y="95"/>
                    </a:cubicBezTo>
                    <a:cubicBezTo>
                      <a:pt x="26" y="94"/>
                      <a:pt x="26" y="93"/>
                      <a:pt x="26" y="93"/>
                    </a:cubicBezTo>
                    <a:cubicBezTo>
                      <a:pt x="27" y="92"/>
                      <a:pt x="27" y="92"/>
                      <a:pt x="27" y="91"/>
                    </a:cubicBezTo>
                    <a:cubicBezTo>
                      <a:pt x="27" y="88"/>
                      <a:pt x="28" y="86"/>
                      <a:pt x="28" y="84"/>
                    </a:cubicBezTo>
                    <a:cubicBezTo>
                      <a:pt x="28" y="83"/>
                      <a:pt x="29" y="83"/>
                      <a:pt x="29" y="83"/>
                    </a:cubicBezTo>
                    <a:cubicBezTo>
                      <a:pt x="29" y="82"/>
                      <a:pt x="29" y="81"/>
                      <a:pt x="29" y="80"/>
                    </a:cubicBezTo>
                    <a:cubicBezTo>
                      <a:pt x="30" y="79"/>
                      <a:pt x="30" y="79"/>
                      <a:pt x="30" y="78"/>
                    </a:cubicBezTo>
                    <a:cubicBezTo>
                      <a:pt x="30" y="77"/>
                      <a:pt x="30" y="77"/>
                      <a:pt x="30" y="76"/>
                    </a:cubicBezTo>
                    <a:cubicBezTo>
                      <a:pt x="31" y="76"/>
                      <a:pt x="31" y="76"/>
                      <a:pt x="31" y="75"/>
                    </a:cubicBezTo>
                    <a:cubicBezTo>
                      <a:pt x="32" y="73"/>
                      <a:pt x="32" y="72"/>
                      <a:pt x="33" y="70"/>
                    </a:cubicBezTo>
                    <a:cubicBezTo>
                      <a:pt x="33" y="70"/>
                      <a:pt x="33" y="70"/>
                      <a:pt x="33" y="69"/>
                    </a:cubicBezTo>
                    <a:cubicBezTo>
                      <a:pt x="33" y="68"/>
                      <a:pt x="34" y="66"/>
                      <a:pt x="35" y="65"/>
                    </a:cubicBezTo>
                    <a:cubicBezTo>
                      <a:pt x="35" y="63"/>
                      <a:pt x="35" y="62"/>
                      <a:pt x="35" y="61"/>
                    </a:cubicBezTo>
                    <a:cubicBezTo>
                      <a:pt x="35" y="58"/>
                      <a:pt x="36" y="56"/>
                      <a:pt x="36" y="53"/>
                    </a:cubicBezTo>
                    <a:cubicBezTo>
                      <a:pt x="36" y="50"/>
                      <a:pt x="36" y="48"/>
                      <a:pt x="37" y="47"/>
                    </a:cubicBezTo>
                    <a:cubicBezTo>
                      <a:pt x="37" y="44"/>
                      <a:pt x="37" y="41"/>
                      <a:pt x="38" y="39"/>
                    </a:cubicBezTo>
                    <a:cubicBezTo>
                      <a:pt x="38" y="38"/>
                      <a:pt x="38" y="38"/>
                      <a:pt x="39" y="37"/>
                    </a:cubicBezTo>
                    <a:cubicBezTo>
                      <a:pt x="39" y="36"/>
                      <a:pt x="39" y="36"/>
                      <a:pt x="39" y="36"/>
                    </a:cubicBezTo>
                    <a:cubicBezTo>
                      <a:pt x="39" y="35"/>
                      <a:pt x="39" y="34"/>
                      <a:pt x="40" y="34"/>
                    </a:cubicBezTo>
                    <a:cubicBezTo>
                      <a:pt x="40" y="33"/>
                      <a:pt x="40" y="33"/>
                      <a:pt x="41" y="33"/>
                    </a:cubicBezTo>
                    <a:cubicBezTo>
                      <a:pt x="41" y="31"/>
                      <a:pt x="42" y="30"/>
                      <a:pt x="42" y="29"/>
                    </a:cubicBezTo>
                    <a:cubicBezTo>
                      <a:pt x="42" y="29"/>
                      <a:pt x="42" y="29"/>
                      <a:pt x="43" y="28"/>
                    </a:cubicBezTo>
                    <a:cubicBezTo>
                      <a:pt x="44" y="27"/>
                      <a:pt x="44" y="26"/>
                      <a:pt x="46" y="25"/>
                    </a:cubicBezTo>
                    <a:cubicBezTo>
                      <a:pt x="46" y="24"/>
                      <a:pt x="49" y="24"/>
                      <a:pt x="49" y="23"/>
                    </a:cubicBezTo>
                    <a:cubicBezTo>
                      <a:pt x="51" y="23"/>
                      <a:pt x="55" y="24"/>
                      <a:pt x="55" y="24"/>
                    </a:cubicBezTo>
                    <a:cubicBezTo>
                      <a:pt x="55" y="23"/>
                      <a:pt x="57" y="22"/>
                      <a:pt x="57" y="21"/>
                    </a:cubicBezTo>
                    <a:cubicBezTo>
                      <a:pt x="59" y="19"/>
                      <a:pt x="59" y="20"/>
                      <a:pt x="61" y="19"/>
                    </a:cubicBezTo>
                    <a:cubicBezTo>
                      <a:pt x="61" y="19"/>
                      <a:pt x="62" y="19"/>
                      <a:pt x="62" y="19"/>
                    </a:cubicBezTo>
                    <a:cubicBezTo>
                      <a:pt x="62" y="18"/>
                      <a:pt x="62" y="18"/>
                      <a:pt x="62" y="18"/>
                    </a:cubicBezTo>
                    <a:cubicBezTo>
                      <a:pt x="63" y="17"/>
                      <a:pt x="66" y="16"/>
                      <a:pt x="67" y="16"/>
                    </a:cubicBezTo>
                    <a:cubicBezTo>
                      <a:pt x="68" y="15"/>
                      <a:pt x="69" y="14"/>
                      <a:pt x="70" y="14"/>
                    </a:cubicBezTo>
                    <a:cubicBezTo>
                      <a:pt x="71" y="13"/>
                      <a:pt x="73" y="11"/>
                      <a:pt x="74" y="11"/>
                    </a:cubicBezTo>
                    <a:cubicBezTo>
                      <a:pt x="75" y="10"/>
                      <a:pt x="78" y="9"/>
                      <a:pt x="79" y="9"/>
                    </a:cubicBezTo>
                    <a:cubicBezTo>
                      <a:pt x="79" y="9"/>
                      <a:pt x="83" y="8"/>
                      <a:pt x="82" y="8"/>
                    </a:cubicBezTo>
                    <a:cubicBezTo>
                      <a:pt x="83" y="8"/>
                      <a:pt x="83" y="8"/>
                      <a:pt x="84" y="8"/>
                    </a:cubicBezTo>
                    <a:cubicBezTo>
                      <a:pt x="85" y="8"/>
                      <a:pt x="86" y="8"/>
                      <a:pt x="87" y="8"/>
                    </a:cubicBezTo>
                    <a:cubicBezTo>
                      <a:pt x="87" y="8"/>
                      <a:pt x="88" y="8"/>
                      <a:pt x="89" y="8"/>
                    </a:cubicBezTo>
                    <a:cubicBezTo>
                      <a:pt x="90" y="8"/>
                      <a:pt x="90" y="8"/>
                      <a:pt x="91" y="7"/>
                    </a:cubicBezTo>
                    <a:cubicBezTo>
                      <a:pt x="92" y="7"/>
                      <a:pt x="93" y="7"/>
                      <a:pt x="93" y="7"/>
                    </a:cubicBezTo>
                    <a:cubicBezTo>
                      <a:pt x="94" y="6"/>
                      <a:pt x="94" y="6"/>
                      <a:pt x="95" y="6"/>
                    </a:cubicBezTo>
                    <a:cubicBezTo>
                      <a:pt x="95" y="5"/>
                      <a:pt x="96" y="5"/>
                      <a:pt x="96" y="5"/>
                    </a:cubicBezTo>
                    <a:cubicBezTo>
                      <a:pt x="97" y="5"/>
                      <a:pt x="97" y="4"/>
                      <a:pt x="97" y="4"/>
                    </a:cubicBezTo>
                    <a:cubicBezTo>
                      <a:pt x="98" y="4"/>
                      <a:pt x="98" y="4"/>
                      <a:pt x="98" y="4"/>
                    </a:cubicBezTo>
                    <a:cubicBezTo>
                      <a:pt x="99" y="3"/>
                      <a:pt x="100" y="3"/>
                      <a:pt x="101" y="2"/>
                    </a:cubicBezTo>
                    <a:cubicBezTo>
                      <a:pt x="102" y="2"/>
                      <a:pt x="103" y="2"/>
                      <a:pt x="104" y="2"/>
                    </a:cubicBezTo>
                    <a:cubicBezTo>
                      <a:pt x="105" y="2"/>
                      <a:pt x="107" y="3"/>
                      <a:pt x="109" y="3"/>
                    </a:cubicBezTo>
                    <a:cubicBezTo>
                      <a:pt x="110" y="3"/>
                      <a:pt x="111" y="4"/>
                      <a:pt x="111" y="4"/>
                    </a:cubicBezTo>
                    <a:cubicBezTo>
                      <a:pt x="112" y="4"/>
                      <a:pt x="113" y="4"/>
                      <a:pt x="114" y="4"/>
                    </a:cubicBezTo>
                    <a:cubicBezTo>
                      <a:pt x="114" y="4"/>
                      <a:pt x="115" y="3"/>
                      <a:pt x="116" y="3"/>
                    </a:cubicBezTo>
                    <a:cubicBezTo>
                      <a:pt x="116" y="3"/>
                      <a:pt x="117" y="4"/>
                      <a:pt x="117" y="4"/>
                    </a:cubicBezTo>
                    <a:cubicBezTo>
                      <a:pt x="117" y="3"/>
                      <a:pt x="118" y="3"/>
                      <a:pt x="119" y="3"/>
                    </a:cubicBezTo>
                    <a:cubicBezTo>
                      <a:pt x="120" y="3"/>
                      <a:pt x="121" y="3"/>
                      <a:pt x="121" y="3"/>
                    </a:cubicBezTo>
                    <a:cubicBezTo>
                      <a:pt x="122" y="3"/>
                      <a:pt x="122" y="3"/>
                      <a:pt x="122" y="3"/>
                    </a:cubicBezTo>
                    <a:cubicBezTo>
                      <a:pt x="122" y="2"/>
                      <a:pt x="122" y="2"/>
                      <a:pt x="123" y="2"/>
                    </a:cubicBezTo>
                    <a:cubicBezTo>
                      <a:pt x="123" y="2"/>
                      <a:pt x="124" y="2"/>
                      <a:pt x="124" y="2"/>
                    </a:cubicBezTo>
                    <a:cubicBezTo>
                      <a:pt x="127" y="1"/>
                      <a:pt x="129" y="0"/>
                      <a:pt x="130" y="0"/>
                    </a:cubicBezTo>
                    <a:cubicBezTo>
                      <a:pt x="131" y="1"/>
                      <a:pt x="132" y="1"/>
                      <a:pt x="132" y="2"/>
                    </a:cubicBezTo>
                    <a:cubicBezTo>
                      <a:pt x="132" y="2"/>
                      <a:pt x="132" y="3"/>
                      <a:pt x="131" y="3"/>
                    </a:cubicBezTo>
                    <a:cubicBezTo>
                      <a:pt x="131" y="4"/>
                      <a:pt x="131" y="4"/>
                      <a:pt x="131" y="5"/>
                    </a:cubicBezTo>
                    <a:cubicBezTo>
                      <a:pt x="131" y="5"/>
                      <a:pt x="131" y="5"/>
                      <a:pt x="132" y="6"/>
                    </a:cubicBezTo>
                    <a:cubicBezTo>
                      <a:pt x="132" y="7"/>
                      <a:pt x="132" y="8"/>
                      <a:pt x="131" y="9"/>
                    </a:cubicBezTo>
                    <a:cubicBezTo>
                      <a:pt x="131" y="10"/>
                      <a:pt x="131" y="11"/>
                      <a:pt x="130" y="11"/>
                    </a:cubicBezTo>
                    <a:cubicBezTo>
                      <a:pt x="130" y="12"/>
                      <a:pt x="130" y="13"/>
                      <a:pt x="129" y="14"/>
                    </a:cubicBezTo>
                    <a:cubicBezTo>
                      <a:pt x="128" y="15"/>
                      <a:pt x="128" y="16"/>
                      <a:pt x="127" y="17"/>
                    </a:cubicBezTo>
                    <a:cubicBezTo>
                      <a:pt x="127" y="17"/>
                      <a:pt x="126" y="18"/>
                      <a:pt x="126" y="18"/>
                    </a:cubicBezTo>
                    <a:cubicBezTo>
                      <a:pt x="125" y="18"/>
                      <a:pt x="125" y="19"/>
                      <a:pt x="124" y="19"/>
                    </a:cubicBezTo>
                    <a:cubicBezTo>
                      <a:pt x="124" y="20"/>
                      <a:pt x="123" y="20"/>
                      <a:pt x="123" y="21"/>
                    </a:cubicBezTo>
                    <a:cubicBezTo>
                      <a:pt x="121" y="23"/>
                      <a:pt x="118" y="26"/>
                      <a:pt x="116" y="28"/>
                    </a:cubicBezTo>
                    <a:cubicBezTo>
                      <a:pt x="115" y="29"/>
                      <a:pt x="113" y="33"/>
                      <a:pt x="112" y="34"/>
                    </a:cubicBezTo>
                    <a:cubicBezTo>
                      <a:pt x="111" y="34"/>
                      <a:pt x="112" y="34"/>
                      <a:pt x="112" y="36"/>
                    </a:cubicBezTo>
                    <a:cubicBezTo>
                      <a:pt x="112" y="36"/>
                      <a:pt x="112" y="36"/>
                      <a:pt x="113" y="36"/>
                    </a:cubicBezTo>
                    <a:cubicBezTo>
                      <a:pt x="113" y="36"/>
                      <a:pt x="114" y="36"/>
                      <a:pt x="115" y="36"/>
                    </a:cubicBezTo>
                    <a:cubicBezTo>
                      <a:pt x="116" y="36"/>
                      <a:pt x="117" y="36"/>
                      <a:pt x="118" y="35"/>
                    </a:cubicBezTo>
                    <a:cubicBezTo>
                      <a:pt x="119" y="35"/>
                      <a:pt x="119" y="34"/>
                      <a:pt x="120" y="34"/>
                    </a:cubicBezTo>
                    <a:cubicBezTo>
                      <a:pt x="121" y="34"/>
                      <a:pt x="122" y="33"/>
                      <a:pt x="123" y="33"/>
                    </a:cubicBezTo>
                    <a:cubicBezTo>
                      <a:pt x="126" y="32"/>
                      <a:pt x="128" y="32"/>
                      <a:pt x="132" y="32"/>
                    </a:cubicBezTo>
                    <a:cubicBezTo>
                      <a:pt x="133" y="32"/>
                      <a:pt x="135" y="34"/>
                      <a:pt x="137" y="34"/>
                    </a:cubicBezTo>
                    <a:cubicBezTo>
                      <a:pt x="138" y="36"/>
                      <a:pt x="139" y="35"/>
                      <a:pt x="141" y="36"/>
                    </a:cubicBezTo>
                    <a:cubicBezTo>
                      <a:pt x="142" y="36"/>
                      <a:pt x="144" y="38"/>
                      <a:pt x="145" y="39"/>
                    </a:cubicBezTo>
                    <a:cubicBezTo>
                      <a:pt x="146" y="39"/>
                      <a:pt x="148" y="41"/>
                      <a:pt x="149" y="41"/>
                    </a:cubicBezTo>
                    <a:cubicBezTo>
                      <a:pt x="149" y="42"/>
                      <a:pt x="150" y="42"/>
                      <a:pt x="150" y="42"/>
                    </a:cubicBezTo>
                    <a:cubicBezTo>
                      <a:pt x="152" y="46"/>
                      <a:pt x="151" y="47"/>
                      <a:pt x="151"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45" name="Freeform 6">
                <a:extLst>
                  <a:ext uri="{FF2B5EF4-FFF2-40B4-BE49-F238E27FC236}">
                    <a16:creationId xmlns:a16="http://schemas.microsoft.com/office/drawing/2014/main" id="{FD6AC381-5A68-4195-AF77-2E1C4CB79607}"/>
                  </a:ext>
                </a:extLst>
              </p:cNvPr>
              <p:cNvSpPr>
                <a:spLocks/>
              </p:cNvSpPr>
              <p:nvPr/>
            </p:nvSpPr>
            <p:spPr bwMode="auto">
              <a:xfrm>
                <a:off x="4068763" y="3132138"/>
                <a:ext cx="161925" cy="384175"/>
              </a:xfrm>
              <a:custGeom>
                <a:avLst/>
                <a:gdLst>
                  <a:gd name="T0" fmla="*/ 4 w 43"/>
                  <a:gd name="T1" fmla="*/ 101 h 102"/>
                  <a:gd name="T2" fmla="*/ 2 w 43"/>
                  <a:gd name="T3" fmla="*/ 100 h 102"/>
                  <a:gd name="T4" fmla="*/ 1 w 43"/>
                  <a:gd name="T5" fmla="*/ 97 h 102"/>
                  <a:gd name="T6" fmla="*/ 1 w 43"/>
                  <a:gd name="T7" fmla="*/ 89 h 102"/>
                  <a:gd name="T8" fmla="*/ 4 w 43"/>
                  <a:gd name="T9" fmla="*/ 75 h 102"/>
                  <a:gd name="T10" fmla="*/ 9 w 43"/>
                  <a:gd name="T11" fmla="*/ 65 h 102"/>
                  <a:gd name="T12" fmla="*/ 15 w 43"/>
                  <a:gd name="T13" fmla="*/ 52 h 102"/>
                  <a:gd name="T14" fmla="*/ 17 w 43"/>
                  <a:gd name="T15" fmla="*/ 45 h 102"/>
                  <a:gd name="T16" fmla="*/ 16 w 43"/>
                  <a:gd name="T17" fmla="*/ 42 h 102"/>
                  <a:gd name="T18" fmla="*/ 15 w 43"/>
                  <a:gd name="T19" fmla="*/ 40 h 102"/>
                  <a:gd name="T20" fmla="*/ 13 w 43"/>
                  <a:gd name="T21" fmla="*/ 37 h 102"/>
                  <a:gd name="T22" fmla="*/ 13 w 43"/>
                  <a:gd name="T23" fmla="*/ 27 h 102"/>
                  <a:gd name="T24" fmla="*/ 13 w 43"/>
                  <a:gd name="T25" fmla="*/ 23 h 102"/>
                  <a:gd name="T26" fmla="*/ 15 w 43"/>
                  <a:gd name="T27" fmla="*/ 16 h 102"/>
                  <a:gd name="T28" fmla="*/ 16 w 43"/>
                  <a:gd name="T29" fmla="*/ 13 h 102"/>
                  <a:gd name="T30" fmla="*/ 17 w 43"/>
                  <a:gd name="T31" fmla="*/ 10 h 102"/>
                  <a:gd name="T32" fmla="*/ 19 w 43"/>
                  <a:gd name="T33" fmla="*/ 8 h 102"/>
                  <a:gd name="T34" fmla="*/ 20 w 43"/>
                  <a:gd name="T35" fmla="*/ 6 h 102"/>
                  <a:gd name="T36" fmla="*/ 24 w 43"/>
                  <a:gd name="T37" fmla="*/ 3 h 102"/>
                  <a:gd name="T38" fmla="*/ 29 w 43"/>
                  <a:gd name="T39" fmla="*/ 0 h 102"/>
                  <a:gd name="T40" fmla="*/ 34 w 43"/>
                  <a:gd name="T41" fmla="*/ 1 h 102"/>
                  <a:gd name="T42" fmla="*/ 39 w 43"/>
                  <a:gd name="T43" fmla="*/ 8 h 102"/>
                  <a:gd name="T44" fmla="*/ 42 w 43"/>
                  <a:gd name="T45" fmla="*/ 16 h 102"/>
                  <a:gd name="T46" fmla="*/ 42 w 43"/>
                  <a:gd name="T47" fmla="*/ 22 h 102"/>
                  <a:gd name="T48" fmla="*/ 39 w 43"/>
                  <a:gd name="T49" fmla="*/ 26 h 102"/>
                  <a:gd name="T50" fmla="*/ 35 w 43"/>
                  <a:gd name="T51" fmla="*/ 31 h 102"/>
                  <a:gd name="T52" fmla="*/ 34 w 43"/>
                  <a:gd name="T53" fmla="*/ 42 h 102"/>
                  <a:gd name="T54" fmla="*/ 32 w 43"/>
                  <a:gd name="T55" fmla="*/ 52 h 102"/>
                  <a:gd name="T56" fmla="*/ 31 w 43"/>
                  <a:gd name="T57" fmla="*/ 57 h 102"/>
                  <a:gd name="T58" fmla="*/ 30 w 43"/>
                  <a:gd name="T59" fmla="*/ 63 h 102"/>
                  <a:gd name="T60" fmla="*/ 26 w 43"/>
                  <a:gd name="T61" fmla="*/ 75 h 102"/>
                  <a:gd name="T62" fmla="*/ 25 w 43"/>
                  <a:gd name="T63" fmla="*/ 77 h 102"/>
                  <a:gd name="T64" fmla="*/ 21 w 43"/>
                  <a:gd name="T65" fmla="*/ 86 h 102"/>
                  <a:gd name="T66" fmla="*/ 6 w 43"/>
                  <a:gd name="T6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3" h="102">
                    <a:moveTo>
                      <a:pt x="6" y="102"/>
                    </a:moveTo>
                    <a:cubicBezTo>
                      <a:pt x="5" y="102"/>
                      <a:pt x="5" y="102"/>
                      <a:pt x="4" y="101"/>
                    </a:cubicBezTo>
                    <a:cubicBezTo>
                      <a:pt x="4" y="101"/>
                      <a:pt x="3" y="101"/>
                      <a:pt x="3" y="101"/>
                    </a:cubicBezTo>
                    <a:cubicBezTo>
                      <a:pt x="2" y="101"/>
                      <a:pt x="2" y="100"/>
                      <a:pt x="2" y="100"/>
                    </a:cubicBezTo>
                    <a:cubicBezTo>
                      <a:pt x="2" y="100"/>
                      <a:pt x="1" y="99"/>
                      <a:pt x="1" y="98"/>
                    </a:cubicBezTo>
                    <a:cubicBezTo>
                      <a:pt x="1" y="98"/>
                      <a:pt x="1" y="97"/>
                      <a:pt x="1" y="97"/>
                    </a:cubicBezTo>
                    <a:cubicBezTo>
                      <a:pt x="1" y="96"/>
                      <a:pt x="1" y="95"/>
                      <a:pt x="1" y="95"/>
                    </a:cubicBezTo>
                    <a:cubicBezTo>
                      <a:pt x="1" y="94"/>
                      <a:pt x="0" y="92"/>
                      <a:pt x="1" y="89"/>
                    </a:cubicBezTo>
                    <a:cubicBezTo>
                      <a:pt x="1" y="87"/>
                      <a:pt x="2" y="86"/>
                      <a:pt x="2" y="84"/>
                    </a:cubicBezTo>
                    <a:cubicBezTo>
                      <a:pt x="3" y="81"/>
                      <a:pt x="3" y="77"/>
                      <a:pt x="4" y="75"/>
                    </a:cubicBezTo>
                    <a:cubicBezTo>
                      <a:pt x="5" y="72"/>
                      <a:pt x="7" y="68"/>
                      <a:pt x="8" y="65"/>
                    </a:cubicBezTo>
                    <a:cubicBezTo>
                      <a:pt x="8" y="65"/>
                      <a:pt x="9" y="65"/>
                      <a:pt x="9" y="65"/>
                    </a:cubicBezTo>
                    <a:cubicBezTo>
                      <a:pt x="9" y="64"/>
                      <a:pt x="10" y="63"/>
                      <a:pt x="10" y="62"/>
                    </a:cubicBezTo>
                    <a:cubicBezTo>
                      <a:pt x="12" y="59"/>
                      <a:pt x="14" y="56"/>
                      <a:pt x="15" y="52"/>
                    </a:cubicBezTo>
                    <a:cubicBezTo>
                      <a:pt x="15" y="51"/>
                      <a:pt x="17" y="50"/>
                      <a:pt x="17" y="48"/>
                    </a:cubicBezTo>
                    <a:cubicBezTo>
                      <a:pt x="17" y="47"/>
                      <a:pt x="17" y="46"/>
                      <a:pt x="17" y="45"/>
                    </a:cubicBezTo>
                    <a:cubicBezTo>
                      <a:pt x="17" y="45"/>
                      <a:pt x="17" y="44"/>
                      <a:pt x="17" y="44"/>
                    </a:cubicBezTo>
                    <a:cubicBezTo>
                      <a:pt x="17" y="43"/>
                      <a:pt x="17" y="42"/>
                      <a:pt x="16" y="42"/>
                    </a:cubicBezTo>
                    <a:cubicBezTo>
                      <a:pt x="16" y="41"/>
                      <a:pt x="16" y="41"/>
                      <a:pt x="16" y="41"/>
                    </a:cubicBezTo>
                    <a:cubicBezTo>
                      <a:pt x="16" y="41"/>
                      <a:pt x="15" y="40"/>
                      <a:pt x="15" y="40"/>
                    </a:cubicBezTo>
                    <a:cubicBezTo>
                      <a:pt x="15" y="39"/>
                      <a:pt x="14" y="39"/>
                      <a:pt x="14" y="39"/>
                    </a:cubicBezTo>
                    <a:cubicBezTo>
                      <a:pt x="14" y="38"/>
                      <a:pt x="14" y="38"/>
                      <a:pt x="13" y="37"/>
                    </a:cubicBezTo>
                    <a:cubicBezTo>
                      <a:pt x="13" y="37"/>
                      <a:pt x="13" y="36"/>
                      <a:pt x="13" y="34"/>
                    </a:cubicBezTo>
                    <a:cubicBezTo>
                      <a:pt x="13" y="32"/>
                      <a:pt x="13" y="29"/>
                      <a:pt x="13" y="27"/>
                    </a:cubicBezTo>
                    <a:cubicBezTo>
                      <a:pt x="13" y="26"/>
                      <a:pt x="13" y="25"/>
                      <a:pt x="13" y="25"/>
                    </a:cubicBezTo>
                    <a:cubicBezTo>
                      <a:pt x="13" y="24"/>
                      <a:pt x="13" y="24"/>
                      <a:pt x="13" y="23"/>
                    </a:cubicBezTo>
                    <a:cubicBezTo>
                      <a:pt x="13" y="23"/>
                      <a:pt x="14" y="23"/>
                      <a:pt x="14" y="22"/>
                    </a:cubicBezTo>
                    <a:cubicBezTo>
                      <a:pt x="14" y="21"/>
                      <a:pt x="15" y="17"/>
                      <a:pt x="15" y="16"/>
                    </a:cubicBezTo>
                    <a:cubicBezTo>
                      <a:pt x="15" y="16"/>
                      <a:pt x="15" y="15"/>
                      <a:pt x="16" y="15"/>
                    </a:cubicBezTo>
                    <a:cubicBezTo>
                      <a:pt x="16" y="14"/>
                      <a:pt x="16" y="14"/>
                      <a:pt x="16" y="13"/>
                    </a:cubicBezTo>
                    <a:cubicBezTo>
                      <a:pt x="16" y="12"/>
                      <a:pt x="17" y="12"/>
                      <a:pt x="17" y="11"/>
                    </a:cubicBezTo>
                    <a:cubicBezTo>
                      <a:pt x="17" y="11"/>
                      <a:pt x="17" y="10"/>
                      <a:pt x="17" y="10"/>
                    </a:cubicBezTo>
                    <a:cubicBezTo>
                      <a:pt x="18" y="10"/>
                      <a:pt x="18" y="10"/>
                      <a:pt x="18" y="10"/>
                    </a:cubicBezTo>
                    <a:cubicBezTo>
                      <a:pt x="18" y="9"/>
                      <a:pt x="18" y="9"/>
                      <a:pt x="19" y="8"/>
                    </a:cubicBezTo>
                    <a:cubicBezTo>
                      <a:pt x="19" y="8"/>
                      <a:pt x="19" y="7"/>
                      <a:pt x="19" y="7"/>
                    </a:cubicBezTo>
                    <a:cubicBezTo>
                      <a:pt x="19" y="7"/>
                      <a:pt x="19" y="7"/>
                      <a:pt x="20" y="6"/>
                    </a:cubicBezTo>
                    <a:cubicBezTo>
                      <a:pt x="21" y="5"/>
                      <a:pt x="21" y="5"/>
                      <a:pt x="22" y="4"/>
                    </a:cubicBezTo>
                    <a:cubicBezTo>
                      <a:pt x="22" y="4"/>
                      <a:pt x="23" y="3"/>
                      <a:pt x="24" y="3"/>
                    </a:cubicBezTo>
                    <a:cubicBezTo>
                      <a:pt x="24" y="2"/>
                      <a:pt x="25" y="1"/>
                      <a:pt x="26" y="1"/>
                    </a:cubicBezTo>
                    <a:cubicBezTo>
                      <a:pt x="27" y="1"/>
                      <a:pt x="29" y="0"/>
                      <a:pt x="29" y="0"/>
                    </a:cubicBezTo>
                    <a:cubicBezTo>
                      <a:pt x="30" y="0"/>
                      <a:pt x="31" y="0"/>
                      <a:pt x="31" y="0"/>
                    </a:cubicBezTo>
                    <a:cubicBezTo>
                      <a:pt x="33" y="1"/>
                      <a:pt x="33" y="1"/>
                      <a:pt x="34" y="1"/>
                    </a:cubicBezTo>
                    <a:cubicBezTo>
                      <a:pt x="35" y="2"/>
                      <a:pt x="38" y="4"/>
                      <a:pt x="38" y="6"/>
                    </a:cubicBezTo>
                    <a:cubicBezTo>
                      <a:pt x="38" y="8"/>
                      <a:pt x="39" y="8"/>
                      <a:pt x="39" y="8"/>
                    </a:cubicBezTo>
                    <a:cubicBezTo>
                      <a:pt x="39" y="9"/>
                      <a:pt x="39" y="9"/>
                      <a:pt x="40" y="11"/>
                    </a:cubicBezTo>
                    <a:cubicBezTo>
                      <a:pt x="40" y="12"/>
                      <a:pt x="41" y="15"/>
                      <a:pt x="42" y="16"/>
                    </a:cubicBezTo>
                    <a:cubicBezTo>
                      <a:pt x="43" y="17"/>
                      <a:pt x="42" y="18"/>
                      <a:pt x="43" y="19"/>
                    </a:cubicBezTo>
                    <a:cubicBezTo>
                      <a:pt x="43" y="22"/>
                      <a:pt x="43" y="18"/>
                      <a:pt x="42" y="22"/>
                    </a:cubicBezTo>
                    <a:cubicBezTo>
                      <a:pt x="42" y="22"/>
                      <a:pt x="42" y="23"/>
                      <a:pt x="42" y="24"/>
                    </a:cubicBezTo>
                    <a:cubicBezTo>
                      <a:pt x="41" y="25"/>
                      <a:pt x="40" y="25"/>
                      <a:pt x="39" y="26"/>
                    </a:cubicBezTo>
                    <a:cubicBezTo>
                      <a:pt x="38" y="27"/>
                      <a:pt x="37" y="28"/>
                      <a:pt x="36" y="29"/>
                    </a:cubicBezTo>
                    <a:cubicBezTo>
                      <a:pt x="35" y="30"/>
                      <a:pt x="35" y="30"/>
                      <a:pt x="35" y="31"/>
                    </a:cubicBezTo>
                    <a:cubicBezTo>
                      <a:pt x="35" y="32"/>
                      <a:pt x="34" y="33"/>
                      <a:pt x="34" y="34"/>
                    </a:cubicBezTo>
                    <a:cubicBezTo>
                      <a:pt x="34" y="37"/>
                      <a:pt x="34" y="41"/>
                      <a:pt x="34" y="42"/>
                    </a:cubicBezTo>
                    <a:cubicBezTo>
                      <a:pt x="33" y="44"/>
                      <a:pt x="33" y="46"/>
                      <a:pt x="33" y="49"/>
                    </a:cubicBezTo>
                    <a:cubicBezTo>
                      <a:pt x="33" y="50"/>
                      <a:pt x="32" y="51"/>
                      <a:pt x="32" y="52"/>
                    </a:cubicBezTo>
                    <a:cubicBezTo>
                      <a:pt x="32" y="54"/>
                      <a:pt x="32" y="55"/>
                      <a:pt x="31" y="57"/>
                    </a:cubicBezTo>
                    <a:cubicBezTo>
                      <a:pt x="31" y="57"/>
                      <a:pt x="31" y="57"/>
                      <a:pt x="31" y="57"/>
                    </a:cubicBezTo>
                    <a:cubicBezTo>
                      <a:pt x="31" y="58"/>
                      <a:pt x="31" y="58"/>
                      <a:pt x="31" y="59"/>
                    </a:cubicBezTo>
                    <a:cubicBezTo>
                      <a:pt x="30" y="60"/>
                      <a:pt x="30" y="62"/>
                      <a:pt x="30" y="63"/>
                    </a:cubicBezTo>
                    <a:cubicBezTo>
                      <a:pt x="29" y="67"/>
                      <a:pt x="27" y="71"/>
                      <a:pt x="26" y="74"/>
                    </a:cubicBezTo>
                    <a:cubicBezTo>
                      <a:pt x="26" y="74"/>
                      <a:pt x="26" y="74"/>
                      <a:pt x="26" y="75"/>
                    </a:cubicBezTo>
                    <a:cubicBezTo>
                      <a:pt x="26" y="75"/>
                      <a:pt x="26" y="75"/>
                      <a:pt x="26" y="75"/>
                    </a:cubicBezTo>
                    <a:cubicBezTo>
                      <a:pt x="26" y="76"/>
                      <a:pt x="25" y="77"/>
                      <a:pt x="25" y="77"/>
                    </a:cubicBezTo>
                    <a:cubicBezTo>
                      <a:pt x="25" y="79"/>
                      <a:pt x="24" y="80"/>
                      <a:pt x="23" y="82"/>
                    </a:cubicBezTo>
                    <a:cubicBezTo>
                      <a:pt x="22" y="83"/>
                      <a:pt x="21" y="84"/>
                      <a:pt x="21" y="86"/>
                    </a:cubicBezTo>
                    <a:cubicBezTo>
                      <a:pt x="17" y="90"/>
                      <a:pt x="15" y="99"/>
                      <a:pt x="10" y="102"/>
                    </a:cubicBezTo>
                    <a:cubicBezTo>
                      <a:pt x="9" y="102"/>
                      <a:pt x="7" y="102"/>
                      <a:pt x="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46" name="Freeform 7">
                <a:extLst>
                  <a:ext uri="{FF2B5EF4-FFF2-40B4-BE49-F238E27FC236}">
                    <a16:creationId xmlns:a16="http://schemas.microsoft.com/office/drawing/2014/main" id="{41517639-CB99-4D87-B60B-A12E750DE249}"/>
                  </a:ext>
                </a:extLst>
              </p:cNvPr>
              <p:cNvSpPr>
                <a:spLocks/>
              </p:cNvSpPr>
              <p:nvPr/>
            </p:nvSpPr>
            <p:spPr bwMode="auto">
              <a:xfrm>
                <a:off x="4254501" y="3016250"/>
                <a:ext cx="458788" cy="481013"/>
              </a:xfrm>
              <a:custGeom>
                <a:avLst/>
                <a:gdLst>
                  <a:gd name="T0" fmla="*/ 82 w 122"/>
                  <a:gd name="T1" fmla="*/ 4 h 128"/>
                  <a:gd name="T2" fmla="*/ 89 w 122"/>
                  <a:gd name="T3" fmla="*/ 10 h 128"/>
                  <a:gd name="T4" fmla="*/ 94 w 122"/>
                  <a:gd name="T5" fmla="*/ 15 h 128"/>
                  <a:gd name="T6" fmla="*/ 99 w 122"/>
                  <a:gd name="T7" fmla="*/ 19 h 128"/>
                  <a:gd name="T8" fmla="*/ 108 w 122"/>
                  <a:gd name="T9" fmla="*/ 28 h 128"/>
                  <a:gd name="T10" fmla="*/ 116 w 122"/>
                  <a:gd name="T11" fmla="*/ 36 h 128"/>
                  <a:gd name="T12" fmla="*/ 120 w 122"/>
                  <a:gd name="T13" fmla="*/ 42 h 128"/>
                  <a:gd name="T14" fmla="*/ 122 w 122"/>
                  <a:gd name="T15" fmla="*/ 60 h 128"/>
                  <a:gd name="T16" fmla="*/ 122 w 122"/>
                  <a:gd name="T17" fmla="*/ 68 h 128"/>
                  <a:gd name="T18" fmla="*/ 120 w 122"/>
                  <a:gd name="T19" fmla="*/ 79 h 128"/>
                  <a:gd name="T20" fmla="*/ 118 w 122"/>
                  <a:gd name="T21" fmla="*/ 87 h 128"/>
                  <a:gd name="T22" fmla="*/ 116 w 122"/>
                  <a:gd name="T23" fmla="*/ 96 h 128"/>
                  <a:gd name="T24" fmla="*/ 111 w 122"/>
                  <a:gd name="T25" fmla="*/ 108 h 128"/>
                  <a:gd name="T26" fmla="*/ 104 w 122"/>
                  <a:gd name="T27" fmla="*/ 114 h 128"/>
                  <a:gd name="T28" fmla="*/ 88 w 122"/>
                  <a:gd name="T29" fmla="*/ 125 h 128"/>
                  <a:gd name="T30" fmla="*/ 83 w 122"/>
                  <a:gd name="T31" fmla="*/ 128 h 128"/>
                  <a:gd name="T32" fmla="*/ 78 w 122"/>
                  <a:gd name="T33" fmla="*/ 128 h 128"/>
                  <a:gd name="T34" fmla="*/ 71 w 122"/>
                  <a:gd name="T35" fmla="*/ 124 h 128"/>
                  <a:gd name="T36" fmla="*/ 69 w 122"/>
                  <a:gd name="T37" fmla="*/ 118 h 128"/>
                  <a:gd name="T38" fmla="*/ 70 w 122"/>
                  <a:gd name="T39" fmla="*/ 115 h 128"/>
                  <a:gd name="T40" fmla="*/ 78 w 122"/>
                  <a:gd name="T41" fmla="*/ 107 h 128"/>
                  <a:gd name="T42" fmla="*/ 81 w 122"/>
                  <a:gd name="T43" fmla="*/ 105 h 128"/>
                  <a:gd name="T44" fmla="*/ 87 w 122"/>
                  <a:gd name="T45" fmla="*/ 101 h 128"/>
                  <a:gd name="T46" fmla="*/ 92 w 122"/>
                  <a:gd name="T47" fmla="*/ 93 h 128"/>
                  <a:gd name="T48" fmla="*/ 97 w 122"/>
                  <a:gd name="T49" fmla="*/ 78 h 128"/>
                  <a:gd name="T50" fmla="*/ 94 w 122"/>
                  <a:gd name="T51" fmla="*/ 48 h 128"/>
                  <a:gd name="T52" fmla="*/ 88 w 122"/>
                  <a:gd name="T53" fmla="*/ 41 h 128"/>
                  <a:gd name="T54" fmla="*/ 81 w 122"/>
                  <a:gd name="T55" fmla="*/ 34 h 128"/>
                  <a:gd name="T56" fmla="*/ 76 w 122"/>
                  <a:gd name="T57" fmla="*/ 29 h 128"/>
                  <a:gd name="T58" fmla="*/ 63 w 122"/>
                  <a:gd name="T59" fmla="*/ 25 h 128"/>
                  <a:gd name="T60" fmla="*/ 57 w 122"/>
                  <a:gd name="T61" fmla="*/ 27 h 128"/>
                  <a:gd name="T62" fmla="*/ 45 w 122"/>
                  <a:gd name="T63" fmla="*/ 34 h 128"/>
                  <a:gd name="T64" fmla="*/ 42 w 122"/>
                  <a:gd name="T65" fmla="*/ 36 h 128"/>
                  <a:gd name="T66" fmla="*/ 31 w 122"/>
                  <a:gd name="T67" fmla="*/ 45 h 128"/>
                  <a:gd name="T68" fmla="*/ 25 w 122"/>
                  <a:gd name="T69" fmla="*/ 48 h 128"/>
                  <a:gd name="T70" fmla="*/ 16 w 122"/>
                  <a:gd name="T71" fmla="*/ 49 h 128"/>
                  <a:gd name="T72" fmla="*/ 8 w 122"/>
                  <a:gd name="T73" fmla="*/ 46 h 128"/>
                  <a:gd name="T74" fmla="*/ 5 w 122"/>
                  <a:gd name="T75" fmla="*/ 44 h 128"/>
                  <a:gd name="T76" fmla="*/ 0 w 122"/>
                  <a:gd name="T77" fmla="*/ 36 h 128"/>
                  <a:gd name="T78" fmla="*/ 14 w 122"/>
                  <a:gd name="T79" fmla="*/ 23 h 128"/>
                  <a:gd name="T80" fmla="*/ 22 w 122"/>
                  <a:gd name="T81" fmla="*/ 23 h 128"/>
                  <a:gd name="T82" fmla="*/ 36 w 122"/>
                  <a:gd name="T83" fmla="*/ 16 h 128"/>
                  <a:gd name="T84" fmla="*/ 49 w 122"/>
                  <a:gd name="T85" fmla="*/ 9 h 128"/>
                  <a:gd name="T86" fmla="*/ 57 w 122"/>
                  <a:gd name="T87" fmla="*/ 5 h 128"/>
                  <a:gd name="T88" fmla="*/ 62 w 122"/>
                  <a:gd name="T89" fmla="*/ 2 h 128"/>
                  <a:gd name="T90" fmla="*/ 65 w 122"/>
                  <a:gd name="T91" fmla="*/ 1 h 128"/>
                  <a:gd name="T92" fmla="*/ 68 w 122"/>
                  <a:gd name="T93" fmla="*/ 1 h 128"/>
                  <a:gd name="T94" fmla="*/ 77 w 122"/>
                  <a:gd name="T95" fmla="*/ 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2" h="128">
                    <a:moveTo>
                      <a:pt x="77" y="1"/>
                    </a:moveTo>
                    <a:cubicBezTo>
                      <a:pt x="78" y="1"/>
                      <a:pt x="79" y="3"/>
                      <a:pt x="81" y="3"/>
                    </a:cubicBezTo>
                    <a:cubicBezTo>
                      <a:pt x="82" y="3"/>
                      <a:pt x="81" y="4"/>
                      <a:pt x="82" y="4"/>
                    </a:cubicBezTo>
                    <a:cubicBezTo>
                      <a:pt x="83" y="5"/>
                      <a:pt x="84" y="6"/>
                      <a:pt x="85" y="6"/>
                    </a:cubicBezTo>
                    <a:cubicBezTo>
                      <a:pt x="86" y="7"/>
                      <a:pt x="86" y="7"/>
                      <a:pt x="87" y="8"/>
                    </a:cubicBezTo>
                    <a:cubicBezTo>
                      <a:pt x="88" y="8"/>
                      <a:pt x="88" y="8"/>
                      <a:pt x="89" y="10"/>
                    </a:cubicBezTo>
                    <a:cubicBezTo>
                      <a:pt x="90" y="11"/>
                      <a:pt x="91" y="11"/>
                      <a:pt x="92" y="12"/>
                    </a:cubicBezTo>
                    <a:cubicBezTo>
                      <a:pt x="92" y="12"/>
                      <a:pt x="93" y="13"/>
                      <a:pt x="94" y="14"/>
                    </a:cubicBezTo>
                    <a:cubicBezTo>
                      <a:pt x="94" y="14"/>
                      <a:pt x="94" y="14"/>
                      <a:pt x="94" y="15"/>
                    </a:cubicBezTo>
                    <a:cubicBezTo>
                      <a:pt x="95" y="15"/>
                      <a:pt x="95" y="15"/>
                      <a:pt x="96" y="16"/>
                    </a:cubicBezTo>
                    <a:cubicBezTo>
                      <a:pt x="96" y="16"/>
                      <a:pt x="96" y="16"/>
                      <a:pt x="96" y="17"/>
                    </a:cubicBezTo>
                    <a:cubicBezTo>
                      <a:pt x="97" y="17"/>
                      <a:pt x="98" y="18"/>
                      <a:pt x="99" y="19"/>
                    </a:cubicBezTo>
                    <a:cubicBezTo>
                      <a:pt x="100" y="20"/>
                      <a:pt x="100" y="21"/>
                      <a:pt x="102" y="22"/>
                    </a:cubicBezTo>
                    <a:cubicBezTo>
                      <a:pt x="103" y="23"/>
                      <a:pt x="104" y="24"/>
                      <a:pt x="105" y="25"/>
                    </a:cubicBezTo>
                    <a:cubicBezTo>
                      <a:pt x="106" y="25"/>
                      <a:pt x="107" y="27"/>
                      <a:pt x="108" y="28"/>
                    </a:cubicBezTo>
                    <a:cubicBezTo>
                      <a:pt x="109" y="29"/>
                      <a:pt x="110" y="30"/>
                      <a:pt x="111" y="32"/>
                    </a:cubicBezTo>
                    <a:cubicBezTo>
                      <a:pt x="112" y="32"/>
                      <a:pt x="113" y="33"/>
                      <a:pt x="114" y="34"/>
                    </a:cubicBezTo>
                    <a:cubicBezTo>
                      <a:pt x="114" y="35"/>
                      <a:pt x="115" y="35"/>
                      <a:pt x="116" y="36"/>
                    </a:cubicBezTo>
                    <a:cubicBezTo>
                      <a:pt x="116" y="37"/>
                      <a:pt x="117" y="37"/>
                      <a:pt x="117" y="38"/>
                    </a:cubicBezTo>
                    <a:cubicBezTo>
                      <a:pt x="117" y="38"/>
                      <a:pt x="118" y="39"/>
                      <a:pt x="118" y="39"/>
                    </a:cubicBezTo>
                    <a:cubicBezTo>
                      <a:pt x="119" y="40"/>
                      <a:pt x="119" y="41"/>
                      <a:pt x="120" y="42"/>
                    </a:cubicBezTo>
                    <a:cubicBezTo>
                      <a:pt x="121" y="43"/>
                      <a:pt x="121" y="45"/>
                      <a:pt x="122" y="46"/>
                    </a:cubicBezTo>
                    <a:cubicBezTo>
                      <a:pt x="122" y="48"/>
                      <a:pt x="122" y="49"/>
                      <a:pt x="122" y="50"/>
                    </a:cubicBezTo>
                    <a:cubicBezTo>
                      <a:pt x="122" y="53"/>
                      <a:pt x="122" y="57"/>
                      <a:pt x="122" y="60"/>
                    </a:cubicBezTo>
                    <a:cubicBezTo>
                      <a:pt x="122" y="60"/>
                      <a:pt x="122" y="61"/>
                      <a:pt x="122" y="62"/>
                    </a:cubicBezTo>
                    <a:cubicBezTo>
                      <a:pt x="122" y="63"/>
                      <a:pt x="122" y="64"/>
                      <a:pt x="122" y="66"/>
                    </a:cubicBezTo>
                    <a:cubicBezTo>
                      <a:pt x="122" y="67"/>
                      <a:pt x="122" y="67"/>
                      <a:pt x="122" y="68"/>
                    </a:cubicBezTo>
                    <a:cubicBezTo>
                      <a:pt x="121" y="69"/>
                      <a:pt x="121" y="70"/>
                      <a:pt x="121" y="72"/>
                    </a:cubicBezTo>
                    <a:cubicBezTo>
                      <a:pt x="120" y="74"/>
                      <a:pt x="120" y="75"/>
                      <a:pt x="120" y="77"/>
                    </a:cubicBezTo>
                    <a:cubicBezTo>
                      <a:pt x="120" y="78"/>
                      <a:pt x="120" y="78"/>
                      <a:pt x="120" y="79"/>
                    </a:cubicBezTo>
                    <a:cubicBezTo>
                      <a:pt x="120" y="79"/>
                      <a:pt x="120" y="80"/>
                      <a:pt x="120" y="81"/>
                    </a:cubicBezTo>
                    <a:cubicBezTo>
                      <a:pt x="119" y="81"/>
                      <a:pt x="119" y="82"/>
                      <a:pt x="119" y="82"/>
                    </a:cubicBezTo>
                    <a:cubicBezTo>
                      <a:pt x="119" y="84"/>
                      <a:pt x="119" y="86"/>
                      <a:pt x="118" y="87"/>
                    </a:cubicBezTo>
                    <a:cubicBezTo>
                      <a:pt x="118" y="87"/>
                      <a:pt x="118" y="88"/>
                      <a:pt x="118" y="88"/>
                    </a:cubicBezTo>
                    <a:cubicBezTo>
                      <a:pt x="118" y="90"/>
                      <a:pt x="118" y="91"/>
                      <a:pt x="117" y="93"/>
                    </a:cubicBezTo>
                    <a:cubicBezTo>
                      <a:pt x="117" y="94"/>
                      <a:pt x="117" y="95"/>
                      <a:pt x="116" y="96"/>
                    </a:cubicBezTo>
                    <a:cubicBezTo>
                      <a:pt x="116" y="97"/>
                      <a:pt x="116" y="98"/>
                      <a:pt x="116" y="99"/>
                    </a:cubicBezTo>
                    <a:cubicBezTo>
                      <a:pt x="115" y="100"/>
                      <a:pt x="114" y="102"/>
                      <a:pt x="114" y="103"/>
                    </a:cubicBezTo>
                    <a:cubicBezTo>
                      <a:pt x="113" y="105"/>
                      <a:pt x="112" y="106"/>
                      <a:pt x="111" y="108"/>
                    </a:cubicBezTo>
                    <a:cubicBezTo>
                      <a:pt x="111" y="108"/>
                      <a:pt x="110" y="109"/>
                      <a:pt x="110" y="110"/>
                    </a:cubicBezTo>
                    <a:cubicBezTo>
                      <a:pt x="107" y="112"/>
                      <a:pt x="107" y="112"/>
                      <a:pt x="105" y="114"/>
                    </a:cubicBezTo>
                    <a:cubicBezTo>
                      <a:pt x="104" y="114"/>
                      <a:pt x="104" y="114"/>
                      <a:pt x="104" y="114"/>
                    </a:cubicBezTo>
                    <a:cubicBezTo>
                      <a:pt x="103" y="114"/>
                      <a:pt x="99" y="118"/>
                      <a:pt x="97" y="119"/>
                    </a:cubicBezTo>
                    <a:cubicBezTo>
                      <a:pt x="95" y="121"/>
                      <a:pt x="92" y="121"/>
                      <a:pt x="91" y="123"/>
                    </a:cubicBezTo>
                    <a:cubicBezTo>
                      <a:pt x="89" y="124"/>
                      <a:pt x="89" y="124"/>
                      <a:pt x="88" y="125"/>
                    </a:cubicBezTo>
                    <a:cubicBezTo>
                      <a:pt x="87" y="125"/>
                      <a:pt x="87" y="126"/>
                      <a:pt x="87" y="126"/>
                    </a:cubicBezTo>
                    <a:cubicBezTo>
                      <a:pt x="87" y="126"/>
                      <a:pt x="85" y="127"/>
                      <a:pt x="85" y="128"/>
                    </a:cubicBezTo>
                    <a:cubicBezTo>
                      <a:pt x="84" y="128"/>
                      <a:pt x="83" y="128"/>
                      <a:pt x="83" y="128"/>
                    </a:cubicBezTo>
                    <a:cubicBezTo>
                      <a:pt x="83" y="128"/>
                      <a:pt x="82" y="128"/>
                      <a:pt x="82" y="128"/>
                    </a:cubicBezTo>
                    <a:cubicBezTo>
                      <a:pt x="81" y="128"/>
                      <a:pt x="80" y="128"/>
                      <a:pt x="80" y="128"/>
                    </a:cubicBezTo>
                    <a:cubicBezTo>
                      <a:pt x="79" y="128"/>
                      <a:pt x="78" y="128"/>
                      <a:pt x="78" y="128"/>
                    </a:cubicBezTo>
                    <a:cubicBezTo>
                      <a:pt x="76" y="128"/>
                      <a:pt x="76" y="127"/>
                      <a:pt x="74" y="127"/>
                    </a:cubicBezTo>
                    <a:cubicBezTo>
                      <a:pt x="73" y="127"/>
                      <a:pt x="72" y="126"/>
                      <a:pt x="71" y="125"/>
                    </a:cubicBezTo>
                    <a:cubicBezTo>
                      <a:pt x="71" y="124"/>
                      <a:pt x="71" y="124"/>
                      <a:pt x="71" y="124"/>
                    </a:cubicBezTo>
                    <a:cubicBezTo>
                      <a:pt x="69" y="124"/>
                      <a:pt x="70" y="123"/>
                      <a:pt x="70" y="122"/>
                    </a:cubicBezTo>
                    <a:cubicBezTo>
                      <a:pt x="70" y="122"/>
                      <a:pt x="70" y="121"/>
                      <a:pt x="70" y="121"/>
                    </a:cubicBezTo>
                    <a:cubicBezTo>
                      <a:pt x="70" y="119"/>
                      <a:pt x="69" y="119"/>
                      <a:pt x="69" y="118"/>
                    </a:cubicBezTo>
                    <a:cubicBezTo>
                      <a:pt x="69" y="118"/>
                      <a:pt x="69" y="118"/>
                      <a:pt x="69" y="117"/>
                    </a:cubicBezTo>
                    <a:cubicBezTo>
                      <a:pt x="69" y="117"/>
                      <a:pt x="69" y="117"/>
                      <a:pt x="70" y="116"/>
                    </a:cubicBezTo>
                    <a:cubicBezTo>
                      <a:pt x="70" y="116"/>
                      <a:pt x="70" y="115"/>
                      <a:pt x="70" y="115"/>
                    </a:cubicBezTo>
                    <a:cubicBezTo>
                      <a:pt x="71" y="114"/>
                      <a:pt x="71" y="113"/>
                      <a:pt x="72" y="112"/>
                    </a:cubicBezTo>
                    <a:cubicBezTo>
                      <a:pt x="73" y="110"/>
                      <a:pt x="75" y="110"/>
                      <a:pt x="76" y="108"/>
                    </a:cubicBezTo>
                    <a:cubicBezTo>
                      <a:pt x="77" y="108"/>
                      <a:pt x="77" y="107"/>
                      <a:pt x="78" y="107"/>
                    </a:cubicBezTo>
                    <a:cubicBezTo>
                      <a:pt x="79" y="106"/>
                      <a:pt x="79" y="106"/>
                      <a:pt x="80" y="106"/>
                    </a:cubicBezTo>
                    <a:cubicBezTo>
                      <a:pt x="80" y="106"/>
                      <a:pt x="80" y="105"/>
                      <a:pt x="80" y="105"/>
                    </a:cubicBezTo>
                    <a:cubicBezTo>
                      <a:pt x="81" y="105"/>
                      <a:pt x="81" y="105"/>
                      <a:pt x="81" y="105"/>
                    </a:cubicBezTo>
                    <a:cubicBezTo>
                      <a:pt x="82" y="104"/>
                      <a:pt x="82" y="104"/>
                      <a:pt x="83" y="104"/>
                    </a:cubicBezTo>
                    <a:cubicBezTo>
                      <a:pt x="83" y="104"/>
                      <a:pt x="84" y="103"/>
                      <a:pt x="84" y="103"/>
                    </a:cubicBezTo>
                    <a:cubicBezTo>
                      <a:pt x="85" y="102"/>
                      <a:pt x="86" y="102"/>
                      <a:pt x="87" y="101"/>
                    </a:cubicBezTo>
                    <a:cubicBezTo>
                      <a:pt x="87" y="100"/>
                      <a:pt x="88" y="99"/>
                      <a:pt x="89" y="99"/>
                    </a:cubicBezTo>
                    <a:cubicBezTo>
                      <a:pt x="89" y="98"/>
                      <a:pt x="89" y="98"/>
                      <a:pt x="89" y="98"/>
                    </a:cubicBezTo>
                    <a:cubicBezTo>
                      <a:pt x="90" y="96"/>
                      <a:pt x="92" y="95"/>
                      <a:pt x="92" y="93"/>
                    </a:cubicBezTo>
                    <a:cubicBezTo>
                      <a:pt x="93" y="90"/>
                      <a:pt x="95" y="88"/>
                      <a:pt x="96" y="84"/>
                    </a:cubicBezTo>
                    <a:cubicBezTo>
                      <a:pt x="96" y="84"/>
                      <a:pt x="96" y="83"/>
                      <a:pt x="96" y="83"/>
                    </a:cubicBezTo>
                    <a:cubicBezTo>
                      <a:pt x="96" y="81"/>
                      <a:pt x="97" y="80"/>
                      <a:pt x="97" y="78"/>
                    </a:cubicBezTo>
                    <a:cubicBezTo>
                      <a:pt x="98" y="77"/>
                      <a:pt x="98" y="76"/>
                      <a:pt x="98" y="75"/>
                    </a:cubicBezTo>
                    <a:cubicBezTo>
                      <a:pt x="99" y="68"/>
                      <a:pt x="101" y="63"/>
                      <a:pt x="98" y="55"/>
                    </a:cubicBezTo>
                    <a:cubicBezTo>
                      <a:pt x="97" y="52"/>
                      <a:pt x="96" y="51"/>
                      <a:pt x="94" y="48"/>
                    </a:cubicBezTo>
                    <a:cubicBezTo>
                      <a:pt x="93" y="47"/>
                      <a:pt x="92" y="46"/>
                      <a:pt x="91" y="44"/>
                    </a:cubicBezTo>
                    <a:cubicBezTo>
                      <a:pt x="90" y="43"/>
                      <a:pt x="90" y="42"/>
                      <a:pt x="89" y="42"/>
                    </a:cubicBezTo>
                    <a:cubicBezTo>
                      <a:pt x="89" y="41"/>
                      <a:pt x="89" y="41"/>
                      <a:pt x="88" y="41"/>
                    </a:cubicBezTo>
                    <a:cubicBezTo>
                      <a:pt x="88" y="40"/>
                      <a:pt x="87" y="40"/>
                      <a:pt x="87" y="40"/>
                    </a:cubicBezTo>
                    <a:cubicBezTo>
                      <a:pt x="84" y="38"/>
                      <a:pt x="84" y="36"/>
                      <a:pt x="82" y="35"/>
                    </a:cubicBezTo>
                    <a:cubicBezTo>
                      <a:pt x="82" y="34"/>
                      <a:pt x="81" y="34"/>
                      <a:pt x="81" y="34"/>
                    </a:cubicBezTo>
                    <a:cubicBezTo>
                      <a:pt x="81" y="33"/>
                      <a:pt x="81" y="33"/>
                      <a:pt x="81" y="33"/>
                    </a:cubicBezTo>
                    <a:cubicBezTo>
                      <a:pt x="79" y="32"/>
                      <a:pt x="78" y="30"/>
                      <a:pt x="78" y="29"/>
                    </a:cubicBezTo>
                    <a:cubicBezTo>
                      <a:pt x="77" y="29"/>
                      <a:pt x="76" y="29"/>
                      <a:pt x="76" y="29"/>
                    </a:cubicBezTo>
                    <a:cubicBezTo>
                      <a:pt x="75" y="28"/>
                      <a:pt x="74" y="27"/>
                      <a:pt x="73" y="27"/>
                    </a:cubicBezTo>
                    <a:cubicBezTo>
                      <a:pt x="72" y="26"/>
                      <a:pt x="72" y="25"/>
                      <a:pt x="71" y="25"/>
                    </a:cubicBezTo>
                    <a:cubicBezTo>
                      <a:pt x="69" y="24"/>
                      <a:pt x="65" y="24"/>
                      <a:pt x="63" y="25"/>
                    </a:cubicBezTo>
                    <a:cubicBezTo>
                      <a:pt x="62" y="25"/>
                      <a:pt x="59" y="26"/>
                      <a:pt x="59" y="26"/>
                    </a:cubicBezTo>
                    <a:cubicBezTo>
                      <a:pt x="58" y="26"/>
                      <a:pt x="58" y="26"/>
                      <a:pt x="58" y="27"/>
                    </a:cubicBezTo>
                    <a:cubicBezTo>
                      <a:pt x="58" y="27"/>
                      <a:pt x="57" y="27"/>
                      <a:pt x="57" y="27"/>
                    </a:cubicBezTo>
                    <a:cubicBezTo>
                      <a:pt x="56" y="28"/>
                      <a:pt x="55" y="28"/>
                      <a:pt x="55" y="28"/>
                    </a:cubicBezTo>
                    <a:cubicBezTo>
                      <a:pt x="54" y="29"/>
                      <a:pt x="51" y="30"/>
                      <a:pt x="50" y="31"/>
                    </a:cubicBezTo>
                    <a:cubicBezTo>
                      <a:pt x="48" y="32"/>
                      <a:pt x="47" y="32"/>
                      <a:pt x="45" y="34"/>
                    </a:cubicBezTo>
                    <a:cubicBezTo>
                      <a:pt x="45" y="34"/>
                      <a:pt x="44" y="34"/>
                      <a:pt x="44" y="34"/>
                    </a:cubicBezTo>
                    <a:cubicBezTo>
                      <a:pt x="44" y="34"/>
                      <a:pt x="43" y="35"/>
                      <a:pt x="42" y="35"/>
                    </a:cubicBezTo>
                    <a:cubicBezTo>
                      <a:pt x="42" y="35"/>
                      <a:pt x="42" y="35"/>
                      <a:pt x="42" y="36"/>
                    </a:cubicBezTo>
                    <a:cubicBezTo>
                      <a:pt x="39" y="38"/>
                      <a:pt x="36" y="39"/>
                      <a:pt x="34" y="42"/>
                    </a:cubicBezTo>
                    <a:cubicBezTo>
                      <a:pt x="34" y="42"/>
                      <a:pt x="33" y="43"/>
                      <a:pt x="32" y="43"/>
                    </a:cubicBezTo>
                    <a:cubicBezTo>
                      <a:pt x="32" y="44"/>
                      <a:pt x="31" y="44"/>
                      <a:pt x="31" y="45"/>
                    </a:cubicBezTo>
                    <a:cubicBezTo>
                      <a:pt x="30" y="46"/>
                      <a:pt x="29" y="46"/>
                      <a:pt x="28" y="47"/>
                    </a:cubicBezTo>
                    <a:cubicBezTo>
                      <a:pt x="27" y="47"/>
                      <a:pt x="27" y="47"/>
                      <a:pt x="27" y="48"/>
                    </a:cubicBezTo>
                    <a:cubicBezTo>
                      <a:pt x="26" y="48"/>
                      <a:pt x="25" y="48"/>
                      <a:pt x="25" y="48"/>
                    </a:cubicBezTo>
                    <a:cubicBezTo>
                      <a:pt x="24" y="48"/>
                      <a:pt x="22" y="49"/>
                      <a:pt x="21" y="49"/>
                    </a:cubicBezTo>
                    <a:cubicBezTo>
                      <a:pt x="19" y="49"/>
                      <a:pt x="19" y="49"/>
                      <a:pt x="19" y="49"/>
                    </a:cubicBezTo>
                    <a:cubicBezTo>
                      <a:pt x="18" y="49"/>
                      <a:pt x="16" y="49"/>
                      <a:pt x="16" y="49"/>
                    </a:cubicBezTo>
                    <a:cubicBezTo>
                      <a:pt x="15" y="48"/>
                      <a:pt x="15" y="49"/>
                      <a:pt x="14" y="48"/>
                    </a:cubicBezTo>
                    <a:cubicBezTo>
                      <a:pt x="12" y="47"/>
                      <a:pt x="12" y="47"/>
                      <a:pt x="10" y="47"/>
                    </a:cubicBezTo>
                    <a:cubicBezTo>
                      <a:pt x="10" y="46"/>
                      <a:pt x="9" y="46"/>
                      <a:pt x="8" y="46"/>
                    </a:cubicBezTo>
                    <a:cubicBezTo>
                      <a:pt x="8" y="46"/>
                      <a:pt x="7" y="45"/>
                      <a:pt x="7" y="45"/>
                    </a:cubicBezTo>
                    <a:cubicBezTo>
                      <a:pt x="7" y="45"/>
                      <a:pt x="7" y="45"/>
                      <a:pt x="7" y="45"/>
                    </a:cubicBezTo>
                    <a:cubicBezTo>
                      <a:pt x="7" y="45"/>
                      <a:pt x="5" y="44"/>
                      <a:pt x="5" y="44"/>
                    </a:cubicBezTo>
                    <a:cubicBezTo>
                      <a:pt x="4" y="42"/>
                      <a:pt x="3" y="43"/>
                      <a:pt x="2" y="42"/>
                    </a:cubicBezTo>
                    <a:cubicBezTo>
                      <a:pt x="2" y="40"/>
                      <a:pt x="1" y="41"/>
                      <a:pt x="1" y="40"/>
                    </a:cubicBezTo>
                    <a:cubicBezTo>
                      <a:pt x="1" y="38"/>
                      <a:pt x="0" y="37"/>
                      <a:pt x="0" y="36"/>
                    </a:cubicBezTo>
                    <a:cubicBezTo>
                      <a:pt x="0" y="31"/>
                      <a:pt x="1" y="28"/>
                      <a:pt x="3" y="26"/>
                    </a:cubicBezTo>
                    <a:cubicBezTo>
                      <a:pt x="5" y="24"/>
                      <a:pt x="6" y="23"/>
                      <a:pt x="10" y="23"/>
                    </a:cubicBezTo>
                    <a:cubicBezTo>
                      <a:pt x="11" y="23"/>
                      <a:pt x="13" y="23"/>
                      <a:pt x="14" y="23"/>
                    </a:cubicBezTo>
                    <a:cubicBezTo>
                      <a:pt x="15" y="23"/>
                      <a:pt x="15" y="23"/>
                      <a:pt x="16" y="23"/>
                    </a:cubicBezTo>
                    <a:cubicBezTo>
                      <a:pt x="18" y="24"/>
                      <a:pt x="19" y="24"/>
                      <a:pt x="20" y="24"/>
                    </a:cubicBezTo>
                    <a:cubicBezTo>
                      <a:pt x="20" y="24"/>
                      <a:pt x="21" y="24"/>
                      <a:pt x="22" y="23"/>
                    </a:cubicBezTo>
                    <a:cubicBezTo>
                      <a:pt x="23" y="22"/>
                      <a:pt x="25" y="22"/>
                      <a:pt x="26" y="22"/>
                    </a:cubicBezTo>
                    <a:cubicBezTo>
                      <a:pt x="27" y="21"/>
                      <a:pt x="28" y="20"/>
                      <a:pt x="30" y="20"/>
                    </a:cubicBezTo>
                    <a:cubicBezTo>
                      <a:pt x="31" y="18"/>
                      <a:pt x="34" y="18"/>
                      <a:pt x="36" y="16"/>
                    </a:cubicBezTo>
                    <a:cubicBezTo>
                      <a:pt x="36" y="16"/>
                      <a:pt x="36" y="16"/>
                      <a:pt x="37" y="16"/>
                    </a:cubicBezTo>
                    <a:cubicBezTo>
                      <a:pt x="37" y="16"/>
                      <a:pt x="37" y="16"/>
                      <a:pt x="37" y="15"/>
                    </a:cubicBezTo>
                    <a:cubicBezTo>
                      <a:pt x="41" y="13"/>
                      <a:pt x="45" y="11"/>
                      <a:pt x="49" y="9"/>
                    </a:cubicBezTo>
                    <a:cubicBezTo>
                      <a:pt x="50" y="8"/>
                      <a:pt x="52" y="7"/>
                      <a:pt x="53" y="6"/>
                    </a:cubicBezTo>
                    <a:cubicBezTo>
                      <a:pt x="54" y="6"/>
                      <a:pt x="54" y="6"/>
                      <a:pt x="55" y="6"/>
                    </a:cubicBezTo>
                    <a:cubicBezTo>
                      <a:pt x="56" y="6"/>
                      <a:pt x="56" y="5"/>
                      <a:pt x="57" y="5"/>
                    </a:cubicBezTo>
                    <a:cubicBezTo>
                      <a:pt x="58" y="4"/>
                      <a:pt x="58" y="4"/>
                      <a:pt x="60" y="4"/>
                    </a:cubicBezTo>
                    <a:cubicBezTo>
                      <a:pt x="60" y="3"/>
                      <a:pt x="61" y="3"/>
                      <a:pt x="61" y="3"/>
                    </a:cubicBezTo>
                    <a:cubicBezTo>
                      <a:pt x="62" y="3"/>
                      <a:pt x="62" y="2"/>
                      <a:pt x="62" y="2"/>
                    </a:cubicBezTo>
                    <a:cubicBezTo>
                      <a:pt x="63" y="2"/>
                      <a:pt x="63" y="2"/>
                      <a:pt x="64" y="2"/>
                    </a:cubicBezTo>
                    <a:cubicBezTo>
                      <a:pt x="64" y="2"/>
                      <a:pt x="64" y="1"/>
                      <a:pt x="64" y="1"/>
                    </a:cubicBezTo>
                    <a:cubicBezTo>
                      <a:pt x="65" y="1"/>
                      <a:pt x="65" y="1"/>
                      <a:pt x="65" y="1"/>
                    </a:cubicBezTo>
                    <a:cubicBezTo>
                      <a:pt x="65" y="1"/>
                      <a:pt x="65" y="1"/>
                      <a:pt x="66" y="1"/>
                    </a:cubicBezTo>
                    <a:cubicBezTo>
                      <a:pt x="66" y="1"/>
                      <a:pt x="66" y="1"/>
                      <a:pt x="67" y="1"/>
                    </a:cubicBezTo>
                    <a:cubicBezTo>
                      <a:pt x="67" y="1"/>
                      <a:pt x="67" y="1"/>
                      <a:pt x="68" y="1"/>
                    </a:cubicBezTo>
                    <a:cubicBezTo>
                      <a:pt x="68" y="0"/>
                      <a:pt x="68" y="1"/>
                      <a:pt x="69" y="1"/>
                    </a:cubicBezTo>
                    <a:cubicBezTo>
                      <a:pt x="69" y="1"/>
                      <a:pt x="71" y="0"/>
                      <a:pt x="73" y="0"/>
                    </a:cubicBezTo>
                    <a:cubicBezTo>
                      <a:pt x="74" y="0"/>
                      <a:pt x="76" y="1"/>
                      <a:pt x="7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47" name="Freeform 8">
                <a:extLst>
                  <a:ext uri="{FF2B5EF4-FFF2-40B4-BE49-F238E27FC236}">
                    <a16:creationId xmlns:a16="http://schemas.microsoft.com/office/drawing/2014/main" id="{E7EC4141-4883-404D-BE80-D33C2D517F9B}"/>
                  </a:ext>
                </a:extLst>
              </p:cNvPr>
              <p:cNvSpPr>
                <a:spLocks/>
              </p:cNvSpPr>
              <p:nvPr/>
            </p:nvSpPr>
            <p:spPr bwMode="auto">
              <a:xfrm>
                <a:off x="5497513" y="3151188"/>
                <a:ext cx="241300" cy="433388"/>
              </a:xfrm>
              <a:custGeom>
                <a:avLst/>
                <a:gdLst>
                  <a:gd name="T0" fmla="*/ 20 w 64"/>
                  <a:gd name="T1" fmla="*/ 44 h 115"/>
                  <a:gd name="T2" fmla="*/ 20 w 64"/>
                  <a:gd name="T3" fmla="*/ 35 h 115"/>
                  <a:gd name="T4" fmla="*/ 22 w 64"/>
                  <a:gd name="T5" fmla="*/ 32 h 115"/>
                  <a:gd name="T6" fmla="*/ 22 w 64"/>
                  <a:gd name="T7" fmla="*/ 25 h 115"/>
                  <a:gd name="T8" fmla="*/ 15 w 64"/>
                  <a:gd name="T9" fmla="*/ 24 h 115"/>
                  <a:gd name="T10" fmla="*/ 9 w 64"/>
                  <a:gd name="T11" fmla="*/ 23 h 115"/>
                  <a:gd name="T12" fmla="*/ 2 w 64"/>
                  <a:gd name="T13" fmla="*/ 18 h 115"/>
                  <a:gd name="T14" fmla="*/ 0 w 64"/>
                  <a:gd name="T15" fmla="*/ 12 h 115"/>
                  <a:gd name="T16" fmla="*/ 1 w 64"/>
                  <a:gd name="T17" fmla="*/ 10 h 115"/>
                  <a:gd name="T18" fmla="*/ 10 w 64"/>
                  <a:gd name="T19" fmla="*/ 8 h 115"/>
                  <a:gd name="T20" fmla="*/ 14 w 64"/>
                  <a:gd name="T21" fmla="*/ 7 h 115"/>
                  <a:gd name="T22" fmla="*/ 20 w 64"/>
                  <a:gd name="T23" fmla="*/ 3 h 115"/>
                  <a:gd name="T24" fmla="*/ 27 w 64"/>
                  <a:gd name="T25" fmla="*/ 0 h 115"/>
                  <a:gd name="T26" fmla="*/ 35 w 64"/>
                  <a:gd name="T27" fmla="*/ 0 h 115"/>
                  <a:gd name="T28" fmla="*/ 42 w 64"/>
                  <a:gd name="T29" fmla="*/ 6 h 115"/>
                  <a:gd name="T30" fmla="*/ 46 w 64"/>
                  <a:gd name="T31" fmla="*/ 12 h 115"/>
                  <a:gd name="T32" fmla="*/ 46 w 64"/>
                  <a:gd name="T33" fmla="*/ 17 h 115"/>
                  <a:gd name="T34" fmla="*/ 45 w 64"/>
                  <a:gd name="T35" fmla="*/ 25 h 115"/>
                  <a:gd name="T36" fmla="*/ 41 w 64"/>
                  <a:gd name="T37" fmla="*/ 39 h 115"/>
                  <a:gd name="T38" fmla="*/ 40 w 64"/>
                  <a:gd name="T39" fmla="*/ 42 h 115"/>
                  <a:gd name="T40" fmla="*/ 41 w 64"/>
                  <a:gd name="T41" fmla="*/ 49 h 115"/>
                  <a:gd name="T42" fmla="*/ 50 w 64"/>
                  <a:gd name="T43" fmla="*/ 48 h 115"/>
                  <a:gd name="T44" fmla="*/ 55 w 64"/>
                  <a:gd name="T45" fmla="*/ 48 h 115"/>
                  <a:gd name="T46" fmla="*/ 62 w 64"/>
                  <a:gd name="T47" fmla="*/ 55 h 115"/>
                  <a:gd name="T48" fmla="*/ 64 w 64"/>
                  <a:gd name="T49" fmla="*/ 58 h 115"/>
                  <a:gd name="T50" fmla="*/ 63 w 64"/>
                  <a:gd name="T51" fmla="*/ 62 h 115"/>
                  <a:gd name="T52" fmla="*/ 61 w 64"/>
                  <a:gd name="T53" fmla="*/ 70 h 115"/>
                  <a:gd name="T54" fmla="*/ 62 w 64"/>
                  <a:gd name="T55" fmla="*/ 75 h 115"/>
                  <a:gd name="T56" fmla="*/ 60 w 64"/>
                  <a:gd name="T57" fmla="*/ 82 h 115"/>
                  <a:gd name="T58" fmla="*/ 56 w 64"/>
                  <a:gd name="T59" fmla="*/ 84 h 115"/>
                  <a:gd name="T60" fmla="*/ 50 w 64"/>
                  <a:gd name="T61" fmla="*/ 97 h 115"/>
                  <a:gd name="T62" fmla="*/ 49 w 64"/>
                  <a:gd name="T63" fmla="*/ 100 h 115"/>
                  <a:gd name="T64" fmla="*/ 47 w 64"/>
                  <a:gd name="T65" fmla="*/ 104 h 115"/>
                  <a:gd name="T66" fmla="*/ 43 w 64"/>
                  <a:gd name="T67" fmla="*/ 110 h 115"/>
                  <a:gd name="T68" fmla="*/ 38 w 64"/>
                  <a:gd name="T69" fmla="*/ 114 h 115"/>
                  <a:gd name="T70" fmla="*/ 31 w 64"/>
                  <a:gd name="T71" fmla="*/ 115 h 115"/>
                  <a:gd name="T72" fmla="*/ 26 w 64"/>
                  <a:gd name="T73" fmla="*/ 113 h 115"/>
                  <a:gd name="T74" fmla="*/ 20 w 64"/>
                  <a:gd name="T75" fmla="*/ 111 h 115"/>
                  <a:gd name="T76" fmla="*/ 17 w 64"/>
                  <a:gd name="T77" fmla="*/ 110 h 115"/>
                  <a:gd name="T78" fmla="*/ 15 w 64"/>
                  <a:gd name="T79" fmla="*/ 110 h 115"/>
                  <a:gd name="T80" fmla="*/ 7 w 64"/>
                  <a:gd name="T81" fmla="*/ 109 h 115"/>
                  <a:gd name="T82" fmla="*/ 5 w 64"/>
                  <a:gd name="T83" fmla="*/ 102 h 115"/>
                  <a:gd name="T84" fmla="*/ 8 w 64"/>
                  <a:gd name="T85" fmla="*/ 96 h 115"/>
                  <a:gd name="T86" fmla="*/ 15 w 64"/>
                  <a:gd name="T87" fmla="*/ 92 h 115"/>
                  <a:gd name="T88" fmla="*/ 21 w 64"/>
                  <a:gd name="T89" fmla="*/ 88 h 115"/>
                  <a:gd name="T90" fmla="*/ 24 w 64"/>
                  <a:gd name="T91" fmla="*/ 86 h 115"/>
                  <a:gd name="T92" fmla="*/ 24 w 64"/>
                  <a:gd name="T93" fmla="*/ 84 h 115"/>
                  <a:gd name="T94" fmla="*/ 20 w 64"/>
                  <a:gd name="T95" fmla="*/ 82 h 115"/>
                  <a:gd name="T96" fmla="*/ 18 w 64"/>
                  <a:gd name="T97" fmla="*/ 79 h 115"/>
                  <a:gd name="T98" fmla="*/ 13 w 64"/>
                  <a:gd name="T99" fmla="*/ 76 h 115"/>
                  <a:gd name="T100" fmla="*/ 9 w 64"/>
                  <a:gd name="T101" fmla="*/ 76 h 115"/>
                  <a:gd name="T102" fmla="*/ 6 w 64"/>
                  <a:gd name="T103" fmla="*/ 72 h 115"/>
                  <a:gd name="T104" fmla="*/ 6 w 64"/>
                  <a:gd name="T105" fmla="*/ 68 h 115"/>
                  <a:gd name="T106" fmla="*/ 9 w 64"/>
                  <a:gd name="T107" fmla="*/ 62 h 115"/>
                  <a:gd name="T108" fmla="*/ 10 w 64"/>
                  <a:gd name="T109" fmla="*/ 60 h 115"/>
                  <a:gd name="T110" fmla="*/ 14 w 64"/>
                  <a:gd name="T111" fmla="*/ 57 h 115"/>
                  <a:gd name="T112" fmla="*/ 21 w 64"/>
                  <a:gd name="T113" fmla="*/ 56 h 115"/>
                  <a:gd name="T114" fmla="*/ 21 w 64"/>
                  <a:gd name="T115" fmla="*/ 52 h 115"/>
                  <a:gd name="T116" fmla="*/ 20 w 64"/>
                  <a:gd name="T117" fmla="*/ 4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4" h="115">
                    <a:moveTo>
                      <a:pt x="20" y="45"/>
                    </a:moveTo>
                    <a:cubicBezTo>
                      <a:pt x="20" y="45"/>
                      <a:pt x="20" y="44"/>
                      <a:pt x="20" y="44"/>
                    </a:cubicBezTo>
                    <a:cubicBezTo>
                      <a:pt x="20" y="41"/>
                      <a:pt x="20" y="41"/>
                      <a:pt x="20" y="38"/>
                    </a:cubicBezTo>
                    <a:cubicBezTo>
                      <a:pt x="20" y="37"/>
                      <a:pt x="20" y="36"/>
                      <a:pt x="20" y="35"/>
                    </a:cubicBezTo>
                    <a:cubicBezTo>
                      <a:pt x="21" y="35"/>
                      <a:pt x="21" y="34"/>
                      <a:pt x="21" y="33"/>
                    </a:cubicBezTo>
                    <a:cubicBezTo>
                      <a:pt x="21" y="33"/>
                      <a:pt x="21" y="32"/>
                      <a:pt x="22" y="32"/>
                    </a:cubicBezTo>
                    <a:cubicBezTo>
                      <a:pt x="22" y="30"/>
                      <a:pt x="23" y="29"/>
                      <a:pt x="23" y="28"/>
                    </a:cubicBezTo>
                    <a:cubicBezTo>
                      <a:pt x="23" y="27"/>
                      <a:pt x="23" y="25"/>
                      <a:pt x="22" y="25"/>
                    </a:cubicBezTo>
                    <a:cubicBezTo>
                      <a:pt x="21" y="24"/>
                      <a:pt x="20" y="24"/>
                      <a:pt x="19" y="24"/>
                    </a:cubicBezTo>
                    <a:cubicBezTo>
                      <a:pt x="19" y="23"/>
                      <a:pt x="16" y="24"/>
                      <a:pt x="15" y="24"/>
                    </a:cubicBezTo>
                    <a:cubicBezTo>
                      <a:pt x="15" y="24"/>
                      <a:pt x="13" y="24"/>
                      <a:pt x="13" y="24"/>
                    </a:cubicBezTo>
                    <a:cubicBezTo>
                      <a:pt x="11" y="24"/>
                      <a:pt x="10" y="23"/>
                      <a:pt x="9" y="23"/>
                    </a:cubicBezTo>
                    <a:cubicBezTo>
                      <a:pt x="8" y="23"/>
                      <a:pt x="4" y="20"/>
                      <a:pt x="4" y="20"/>
                    </a:cubicBezTo>
                    <a:cubicBezTo>
                      <a:pt x="3" y="19"/>
                      <a:pt x="3" y="18"/>
                      <a:pt x="2" y="18"/>
                    </a:cubicBezTo>
                    <a:cubicBezTo>
                      <a:pt x="2" y="17"/>
                      <a:pt x="1" y="17"/>
                      <a:pt x="1" y="16"/>
                    </a:cubicBezTo>
                    <a:cubicBezTo>
                      <a:pt x="1" y="15"/>
                      <a:pt x="0" y="13"/>
                      <a:pt x="0" y="12"/>
                    </a:cubicBezTo>
                    <a:cubicBezTo>
                      <a:pt x="0" y="12"/>
                      <a:pt x="0" y="11"/>
                      <a:pt x="0" y="11"/>
                    </a:cubicBezTo>
                    <a:cubicBezTo>
                      <a:pt x="0" y="10"/>
                      <a:pt x="0" y="10"/>
                      <a:pt x="1" y="10"/>
                    </a:cubicBezTo>
                    <a:cubicBezTo>
                      <a:pt x="1" y="9"/>
                      <a:pt x="1" y="9"/>
                      <a:pt x="1" y="9"/>
                    </a:cubicBezTo>
                    <a:cubicBezTo>
                      <a:pt x="5" y="9"/>
                      <a:pt x="7" y="8"/>
                      <a:pt x="10" y="8"/>
                    </a:cubicBezTo>
                    <a:cubicBezTo>
                      <a:pt x="11" y="7"/>
                      <a:pt x="13" y="7"/>
                      <a:pt x="13" y="7"/>
                    </a:cubicBezTo>
                    <a:cubicBezTo>
                      <a:pt x="14" y="7"/>
                      <a:pt x="14" y="7"/>
                      <a:pt x="14" y="7"/>
                    </a:cubicBezTo>
                    <a:cubicBezTo>
                      <a:pt x="15" y="6"/>
                      <a:pt x="15" y="6"/>
                      <a:pt x="16" y="6"/>
                    </a:cubicBezTo>
                    <a:cubicBezTo>
                      <a:pt x="17" y="4"/>
                      <a:pt x="18" y="4"/>
                      <a:pt x="20" y="3"/>
                    </a:cubicBezTo>
                    <a:cubicBezTo>
                      <a:pt x="21" y="3"/>
                      <a:pt x="22" y="2"/>
                      <a:pt x="23" y="2"/>
                    </a:cubicBezTo>
                    <a:cubicBezTo>
                      <a:pt x="24" y="1"/>
                      <a:pt x="26" y="0"/>
                      <a:pt x="27" y="0"/>
                    </a:cubicBezTo>
                    <a:cubicBezTo>
                      <a:pt x="29" y="0"/>
                      <a:pt x="30" y="0"/>
                      <a:pt x="33" y="0"/>
                    </a:cubicBezTo>
                    <a:cubicBezTo>
                      <a:pt x="33" y="0"/>
                      <a:pt x="35" y="0"/>
                      <a:pt x="35" y="0"/>
                    </a:cubicBezTo>
                    <a:cubicBezTo>
                      <a:pt x="36" y="1"/>
                      <a:pt x="38" y="2"/>
                      <a:pt x="39" y="2"/>
                    </a:cubicBezTo>
                    <a:cubicBezTo>
                      <a:pt x="40" y="3"/>
                      <a:pt x="41" y="6"/>
                      <a:pt x="42" y="6"/>
                    </a:cubicBezTo>
                    <a:cubicBezTo>
                      <a:pt x="43" y="7"/>
                      <a:pt x="44" y="9"/>
                      <a:pt x="45" y="9"/>
                    </a:cubicBezTo>
                    <a:cubicBezTo>
                      <a:pt x="45" y="10"/>
                      <a:pt x="45" y="11"/>
                      <a:pt x="46" y="12"/>
                    </a:cubicBezTo>
                    <a:cubicBezTo>
                      <a:pt x="46" y="12"/>
                      <a:pt x="46" y="13"/>
                      <a:pt x="46" y="14"/>
                    </a:cubicBezTo>
                    <a:cubicBezTo>
                      <a:pt x="46" y="15"/>
                      <a:pt x="46" y="16"/>
                      <a:pt x="46" y="17"/>
                    </a:cubicBezTo>
                    <a:cubicBezTo>
                      <a:pt x="46" y="18"/>
                      <a:pt x="46" y="19"/>
                      <a:pt x="46" y="21"/>
                    </a:cubicBezTo>
                    <a:cubicBezTo>
                      <a:pt x="46" y="22"/>
                      <a:pt x="45" y="24"/>
                      <a:pt x="45" y="25"/>
                    </a:cubicBezTo>
                    <a:cubicBezTo>
                      <a:pt x="44" y="28"/>
                      <a:pt x="43" y="32"/>
                      <a:pt x="42" y="34"/>
                    </a:cubicBezTo>
                    <a:cubicBezTo>
                      <a:pt x="41" y="35"/>
                      <a:pt x="41" y="37"/>
                      <a:pt x="41" y="39"/>
                    </a:cubicBezTo>
                    <a:cubicBezTo>
                      <a:pt x="40" y="39"/>
                      <a:pt x="40" y="40"/>
                      <a:pt x="40" y="40"/>
                    </a:cubicBezTo>
                    <a:cubicBezTo>
                      <a:pt x="40" y="42"/>
                      <a:pt x="40" y="40"/>
                      <a:pt x="40" y="42"/>
                    </a:cubicBezTo>
                    <a:cubicBezTo>
                      <a:pt x="40" y="44"/>
                      <a:pt x="40" y="43"/>
                      <a:pt x="40" y="45"/>
                    </a:cubicBezTo>
                    <a:cubicBezTo>
                      <a:pt x="41" y="46"/>
                      <a:pt x="40" y="47"/>
                      <a:pt x="41" y="49"/>
                    </a:cubicBezTo>
                    <a:cubicBezTo>
                      <a:pt x="41" y="49"/>
                      <a:pt x="41" y="51"/>
                      <a:pt x="41" y="50"/>
                    </a:cubicBezTo>
                    <a:cubicBezTo>
                      <a:pt x="43" y="50"/>
                      <a:pt x="48" y="48"/>
                      <a:pt x="50" y="48"/>
                    </a:cubicBezTo>
                    <a:cubicBezTo>
                      <a:pt x="50" y="48"/>
                      <a:pt x="50" y="48"/>
                      <a:pt x="50" y="48"/>
                    </a:cubicBezTo>
                    <a:cubicBezTo>
                      <a:pt x="52" y="48"/>
                      <a:pt x="53" y="48"/>
                      <a:pt x="55" y="48"/>
                    </a:cubicBezTo>
                    <a:cubicBezTo>
                      <a:pt x="57" y="48"/>
                      <a:pt x="57" y="49"/>
                      <a:pt x="60" y="51"/>
                    </a:cubicBezTo>
                    <a:cubicBezTo>
                      <a:pt x="61" y="52"/>
                      <a:pt x="62" y="54"/>
                      <a:pt x="62" y="55"/>
                    </a:cubicBezTo>
                    <a:cubicBezTo>
                      <a:pt x="62" y="55"/>
                      <a:pt x="62" y="55"/>
                      <a:pt x="63" y="55"/>
                    </a:cubicBezTo>
                    <a:cubicBezTo>
                      <a:pt x="63" y="56"/>
                      <a:pt x="63" y="57"/>
                      <a:pt x="64" y="58"/>
                    </a:cubicBezTo>
                    <a:cubicBezTo>
                      <a:pt x="64" y="59"/>
                      <a:pt x="64" y="59"/>
                      <a:pt x="64" y="60"/>
                    </a:cubicBezTo>
                    <a:cubicBezTo>
                      <a:pt x="64" y="61"/>
                      <a:pt x="63" y="61"/>
                      <a:pt x="63" y="62"/>
                    </a:cubicBezTo>
                    <a:cubicBezTo>
                      <a:pt x="62" y="64"/>
                      <a:pt x="63" y="64"/>
                      <a:pt x="62" y="66"/>
                    </a:cubicBezTo>
                    <a:cubicBezTo>
                      <a:pt x="61" y="66"/>
                      <a:pt x="61" y="70"/>
                      <a:pt x="61" y="70"/>
                    </a:cubicBezTo>
                    <a:cubicBezTo>
                      <a:pt x="61" y="70"/>
                      <a:pt x="61" y="70"/>
                      <a:pt x="61" y="71"/>
                    </a:cubicBezTo>
                    <a:cubicBezTo>
                      <a:pt x="61" y="72"/>
                      <a:pt x="62" y="73"/>
                      <a:pt x="62" y="75"/>
                    </a:cubicBezTo>
                    <a:cubicBezTo>
                      <a:pt x="63" y="77"/>
                      <a:pt x="62" y="79"/>
                      <a:pt x="61" y="80"/>
                    </a:cubicBezTo>
                    <a:cubicBezTo>
                      <a:pt x="60" y="81"/>
                      <a:pt x="60" y="81"/>
                      <a:pt x="60" y="82"/>
                    </a:cubicBezTo>
                    <a:cubicBezTo>
                      <a:pt x="58" y="82"/>
                      <a:pt x="58" y="83"/>
                      <a:pt x="58" y="83"/>
                    </a:cubicBezTo>
                    <a:cubicBezTo>
                      <a:pt x="57" y="83"/>
                      <a:pt x="56" y="83"/>
                      <a:pt x="56" y="84"/>
                    </a:cubicBezTo>
                    <a:cubicBezTo>
                      <a:pt x="54" y="84"/>
                      <a:pt x="51" y="84"/>
                      <a:pt x="50" y="85"/>
                    </a:cubicBezTo>
                    <a:cubicBezTo>
                      <a:pt x="50" y="89"/>
                      <a:pt x="50" y="93"/>
                      <a:pt x="50" y="97"/>
                    </a:cubicBezTo>
                    <a:cubicBezTo>
                      <a:pt x="50" y="97"/>
                      <a:pt x="49" y="98"/>
                      <a:pt x="49" y="99"/>
                    </a:cubicBezTo>
                    <a:cubicBezTo>
                      <a:pt x="49" y="99"/>
                      <a:pt x="49" y="100"/>
                      <a:pt x="49" y="100"/>
                    </a:cubicBezTo>
                    <a:cubicBezTo>
                      <a:pt x="49" y="101"/>
                      <a:pt x="48" y="102"/>
                      <a:pt x="48" y="102"/>
                    </a:cubicBezTo>
                    <a:cubicBezTo>
                      <a:pt x="48" y="103"/>
                      <a:pt x="48" y="103"/>
                      <a:pt x="47" y="104"/>
                    </a:cubicBezTo>
                    <a:cubicBezTo>
                      <a:pt x="47" y="105"/>
                      <a:pt x="46" y="107"/>
                      <a:pt x="45" y="108"/>
                    </a:cubicBezTo>
                    <a:cubicBezTo>
                      <a:pt x="44" y="109"/>
                      <a:pt x="44" y="109"/>
                      <a:pt x="43" y="110"/>
                    </a:cubicBezTo>
                    <a:cubicBezTo>
                      <a:pt x="42" y="111"/>
                      <a:pt x="41" y="111"/>
                      <a:pt x="41" y="112"/>
                    </a:cubicBezTo>
                    <a:cubicBezTo>
                      <a:pt x="40" y="113"/>
                      <a:pt x="39" y="113"/>
                      <a:pt x="38" y="114"/>
                    </a:cubicBezTo>
                    <a:cubicBezTo>
                      <a:pt x="37" y="114"/>
                      <a:pt x="35" y="114"/>
                      <a:pt x="34" y="115"/>
                    </a:cubicBezTo>
                    <a:cubicBezTo>
                      <a:pt x="33" y="115"/>
                      <a:pt x="32" y="115"/>
                      <a:pt x="31" y="115"/>
                    </a:cubicBezTo>
                    <a:cubicBezTo>
                      <a:pt x="30" y="114"/>
                      <a:pt x="29" y="114"/>
                      <a:pt x="28" y="114"/>
                    </a:cubicBezTo>
                    <a:cubicBezTo>
                      <a:pt x="27" y="114"/>
                      <a:pt x="26" y="113"/>
                      <a:pt x="26" y="113"/>
                    </a:cubicBezTo>
                    <a:cubicBezTo>
                      <a:pt x="25" y="112"/>
                      <a:pt x="25" y="112"/>
                      <a:pt x="24" y="112"/>
                    </a:cubicBezTo>
                    <a:cubicBezTo>
                      <a:pt x="23" y="111"/>
                      <a:pt x="22" y="111"/>
                      <a:pt x="20" y="111"/>
                    </a:cubicBezTo>
                    <a:cubicBezTo>
                      <a:pt x="20" y="111"/>
                      <a:pt x="20" y="110"/>
                      <a:pt x="19" y="110"/>
                    </a:cubicBezTo>
                    <a:cubicBezTo>
                      <a:pt x="18" y="110"/>
                      <a:pt x="18" y="110"/>
                      <a:pt x="17" y="110"/>
                    </a:cubicBezTo>
                    <a:cubicBezTo>
                      <a:pt x="16" y="110"/>
                      <a:pt x="15" y="110"/>
                      <a:pt x="15" y="110"/>
                    </a:cubicBezTo>
                    <a:cubicBezTo>
                      <a:pt x="15" y="110"/>
                      <a:pt x="15" y="110"/>
                      <a:pt x="15" y="110"/>
                    </a:cubicBezTo>
                    <a:cubicBezTo>
                      <a:pt x="13" y="110"/>
                      <a:pt x="11" y="110"/>
                      <a:pt x="10" y="110"/>
                    </a:cubicBezTo>
                    <a:cubicBezTo>
                      <a:pt x="9" y="110"/>
                      <a:pt x="8" y="109"/>
                      <a:pt x="7" y="109"/>
                    </a:cubicBezTo>
                    <a:cubicBezTo>
                      <a:pt x="7" y="109"/>
                      <a:pt x="6" y="108"/>
                      <a:pt x="6" y="108"/>
                    </a:cubicBezTo>
                    <a:cubicBezTo>
                      <a:pt x="4" y="105"/>
                      <a:pt x="5" y="104"/>
                      <a:pt x="5" y="102"/>
                    </a:cubicBezTo>
                    <a:cubicBezTo>
                      <a:pt x="5" y="101"/>
                      <a:pt x="5" y="100"/>
                      <a:pt x="6" y="100"/>
                    </a:cubicBezTo>
                    <a:cubicBezTo>
                      <a:pt x="6" y="98"/>
                      <a:pt x="7" y="97"/>
                      <a:pt x="8" y="96"/>
                    </a:cubicBezTo>
                    <a:cubicBezTo>
                      <a:pt x="9" y="94"/>
                      <a:pt x="11" y="94"/>
                      <a:pt x="12" y="93"/>
                    </a:cubicBezTo>
                    <a:cubicBezTo>
                      <a:pt x="14" y="92"/>
                      <a:pt x="13" y="92"/>
                      <a:pt x="15" y="92"/>
                    </a:cubicBezTo>
                    <a:cubicBezTo>
                      <a:pt x="16" y="91"/>
                      <a:pt x="18" y="90"/>
                      <a:pt x="19" y="89"/>
                    </a:cubicBezTo>
                    <a:cubicBezTo>
                      <a:pt x="20" y="89"/>
                      <a:pt x="20" y="88"/>
                      <a:pt x="21" y="88"/>
                    </a:cubicBezTo>
                    <a:cubicBezTo>
                      <a:pt x="21" y="87"/>
                      <a:pt x="22" y="87"/>
                      <a:pt x="22" y="87"/>
                    </a:cubicBezTo>
                    <a:cubicBezTo>
                      <a:pt x="23" y="86"/>
                      <a:pt x="23" y="86"/>
                      <a:pt x="24" y="86"/>
                    </a:cubicBezTo>
                    <a:cubicBezTo>
                      <a:pt x="24" y="86"/>
                      <a:pt x="24" y="86"/>
                      <a:pt x="24" y="86"/>
                    </a:cubicBezTo>
                    <a:cubicBezTo>
                      <a:pt x="24" y="85"/>
                      <a:pt x="24" y="85"/>
                      <a:pt x="24" y="84"/>
                    </a:cubicBezTo>
                    <a:cubicBezTo>
                      <a:pt x="24" y="84"/>
                      <a:pt x="24" y="84"/>
                      <a:pt x="24" y="83"/>
                    </a:cubicBezTo>
                    <a:cubicBezTo>
                      <a:pt x="22" y="83"/>
                      <a:pt x="21" y="82"/>
                      <a:pt x="20" y="82"/>
                    </a:cubicBezTo>
                    <a:cubicBezTo>
                      <a:pt x="20" y="81"/>
                      <a:pt x="19" y="81"/>
                      <a:pt x="18" y="81"/>
                    </a:cubicBezTo>
                    <a:cubicBezTo>
                      <a:pt x="18" y="81"/>
                      <a:pt x="18" y="79"/>
                      <a:pt x="18" y="79"/>
                    </a:cubicBezTo>
                    <a:cubicBezTo>
                      <a:pt x="16" y="79"/>
                      <a:pt x="16" y="77"/>
                      <a:pt x="15" y="77"/>
                    </a:cubicBezTo>
                    <a:cubicBezTo>
                      <a:pt x="14" y="77"/>
                      <a:pt x="14" y="77"/>
                      <a:pt x="13" y="76"/>
                    </a:cubicBezTo>
                    <a:cubicBezTo>
                      <a:pt x="13" y="76"/>
                      <a:pt x="12" y="76"/>
                      <a:pt x="11" y="76"/>
                    </a:cubicBezTo>
                    <a:cubicBezTo>
                      <a:pt x="11" y="76"/>
                      <a:pt x="10" y="76"/>
                      <a:pt x="9" y="76"/>
                    </a:cubicBezTo>
                    <a:cubicBezTo>
                      <a:pt x="7" y="75"/>
                      <a:pt x="8" y="75"/>
                      <a:pt x="7" y="74"/>
                    </a:cubicBezTo>
                    <a:cubicBezTo>
                      <a:pt x="6" y="74"/>
                      <a:pt x="6" y="73"/>
                      <a:pt x="6" y="72"/>
                    </a:cubicBezTo>
                    <a:cubicBezTo>
                      <a:pt x="6" y="71"/>
                      <a:pt x="6" y="70"/>
                      <a:pt x="6" y="69"/>
                    </a:cubicBezTo>
                    <a:cubicBezTo>
                      <a:pt x="6" y="68"/>
                      <a:pt x="6" y="68"/>
                      <a:pt x="6" y="68"/>
                    </a:cubicBezTo>
                    <a:cubicBezTo>
                      <a:pt x="6" y="66"/>
                      <a:pt x="8" y="64"/>
                      <a:pt x="8" y="63"/>
                    </a:cubicBezTo>
                    <a:cubicBezTo>
                      <a:pt x="8" y="63"/>
                      <a:pt x="9" y="62"/>
                      <a:pt x="9" y="62"/>
                    </a:cubicBezTo>
                    <a:cubicBezTo>
                      <a:pt x="9" y="62"/>
                      <a:pt x="9" y="62"/>
                      <a:pt x="9" y="62"/>
                    </a:cubicBezTo>
                    <a:cubicBezTo>
                      <a:pt x="9" y="61"/>
                      <a:pt x="10" y="61"/>
                      <a:pt x="10" y="60"/>
                    </a:cubicBezTo>
                    <a:cubicBezTo>
                      <a:pt x="11" y="59"/>
                      <a:pt x="11" y="58"/>
                      <a:pt x="12" y="58"/>
                    </a:cubicBezTo>
                    <a:cubicBezTo>
                      <a:pt x="13" y="57"/>
                      <a:pt x="13" y="57"/>
                      <a:pt x="14" y="57"/>
                    </a:cubicBezTo>
                    <a:cubicBezTo>
                      <a:pt x="16" y="57"/>
                      <a:pt x="17" y="57"/>
                      <a:pt x="18" y="57"/>
                    </a:cubicBezTo>
                    <a:cubicBezTo>
                      <a:pt x="19" y="56"/>
                      <a:pt x="20" y="56"/>
                      <a:pt x="21" y="56"/>
                    </a:cubicBezTo>
                    <a:cubicBezTo>
                      <a:pt x="21" y="55"/>
                      <a:pt x="20" y="54"/>
                      <a:pt x="21" y="54"/>
                    </a:cubicBezTo>
                    <a:cubicBezTo>
                      <a:pt x="21" y="53"/>
                      <a:pt x="20" y="53"/>
                      <a:pt x="21" y="52"/>
                    </a:cubicBezTo>
                    <a:cubicBezTo>
                      <a:pt x="20" y="51"/>
                      <a:pt x="20" y="51"/>
                      <a:pt x="20" y="50"/>
                    </a:cubicBezTo>
                    <a:cubicBezTo>
                      <a:pt x="20" y="49"/>
                      <a:pt x="20" y="46"/>
                      <a:pt x="20"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48" name="Freeform 9">
                <a:extLst>
                  <a:ext uri="{FF2B5EF4-FFF2-40B4-BE49-F238E27FC236}">
                    <a16:creationId xmlns:a16="http://schemas.microsoft.com/office/drawing/2014/main" id="{F01A7EC3-03A6-4EC9-860B-F7696D2CF95C}"/>
                  </a:ext>
                </a:extLst>
              </p:cNvPr>
              <p:cNvSpPr>
                <a:spLocks/>
              </p:cNvSpPr>
              <p:nvPr/>
            </p:nvSpPr>
            <p:spPr bwMode="auto">
              <a:xfrm>
                <a:off x="5576888" y="2940050"/>
                <a:ext cx="255588" cy="192088"/>
              </a:xfrm>
              <a:custGeom>
                <a:avLst/>
                <a:gdLst>
                  <a:gd name="T0" fmla="*/ 11 w 68"/>
                  <a:gd name="T1" fmla="*/ 42 h 51"/>
                  <a:gd name="T2" fmla="*/ 16 w 68"/>
                  <a:gd name="T3" fmla="*/ 36 h 51"/>
                  <a:gd name="T4" fmla="*/ 21 w 68"/>
                  <a:gd name="T5" fmla="*/ 30 h 51"/>
                  <a:gd name="T6" fmla="*/ 22 w 68"/>
                  <a:gd name="T7" fmla="*/ 28 h 51"/>
                  <a:gd name="T8" fmla="*/ 23 w 68"/>
                  <a:gd name="T9" fmla="*/ 26 h 51"/>
                  <a:gd name="T10" fmla="*/ 20 w 68"/>
                  <a:gd name="T11" fmla="*/ 26 h 51"/>
                  <a:gd name="T12" fmla="*/ 17 w 68"/>
                  <a:gd name="T13" fmla="*/ 27 h 51"/>
                  <a:gd name="T14" fmla="*/ 15 w 68"/>
                  <a:gd name="T15" fmla="*/ 28 h 51"/>
                  <a:gd name="T16" fmla="*/ 10 w 68"/>
                  <a:gd name="T17" fmla="*/ 30 h 51"/>
                  <a:gd name="T18" fmla="*/ 6 w 68"/>
                  <a:gd name="T19" fmla="*/ 32 h 51"/>
                  <a:gd name="T20" fmla="*/ 2 w 68"/>
                  <a:gd name="T21" fmla="*/ 27 h 51"/>
                  <a:gd name="T22" fmla="*/ 1 w 68"/>
                  <a:gd name="T23" fmla="*/ 22 h 51"/>
                  <a:gd name="T24" fmla="*/ 0 w 68"/>
                  <a:gd name="T25" fmla="*/ 17 h 51"/>
                  <a:gd name="T26" fmla="*/ 4 w 68"/>
                  <a:gd name="T27" fmla="*/ 11 h 51"/>
                  <a:gd name="T28" fmla="*/ 5 w 68"/>
                  <a:gd name="T29" fmla="*/ 10 h 51"/>
                  <a:gd name="T30" fmla="*/ 7 w 68"/>
                  <a:gd name="T31" fmla="*/ 9 h 51"/>
                  <a:gd name="T32" fmla="*/ 15 w 68"/>
                  <a:gd name="T33" fmla="*/ 6 h 51"/>
                  <a:gd name="T34" fmla="*/ 29 w 68"/>
                  <a:gd name="T35" fmla="*/ 2 h 51"/>
                  <a:gd name="T36" fmla="*/ 35 w 68"/>
                  <a:gd name="T37" fmla="*/ 2 h 51"/>
                  <a:gd name="T38" fmla="*/ 44 w 68"/>
                  <a:gd name="T39" fmla="*/ 1 h 51"/>
                  <a:gd name="T40" fmla="*/ 57 w 68"/>
                  <a:gd name="T41" fmla="*/ 1 h 51"/>
                  <a:gd name="T42" fmla="*/ 59 w 68"/>
                  <a:gd name="T43" fmla="*/ 3 h 51"/>
                  <a:gd name="T44" fmla="*/ 60 w 68"/>
                  <a:gd name="T45" fmla="*/ 3 h 51"/>
                  <a:gd name="T46" fmla="*/ 64 w 68"/>
                  <a:gd name="T47" fmla="*/ 4 h 51"/>
                  <a:gd name="T48" fmla="*/ 68 w 68"/>
                  <a:gd name="T49" fmla="*/ 10 h 51"/>
                  <a:gd name="T50" fmla="*/ 68 w 68"/>
                  <a:gd name="T51" fmla="*/ 16 h 51"/>
                  <a:gd name="T52" fmla="*/ 66 w 68"/>
                  <a:gd name="T53" fmla="*/ 20 h 51"/>
                  <a:gd name="T54" fmla="*/ 64 w 68"/>
                  <a:gd name="T55" fmla="*/ 24 h 51"/>
                  <a:gd name="T56" fmla="*/ 61 w 68"/>
                  <a:gd name="T57" fmla="*/ 26 h 51"/>
                  <a:gd name="T58" fmla="*/ 56 w 68"/>
                  <a:gd name="T59" fmla="*/ 26 h 51"/>
                  <a:gd name="T60" fmla="*/ 53 w 68"/>
                  <a:gd name="T61" fmla="*/ 27 h 51"/>
                  <a:gd name="T62" fmla="*/ 46 w 68"/>
                  <a:gd name="T63" fmla="*/ 28 h 51"/>
                  <a:gd name="T64" fmla="*/ 43 w 68"/>
                  <a:gd name="T65" fmla="*/ 31 h 51"/>
                  <a:gd name="T66" fmla="*/ 37 w 68"/>
                  <a:gd name="T67" fmla="*/ 35 h 51"/>
                  <a:gd name="T68" fmla="*/ 31 w 68"/>
                  <a:gd name="T69" fmla="*/ 39 h 51"/>
                  <a:gd name="T70" fmla="*/ 28 w 68"/>
                  <a:gd name="T71" fmla="*/ 43 h 51"/>
                  <a:gd name="T72" fmla="*/ 23 w 68"/>
                  <a:gd name="T73" fmla="*/ 46 h 51"/>
                  <a:gd name="T74" fmla="*/ 21 w 68"/>
                  <a:gd name="T75" fmla="*/ 48 h 51"/>
                  <a:gd name="T76" fmla="*/ 17 w 68"/>
                  <a:gd name="T77" fmla="*/ 50 h 51"/>
                  <a:gd name="T78" fmla="*/ 11 w 68"/>
                  <a:gd name="T79" fmla="*/ 49 h 51"/>
                  <a:gd name="T80" fmla="*/ 10 w 68"/>
                  <a:gd name="T81" fmla="*/ 4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8" h="51">
                    <a:moveTo>
                      <a:pt x="10" y="44"/>
                    </a:moveTo>
                    <a:cubicBezTo>
                      <a:pt x="11" y="43"/>
                      <a:pt x="10" y="43"/>
                      <a:pt x="11" y="42"/>
                    </a:cubicBezTo>
                    <a:cubicBezTo>
                      <a:pt x="13" y="40"/>
                      <a:pt x="13" y="39"/>
                      <a:pt x="13" y="39"/>
                    </a:cubicBezTo>
                    <a:cubicBezTo>
                      <a:pt x="15" y="38"/>
                      <a:pt x="15" y="37"/>
                      <a:pt x="16" y="36"/>
                    </a:cubicBezTo>
                    <a:cubicBezTo>
                      <a:pt x="17" y="35"/>
                      <a:pt x="18" y="34"/>
                      <a:pt x="20" y="32"/>
                    </a:cubicBezTo>
                    <a:cubicBezTo>
                      <a:pt x="20" y="31"/>
                      <a:pt x="21" y="30"/>
                      <a:pt x="21" y="30"/>
                    </a:cubicBezTo>
                    <a:cubicBezTo>
                      <a:pt x="21" y="29"/>
                      <a:pt x="21" y="29"/>
                      <a:pt x="21" y="29"/>
                    </a:cubicBezTo>
                    <a:cubicBezTo>
                      <a:pt x="22" y="29"/>
                      <a:pt x="22" y="28"/>
                      <a:pt x="22" y="28"/>
                    </a:cubicBezTo>
                    <a:cubicBezTo>
                      <a:pt x="22" y="28"/>
                      <a:pt x="22" y="28"/>
                      <a:pt x="22" y="28"/>
                    </a:cubicBezTo>
                    <a:cubicBezTo>
                      <a:pt x="23" y="27"/>
                      <a:pt x="23" y="27"/>
                      <a:pt x="23" y="26"/>
                    </a:cubicBezTo>
                    <a:cubicBezTo>
                      <a:pt x="24" y="25"/>
                      <a:pt x="25" y="25"/>
                      <a:pt x="25" y="25"/>
                    </a:cubicBezTo>
                    <a:cubicBezTo>
                      <a:pt x="24" y="25"/>
                      <a:pt x="21" y="25"/>
                      <a:pt x="20" y="26"/>
                    </a:cubicBezTo>
                    <a:cubicBezTo>
                      <a:pt x="20" y="26"/>
                      <a:pt x="20" y="26"/>
                      <a:pt x="19" y="26"/>
                    </a:cubicBezTo>
                    <a:cubicBezTo>
                      <a:pt x="18" y="27"/>
                      <a:pt x="18" y="27"/>
                      <a:pt x="17" y="27"/>
                    </a:cubicBezTo>
                    <a:cubicBezTo>
                      <a:pt x="16" y="27"/>
                      <a:pt x="16" y="27"/>
                      <a:pt x="16" y="27"/>
                    </a:cubicBezTo>
                    <a:cubicBezTo>
                      <a:pt x="15" y="27"/>
                      <a:pt x="15" y="28"/>
                      <a:pt x="15" y="28"/>
                    </a:cubicBezTo>
                    <a:cubicBezTo>
                      <a:pt x="14" y="28"/>
                      <a:pt x="13" y="29"/>
                      <a:pt x="12" y="29"/>
                    </a:cubicBezTo>
                    <a:cubicBezTo>
                      <a:pt x="12" y="30"/>
                      <a:pt x="10" y="30"/>
                      <a:pt x="10" y="30"/>
                    </a:cubicBezTo>
                    <a:cubicBezTo>
                      <a:pt x="9" y="31"/>
                      <a:pt x="9" y="31"/>
                      <a:pt x="8" y="32"/>
                    </a:cubicBezTo>
                    <a:cubicBezTo>
                      <a:pt x="7" y="32"/>
                      <a:pt x="6" y="32"/>
                      <a:pt x="6" y="32"/>
                    </a:cubicBezTo>
                    <a:cubicBezTo>
                      <a:pt x="4" y="31"/>
                      <a:pt x="5" y="31"/>
                      <a:pt x="4" y="31"/>
                    </a:cubicBezTo>
                    <a:cubicBezTo>
                      <a:pt x="3" y="29"/>
                      <a:pt x="3" y="28"/>
                      <a:pt x="2" y="27"/>
                    </a:cubicBezTo>
                    <a:cubicBezTo>
                      <a:pt x="2" y="27"/>
                      <a:pt x="2" y="26"/>
                      <a:pt x="2" y="25"/>
                    </a:cubicBezTo>
                    <a:cubicBezTo>
                      <a:pt x="1" y="24"/>
                      <a:pt x="1" y="23"/>
                      <a:pt x="1" y="22"/>
                    </a:cubicBezTo>
                    <a:cubicBezTo>
                      <a:pt x="1" y="22"/>
                      <a:pt x="0" y="21"/>
                      <a:pt x="0" y="20"/>
                    </a:cubicBezTo>
                    <a:cubicBezTo>
                      <a:pt x="0" y="19"/>
                      <a:pt x="0" y="18"/>
                      <a:pt x="0" y="17"/>
                    </a:cubicBezTo>
                    <a:cubicBezTo>
                      <a:pt x="1" y="17"/>
                      <a:pt x="1" y="16"/>
                      <a:pt x="1" y="16"/>
                    </a:cubicBezTo>
                    <a:cubicBezTo>
                      <a:pt x="1" y="14"/>
                      <a:pt x="3" y="13"/>
                      <a:pt x="4" y="11"/>
                    </a:cubicBezTo>
                    <a:cubicBezTo>
                      <a:pt x="4" y="11"/>
                      <a:pt x="4" y="11"/>
                      <a:pt x="4" y="11"/>
                    </a:cubicBezTo>
                    <a:cubicBezTo>
                      <a:pt x="4" y="10"/>
                      <a:pt x="5" y="10"/>
                      <a:pt x="5" y="10"/>
                    </a:cubicBezTo>
                    <a:cubicBezTo>
                      <a:pt x="6" y="10"/>
                      <a:pt x="6" y="10"/>
                      <a:pt x="6" y="9"/>
                    </a:cubicBezTo>
                    <a:cubicBezTo>
                      <a:pt x="7" y="9"/>
                      <a:pt x="7" y="10"/>
                      <a:pt x="7" y="9"/>
                    </a:cubicBezTo>
                    <a:cubicBezTo>
                      <a:pt x="9" y="9"/>
                      <a:pt x="11" y="7"/>
                      <a:pt x="14" y="7"/>
                    </a:cubicBezTo>
                    <a:cubicBezTo>
                      <a:pt x="14" y="6"/>
                      <a:pt x="15" y="6"/>
                      <a:pt x="15" y="6"/>
                    </a:cubicBezTo>
                    <a:cubicBezTo>
                      <a:pt x="16" y="6"/>
                      <a:pt x="17" y="5"/>
                      <a:pt x="18" y="5"/>
                    </a:cubicBezTo>
                    <a:cubicBezTo>
                      <a:pt x="21" y="3"/>
                      <a:pt x="25" y="2"/>
                      <a:pt x="29" y="2"/>
                    </a:cubicBezTo>
                    <a:cubicBezTo>
                      <a:pt x="30" y="2"/>
                      <a:pt x="31" y="2"/>
                      <a:pt x="31" y="2"/>
                    </a:cubicBezTo>
                    <a:cubicBezTo>
                      <a:pt x="33" y="2"/>
                      <a:pt x="34" y="2"/>
                      <a:pt x="35" y="2"/>
                    </a:cubicBezTo>
                    <a:cubicBezTo>
                      <a:pt x="36" y="2"/>
                      <a:pt x="36" y="1"/>
                      <a:pt x="37" y="1"/>
                    </a:cubicBezTo>
                    <a:cubicBezTo>
                      <a:pt x="39" y="1"/>
                      <a:pt x="42" y="1"/>
                      <a:pt x="44" y="1"/>
                    </a:cubicBezTo>
                    <a:cubicBezTo>
                      <a:pt x="45" y="0"/>
                      <a:pt x="51" y="0"/>
                      <a:pt x="54" y="0"/>
                    </a:cubicBezTo>
                    <a:cubicBezTo>
                      <a:pt x="55" y="0"/>
                      <a:pt x="56" y="0"/>
                      <a:pt x="57" y="1"/>
                    </a:cubicBezTo>
                    <a:cubicBezTo>
                      <a:pt x="57" y="1"/>
                      <a:pt x="58" y="2"/>
                      <a:pt x="59" y="2"/>
                    </a:cubicBezTo>
                    <a:cubicBezTo>
                      <a:pt x="59" y="3"/>
                      <a:pt x="59" y="3"/>
                      <a:pt x="59" y="3"/>
                    </a:cubicBezTo>
                    <a:cubicBezTo>
                      <a:pt x="59" y="3"/>
                      <a:pt x="59" y="3"/>
                      <a:pt x="59" y="3"/>
                    </a:cubicBezTo>
                    <a:cubicBezTo>
                      <a:pt x="59" y="3"/>
                      <a:pt x="60" y="3"/>
                      <a:pt x="60" y="3"/>
                    </a:cubicBezTo>
                    <a:cubicBezTo>
                      <a:pt x="60" y="3"/>
                      <a:pt x="60" y="3"/>
                      <a:pt x="60" y="3"/>
                    </a:cubicBezTo>
                    <a:cubicBezTo>
                      <a:pt x="61" y="3"/>
                      <a:pt x="62" y="4"/>
                      <a:pt x="64" y="4"/>
                    </a:cubicBezTo>
                    <a:cubicBezTo>
                      <a:pt x="64" y="5"/>
                      <a:pt x="65" y="5"/>
                      <a:pt x="65" y="5"/>
                    </a:cubicBezTo>
                    <a:cubicBezTo>
                      <a:pt x="66" y="7"/>
                      <a:pt x="67" y="9"/>
                      <a:pt x="68" y="10"/>
                    </a:cubicBezTo>
                    <a:cubicBezTo>
                      <a:pt x="68" y="11"/>
                      <a:pt x="68" y="12"/>
                      <a:pt x="68" y="12"/>
                    </a:cubicBezTo>
                    <a:cubicBezTo>
                      <a:pt x="68" y="14"/>
                      <a:pt x="68" y="15"/>
                      <a:pt x="68" y="16"/>
                    </a:cubicBezTo>
                    <a:cubicBezTo>
                      <a:pt x="68" y="17"/>
                      <a:pt x="68" y="17"/>
                      <a:pt x="68" y="18"/>
                    </a:cubicBezTo>
                    <a:cubicBezTo>
                      <a:pt x="68" y="18"/>
                      <a:pt x="67" y="19"/>
                      <a:pt x="66" y="20"/>
                    </a:cubicBezTo>
                    <a:cubicBezTo>
                      <a:pt x="66" y="21"/>
                      <a:pt x="65" y="21"/>
                      <a:pt x="65" y="22"/>
                    </a:cubicBezTo>
                    <a:cubicBezTo>
                      <a:pt x="64" y="23"/>
                      <a:pt x="64" y="23"/>
                      <a:pt x="64" y="24"/>
                    </a:cubicBezTo>
                    <a:cubicBezTo>
                      <a:pt x="63" y="24"/>
                      <a:pt x="63" y="25"/>
                      <a:pt x="63" y="25"/>
                    </a:cubicBezTo>
                    <a:cubicBezTo>
                      <a:pt x="62" y="26"/>
                      <a:pt x="61" y="26"/>
                      <a:pt x="61" y="26"/>
                    </a:cubicBezTo>
                    <a:cubicBezTo>
                      <a:pt x="59" y="26"/>
                      <a:pt x="59" y="26"/>
                      <a:pt x="58" y="26"/>
                    </a:cubicBezTo>
                    <a:cubicBezTo>
                      <a:pt x="57" y="26"/>
                      <a:pt x="57" y="26"/>
                      <a:pt x="56" y="26"/>
                    </a:cubicBezTo>
                    <a:cubicBezTo>
                      <a:pt x="56" y="26"/>
                      <a:pt x="55" y="26"/>
                      <a:pt x="55" y="26"/>
                    </a:cubicBezTo>
                    <a:cubicBezTo>
                      <a:pt x="54" y="26"/>
                      <a:pt x="53" y="26"/>
                      <a:pt x="53" y="27"/>
                    </a:cubicBezTo>
                    <a:cubicBezTo>
                      <a:pt x="52" y="27"/>
                      <a:pt x="51" y="27"/>
                      <a:pt x="49" y="27"/>
                    </a:cubicBezTo>
                    <a:cubicBezTo>
                      <a:pt x="48" y="27"/>
                      <a:pt x="47" y="28"/>
                      <a:pt x="46" y="28"/>
                    </a:cubicBezTo>
                    <a:cubicBezTo>
                      <a:pt x="46" y="29"/>
                      <a:pt x="45" y="29"/>
                      <a:pt x="45" y="29"/>
                    </a:cubicBezTo>
                    <a:cubicBezTo>
                      <a:pt x="44" y="30"/>
                      <a:pt x="44" y="30"/>
                      <a:pt x="43" y="31"/>
                    </a:cubicBezTo>
                    <a:cubicBezTo>
                      <a:pt x="42" y="31"/>
                      <a:pt x="42" y="31"/>
                      <a:pt x="41" y="32"/>
                    </a:cubicBezTo>
                    <a:cubicBezTo>
                      <a:pt x="41" y="33"/>
                      <a:pt x="38" y="34"/>
                      <a:pt x="37" y="35"/>
                    </a:cubicBezTo>
                    <a:cubicBezTo>
                      <a:pt x="36" y="35"/>
                      <a:pt x="36" y="36"/>
                      <a:pt x="34" y="37"/>
                    </a:cubicBezTo>
                    <a:cubicBezTo>
                      <a:pt x="33" y="38"/>
                      <a:pt x="32" y="39"/>
                      <a:pt x="31" y="39"/>
                    </a:cubicBezTo>
                    <a:cubicBezTo>
                      <a:pt x="31" y="40"/>
                      <a:pt x="30" y="40"/>
                      <a:pt x="29" y="41"/>
                    </a:cubicBezTo>
                    <a:cubicBezTo>
                      <a:pt x="29" y="41"/>
                      <a:pt x="28" y="43"/>
                      <a:pt x="28" y="43"/>
                    </a:cubicBezTo>
                    <a:cubicBezTo>
                      <a:pt x="27" y="43"/>
                      <a:pt x="25" y="44"/>
                      <a:pt x="25" y="44"/>
                    </a:cubicBezTo>
                    <a:cubicBezTo>
                      <a:pt x="24" y="45"/>
                      <a:pt x="24" y="45"/>
                      <a:pt x="23" y="46"/>
                    </a:cubicBezTo>
                    <a:cubicBezTo>
                      <a:pt x="23" y="46"/>
                      <a:pt x="22" y="47"/>
                      <a:pt x="22" y="47"/>
                    </a:cubicBezTo>
                    <a:cubicBezTo>
                      <a:pt x="22" y="47"/>
                      <a:pt x="21" y="47"/>
                      <a:pt x="21" y="48"/>
                    </a:cubicBezTo>
                    <a:cubicBezTo>
                      <a:pt x="20" y="48"/>
                      <a:pt x="19" y="49"/>
                      <a:pt x="19" y="49"/>
                    </a:cubicBezTo>
                    <a:cubicBezTo>
                      <a:pt x="17" y="50"/>
                      <a:pt x="17" y="50"/>
                      <a:pt x="17" y="50"/>
                    </a:cubicBezTo>
                    <a:cubicBezTo>
                      <a:pt x="16" y="51"/>
                      <a:pt x="16" y="51"/>
                      <a:pt x="14" y="50"/>
                    </a:cubicBezTo>
                    <a:cubicBezTo>
                      <a:pt x="13" y="50"/>
                      <a:pt x="12" y="50"/>
                      <a:pt x="11" y="49"/>
                    </a:cubicBezTo>
                    <a:cubicBezTo>
                      <a:pt x="11" y="49"/>
                      <a:pt x="11" y="48"/>
                      <a:pt x="10" y="48"/>
                    </a:cubicBezTo>
                    <a:cubicBezTo>
                      <a:pt x="9" y="47"/>
                      <a:pt x="9" y="45"/>
                      <a:pt x="10"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49" name="Freeform 10">
                <a:extLst>
                  <a:ext uri="{FF2B5EF4-FFF2-40B4-BE49-F238E27FC236}">
                    <a16:creationId xmlns:a16="http://schemas.microsoft.com/office/drawing/2014/main" id="{D431D169-CCBF-4624-ADDC-0F930B9BAB88}"/>
                  </a:ext>
                </a:extLst>
              </p:cNvPr>
              <p:cNvSpPr>
                <a:spLocks/>
              </p:cNvSpPr>
              <p:nvPr/>
            </p:nvSpPr>
            <p:spPr bwMode="auto">
              <a:xfrm>
                <a:off x="5456238" y="2997200"/>
                <a:ext cx="120650" cy="109538"/>
              </a:xfrm>
              <a:custGeom>
                <a:avLst/>
                <a:gdLst>
                  <a:gd name="T0" fmla="*/ 13 w 32"/>
                  <a:gd name="T1" fmla="*/ 29 h 29"/>
                  <a:gd name="T2" fmla="*/ 10 w 32"/>
                  <a:gd name="T3" fmla="*/ 28 h 29"/>
                  <a:gd name="T4" fmla="*/ 4 w 32"/>
                  <a:gd name="T5" fmla="*/ 25 h 29"/>
                  <a:gd name="T6" fmla="*/ 3 w 32"/>
                  <a:gd name="T7" fmla="*/ 23 h 29"/>
                  <a:gd name="T8" fmla="*/ 1 w 32"/>
                  <a:gd name="T9" fmla="*/ 19 h 29"/>
                  <a:gd name="T10" fmla="*/ 1 w 32"/>
                  <a:gd name="T11" fmla="*/ 19 h 29"/>
                  <a:gd name="T12" fmla="*/ 0 w 32"/>
                  <a:gd name="T13" fmla="*/ 12 h 29"/>
                  <a:gd name="T14" fmla="*/ 1 w 32"/>
                  <a:gd name="T15" fmla="*/ 10 h 29"/>
                  <a:gd name="T16" fmla="*/ 1 w 32"/>
                  <a:gd name="T17" fmla="*/ 9 h 29"/>
                  <a:gd name="T18" fmla="*/ 2 w 32"/>
                  <a:gd name="T19" fmla="*/ 6 h 29"/>
                  <a:gd name="T20" fmla="*/ 9 w 32"/>
                  <a:gd name="T21" fmla="*/ 1 h 29"/>
                  <a:gd name="T22" fmla="*/ 10 w 32"/>
                  <a:gd name="T23" fmla="*/ 0 h 29"/>
                  <a:gd name="T24" fmla="*/ 11 w 32"/>
                  <a:gd name="T25" fmla="*/ 0 h 29"/>
                  <a:gd name="T26" fmla="*/ 14 w 32"/>
                  <a:gd name="T27" fmla="*/ 0 h 29"/>
                  <a:gd name="T28" fmla="*/ 15 w 32"/>
                  <a:gd name="T29" fmla="*/ 0 h 29"/>
                  <a:gd name="T30" fmla="*/ 20 w 32"/>
                  <a:gd name="T31" fmla="*/ 2 h 29"/>
                  <a:gd name="T32" fmla="*/ 25 w 32"/>
                  <a:gd name="T33" fmla="*/ 7 h 29"/>
                  <a:gd name="T34" fmla="*/ 27 w 32"/>
                  <a:gd name="T35" fmla="*/ 9 h 29"/>
                  <a:gd name="T36" fmla="*/ 27 w 32"/>
                  <a:gd name="T37" fmla="*/ 9 h 29"/>
                  <a:gd name="T38" fmla="*/ 29 w 32"/>
                  <a:gd name="T39" fmla="*/ 12 h 29"/>
                  <a:gd name="T40" fmla="*/ 30 w 32"/>
                  <a:gd name="T41" fmla="*/ 13 h 29"/>
                  <a:gd name="T42" fmla="*/ 32 w 32"/>
                  <a:gd name="T43" fmla="*/ 17 h 29"/>
                  <a:gd name="T44" fmla="*/ 32 w 32"/>
                  <a:gd name="T45" fmla="*/ 19 h 29"/>
                  <a:gd name="T46" fmla="*/ 29 w 32"/>
                  <a:gd name="T47" fmla="*/ 23 h 29"/>
                  <a:gd name="T48" fmla="*/ 20 w 32"/>
                  <a:gd name="T49" fmla="*/ 28 h 29"/>
                  <a:gd name="T50" fmla="*/ 16 w 32"/>
                  <a:gd name="T51" fmla="*/ 29 h 29"/>
                  <a:gd name="T52" fmla="*/ 13 w 32"/>
                  <a:gd name="T53"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 h="29">
                    <a:moveTo>
                      <a:pt x="13" y="29"/>
                    </a:moveTo>
                    <a:cubicBezTo>
                      <a:pt x="11" y="29"/>
                      <a:pt x="10" y="29"/>
                      <a:pt x="10" y="28"/>
                    </a:cubicBezTo>
                    <a:cubicBezTo>
                      <a:pt x="8" y="27"/>
                      <a:pt x="6" y="26"/>
                      <a:pt x="4" y="25"/>
                    </a:cubicBezTo>
                    <a:cubicBezTo>
                      <a:pt x="4" y="25"/>
                      <a:pt x="3" y="24"/>
                      <a:pt x="3" y="23"/>
                    </a:cubicBezTo>
                    <a:cubicBezTo>
                      <a:pt x="2" y="22"/>
                      <a:pt x="1" y="20"/>
                      <a:pt x="1" y="19"/>
                    </a:cubicBezTo>
                    <a:cubicBezTo>
                      <a:pt x="1" y="19"/>
                      <a:pt x="1" y="19"/>
                      <a:pt x="1" y="19"/>
                    </a:cubicBezTo>
                    <a:cubicBezTo>
                      <a:pt x="1" y="17"/>
                      <a:pt x="0" y="13"/>
                      <a:pt x="0" y="12"/>
                    </a:cubicBezTo>
                    <a:cubicBezTo>
                      <a:pt x="0" y="11"/>
                      <a:pt x="0" y="10"/>
                      <a:pt x="1" y="10"/>
                    </a:cubicBezTo>
                    <a:cubicBezTo>
                      <a:pt x="1" y="10"/>
                      <a:pt x="1" y="9"/>
                      <a:pt x="1" y="9"/>
                    </a:cubicBezTo>
                    <a:cubicBezTo>
                      <a:pt x="1" y="8"/>
                      <a:pt x="2" y="7"/>
                      <a:pt x="2" y="6"/>
                    </a:cubicBezTo>
                    <a:cubicBezTo>
                      <a:pt x="4" y="3"/>
                      <a:pt x="6" y="3"/>
                      <a:pt x="9" y="1"/>
                    </a:cubicBezTo>
                    <a:cubicBezTo>
                      <a:pt x="9" y="1"/>
                      <a:pt x="10" y="0"/>
                      <a:pt x="10" y="0"/>
                    </a:cubicBezTo>
                    <a:cubicBezTo>
                      <a:pt x="10" y="0"/>
                      <a:pt x="10" y="0"/>
                      <a:pt x="11" y="0"/>
                    </a:cubicBezTo>
                    <a:cubicBezTo>
                      <a:pt x="12" y="0"/>
                      <a:pt x="13" y="0"/>
                      <a:pt x="14" y="0"/>
                    </a:cubicBezTo>
                    <a:cubicBezTo>
                      <a:pt x="15" y="0"/>
                      <a:pt x="15" y="0"/>
                      <a:pt x="15" y="0"/>
                    </a:cubicBezTo>
                    <a:cubicBezTo>
                      <a:pt x="17" y="0"/>
                      <a:pt x="18" y="1"/>
                      <a:pt x="20" y="2"/>
                    </a:cubicBezTo>
                    <a:cubicBezTo>
                      <a:pt x="22" y="4"/>
                      <a:pt x="23" y="5"/>
                      <a:pt x="25" y="7"/>
                    </a:cubicBezTo>
                    <a:cubicBezTo>
                      <a:pt x="25" y="7"/>
                      <a:pt x="26" y="8"/>
                      <a:pt x="27" y="9"/>
                    </a:cubicBezTo>
                    <a:cubicBezTo>
                      <a:pt x="27" y="9"/>
                      <a:pt x="27" y="9"/>
                      <a:pt x="27" y="9"/>
                    </a:cubicBezTo>
                    <a:cubicBezTo>
                      <a:pt x="28" y="10"/>
                      <a:pt x="28" y="11"/>
                      <a:pt x="29" y="12"/>
                    </a:cubicBezTo>
                    <a:cubicBezTo>
                      <a:pt x="29" y="13"/>
                      <a:pt x="29" y="13"/>
                      <a:pt x="30" y="13"/>
                    </a:cubicBezTo>
                    <a:cubicBezTo>
                      <a:pt x="30" y="14"/>
                      <a:pt x="31" y="14"/>
                      <a:pt x="32" y="17"/>
                    </a:cubicBezTo>
                    <a:cubicBezTo>
                      <a:pt x="31" y="17"/>
                      <a:pt x="32" y="18"/>
                      <a:pt x="32" y="19"/>
                    </a:cubicBezTo>
                    <a:cubicBezTo>
                      <a:pt x="31" y="19"/>
                      <a:pt x="32" y="22"/>
                      <a:pt x="29" y="23"/>
                    </a:cubicBezTo>
                    <a:cubicBezTo>
                      <a:pt x="26" y="23"/>
                      <a:pt x="22" y="27"/>
                      <a:pt x="20" y="28"/>
                    </a:cubicBezTo>
                    <a:cubicBezTo>
                      <a:pt x="18" y="29"/>
                      <a:pt x="17" y="29"/>
                      <a:pt x="16" y="29"/>
                    </a:cubicBezTo>
                    <a:cubicBezTo>
                      <a:pt x="15" y="29"/>
                      <a:pt x="14" y="29"/>
                      <a:pt x="13"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50" name="Freeform 11">
                <a:extLst>
                  <a:ext uri="{FF2B5EF4-FFF2-40B4-BE49-F238E27FC236}">
                    <a16:creationId xmlns:a16="http://schemas.microsoft.com/office/drawing/2014/main" id="{48D2705F-6CA6-4B76-A7F6-4F2FD10C0070}"/>
                  </a:ext>
                </a:extLst>
              </p:cNvPr>
              <p:cNvSpPr>
                <a:spLocks/>
              </p:cNvSpPr>
              <p:nvPr/>
            </p:nvSpPr>
            <p:spPr bwMode="auto">
              <a:xfrm>
                <a:off x="3522663" y="2879725"/>
                <a:ext cx="282575" cy="101600"/>
              </a:xfrm>
              <a:custGeom>
                <a:avLst/>
                <a:gdLst>
                  <a:gd name="T0" fmla="*/ 44 w 75"/>
                  <a:gd name="T1" fmla="*/ 27 h 27"/>
                  <a:gd name="T2" fmla="*/ 41 w 75"/>
                  <a:gd name="T3" fmla="*/ 27 h 27"/>
                  <a:gd name="T4" fmla="*/ 39 w 75"/>
                  <a:gd name="T5" fmla="*/ 26 h 27"/>
                  <a:gd name="T6" fmla="*/ 36 w 75"/>
                  <a:gd name="T7" fmla="*/ 26 h 27"/>
                  <a:gd name="T8" fmla="*/ 35 w 75"/>
                  <a:gd name="T9" fmla="*/ 25 h 27"/>
                  <a:gd name="T10" fmla="*/ 33 w 75"/>
                  <a:gd name="T11" fmla="*/ 25 h 27"/>
                  <a:gd name="T12" fmla="*/ 30 w 75"/>
                  <a:gd name="T13" fmla="*/ 25 h 27"/>
                  <a:gd name="T14" fmla="*/ 25 w 75"/>
                  <a:gd name="T15" fmla="*/ 26 h 27"/>
                  <a:gd name="T16" fmla="*/ 17 w 75"/>
                  <a:gd name="T17" fmla="*/ 26 h 27"/>
                  <a:gd name="T18" fmla="*/ 15 w 75"/>
                  <a:gd name="T19" fmla="*/ 27 h 27"/>
                  <a:gd name="T20" fmla="*/ 12 w 75"/>
                  <a:gd name="T21" fmla="*/ 26 h 27"/>
                  <a:gd name="T22" fmla="*/ 9 w 75"/>
                  <a:gd name="T23" fmla="*/ 25 h 27"/>
                  <a:gd name="T24" fmla="*/ 5 w 75"/>
                  <a:gd name="T25" fmla="*/ 24 h 27"/>
                  <a:gd name="T26" fmla="*/ 5 w 75"/>
                  <a:gd name="T27" fmla="*/ 24 h 27"/>
                  <a:gd name="T28" fmla="*/ 3 w 75"/>
                  <a:gd name="T29" fmla="*/ 23 h 27"/>
                  <a:gd name="T30" fmla="*/ 1 w 75"/>
                  <a:gd name="T31" fmla="*/ 21 h 27"/>
                  <a:gd name="T32" fmla="*/ 0 w 75"/>
                  <a:gd name="T33" fmla="*/ 18 h 27"/>
                  <a:gd name="T34" fmla="*/ 0 w 75"/>
                  <a:gd name="T35" fmla="*/ 16 h 27"/>
                  <a:gd name="T36" fmla="*/ 1 w 75"/>
                  <a:gd name="T37" fmla="*/ 14 h 27"/>
                  <a:gd name="T38" fmla="*/ 5 w 75"/>
                  <a:gd name="T39" fmla="*/ 10 h 27"/>
                  <a:gd name="T40" fmla="*/ 6 w 75"/>
                  <a:gd name="T41" fmla="*/ 9 h 27"/>
                  <a:gd name="T42" fmla="*/ 6 w 75"/>
                  <a:gd name="T43" fmla="*/ 9 h 27"/>
                  <a:gd name="T44" fmla="*/ 11 w 75"/>
                  <a:gd name="T45" fmla="*/ 7 h 27"/>
                  <a:gd name="T46" fmla="*/ 11 w 75"/>
                  <a:gd name="T47" fmla="*/ 7 h 27"/>
                  <a:gd name="T48" fmla="*/ 14 w 75"/>
                  <a:gd name="T49" fmla="*/ 6 h 27"/>
                  <a:gd name="T50" fmla="*/ 16 w 75"/>
                  <a:gd name="T51" fmla="*/ 5 h 27"/>
                  <a:gd name="T52" fmla="*/ 18 w 75"/>
                  <a:gd name="T53" fmla="*/ 5 h 27"/>
                  <a:gd name="T54" fmla="*/ 21 w 75"/>
                  <a:gd name="T55" fmla="*/ 4 h 27"/>
                  <a:gd name="T56" fmla="*/ 23 w 75"/>
                  <a:gd name="T57" fmla="*/ 4 h 27"/>
                  <a:gd name="T58" fmla="*/ 25 w 75"/>
                  <a:gd name="T59" fmla="*/ 3 h 27"/>
                  <a:gd name="T60" fmla="*/ 26 w 75"/>
                  <a:gd name="T61" fmla="*/ 3 h 27"/>
                  <a:gd name="T62" fmla="*/ 35 w 75"/>
                  <a:gd name="T63" fmla="*/ 3 h 27"/>
                  <a:gd name="T64" fmla="*/ 35 w 75"/>
                  <a:gd name="T65" fmla="*/ 3 h 27"/>
                  <a:gd name="T66" fmla="*/ 44 w 75"/>
                  <a:gd name="T67" fmla="*/ 2 h 27"/>
                  <a:gd name="T68" fmla="*/ 48 w 75"/>
                  <a:gd name="T69" fmla="*/ 1 h 27"/>
                  <a:gd name="T70" fmla="*/ 60 w 75"/>
                  <a:gd name="T71" fmla="*/ 0 h 27"/>
                  <a:gd name="T72" fmla="*/ 62 w 75"/>
                  <a:gd name="T73" fmla="*/ 1 h 27"/>
                  <a:gd name="T74" fmla="*/ 64 w 75"/>
                  <a:gd name="T75" fmla="*/ 1 h 27"/>
                  <a:gd name="T76" fmla="*/ 65 w 75"/>
                  <a:gd name="T77" fmla="*/ 1 h 27"/>
                  <a:gd name="T78" fmla="*/ 66 w 75"/>
                  <a:gd name="T79" fmla="*/ 1 h 27"/>
                  <a:gd name="T80" fmla="*/ 69 w 75"/>
                  <a:gd name="T81" fmla="*/ 2 h 27"/>
                  <a:gd name="T82" fmla="*/ 72 w 75"/>
                  <a:gd name="T83" fmla="*/ 4 h 27"/>
                  <a:gd name="T84" fmla="*/ 74 w 75"/>
                  <a:gd name="T85" fmla="*/ 6 h 27"/>
                  <a:gd name="T86" fmla="*/ 74 w 75"/>
                  <a:gd name="T87" fmla="*/ 9 h 27"/>
                  <a:gd name="T88" fmla="*/ 75 w 75"/>
                  <a:gd name="T89" fmla="*/ 12 h 27"/>
                  <a:gd name="T90" fmla="*/ 74 w 75"/>
                  <a:gd name="T91" fmla="*/ 14 h 27"/>
                  <a:gd name="T92" fmla="*/ 74 w 75"/>
                  <a:gd name="T93" fmla="*/ 15 h 27"/>
                  <a:gd name="T94" fmla="*/ 74 w 75"/>
                  <a:gd name="T95" fmla="*/ 16 h 27"/>
                  <a:gd name="T96" fmla="*/ 73 w 75"/>
                  <a:gd name="T97" fmla="*/ 17 h 27"/>
                  <a:gd name="T98" fmla="*/ 71 w 75"/>
                  <a:gd name="T99" fmla="*/ 19 h 27"/>
                  <a:gd name="T100" fmla="*/ 69 w 75"/>
                  <a:gd name="T101" fmla="*/ 21 h 27"/>
                  <a:gd name="T102" fmla="*/ 63 w 75"/>
                  <a:gd name="T103" fmla="*/ 22 h 27"/>
                  <a:gd name="T104" fmla="*/ 62 w 75"/>
                  <a:gd name="T105" fmla="*/ 23 h 27"/>
                  <a:gd name="T106" fmla="*/ 58 w 75"/>
                  <a:gd name="T107" fmla="*/ 24 h 27"/>
                  <a:gd name="T108" fmla="*/ 55 w 75"/>
                  <a:gd name="T109" fmla="*/ 25 h 27"/>
                  <a:gd name="T110" fmla="*/ 53 w 75"/>
                  <a:gd name="T111" fmla="*/ 26 h 27"/>
                  <a:gd name="T112" fmla="*/ 52 w 75"/>
                  <a:gd name="T113" fmla="*/ 26 h 27"/>
                  <a:gd name="T114" fmla="*/ 47 w 75"/>
                  <a:gd name="T115" fmla="*/ 27 h 27"/>
                  <a:gd name="T116" fmla="*/ 44 w 75"/>
                  <a:gd name="T1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5" h="27">
                    <a:moveTo>
                      <a:pt x="44" y="27"/>
                    </a:moveTo>
                    <a:cubicBezTo>
                      <a:pt x="43" y="27"/>
                      <a:pt x="42" y="27"/>
                      <a:pt x="41" y="27"/>
                    </a:cubicBezTo>
                    <a:cubicBezTo>
                      <a:pt x="40" y="27"/>
                      <a:pt x="40" y="26"/>
                      <a:pt x="39" y="26"/>
                    </a:cubicBezTo>
                    <a:cubicBezTo>
                      <a:pt x="38" y="26"/>
                      <a:pt x="37" y="26"/>
                      <a:pt x="36" y="26"/>
                    </a:cubicBezTo>
                    <a:cubicBezTo>
                      <a:pt x="36" y="26"/>
                      <a:pt x="35" y="26"/>
                      <a:pt x="35" y="25"/>
                    </a:cubicBezTo>
                    <a:cubicBezTo>
                      <a:pt x="34" y="25"/>
                      <a:pt x="34" y="25"/>
                      <a:pt x="33" y="25"/>
                    </a:cubicBezTo>
                    <a:cubicBezTo>
                      <a:pt x="33" y="25"/>
                      <a:pt x="31" y="25"/>
                      <a:pt x="30" y="25"/>
                    </a:cubicBezTo>
                    <a:cubicBezTo>
                      <a:pt x="28" y="25"/>
                      <a:pt x="27" y="25"/>
                      <a:pt x="25" y="26"/>
                    </a:cubicBezTo>
                    <a:cubicBezTo>
                      <a:pt x="22" y="26"/>
                      <a:pt x="21" y="26"/>
                      <a:pt x="17" y="26"/>
                    </a:cubicBezTo>
                    <a:cubicBezTo>
                      <a:pt x="16" y="27"/>
                      <a:pt x="15" y="27"/>
                      <a:pt x="15" y="27"/>
                    </a:cubicBezTo>
                    <a:cubicBezTo>
                      <a:pt x="14" y="27"/>
                      <a:pt x="13" y="26"/>
                      <a:pt x="12" y="26"/>
                    </a:cubicBezTo>
                    <a:cubicBezTo>
                      <a:pt x="11" y="26"/>
                      <a:pt x="10" y="25"/>
                      <a:pt x="9" y="25"/>
                    </a:cubicBezTo>
                    <a:cubicBezTo>
                      <a:pt x="8" y="25"/>
                      <a:pt x="6" y="25"/>
                      <a:pt x="5" y="24"/>
                    </a:cubicBezTo>
                    <a:cubicBezTo>
                      <a:pt x="5" y="24"/>
                      <a:pt x="5" y="24"/>
                      <a:pt x="5" y="24"/>
                    </a:cubicBezTo>
                    <a:cubicBezTo>
                      <a:pt x="4" y="23"/>
                      <a:pt x="3" y="23"/>
                      <a:pt x="3" y="23"/>
                    </a:cubicBezTo>
                    <a:cubicBezTo>
                      <a:pt x="2" y="21"/>
                      <a:pt x="2" y="22"/>
                      <a:pt x="1" y="21"/>
                    </a:cubicBezTo>
                    <a:cubicBezTo>
                      <a:pt x="1" y="20"/>
                      <a:pt x="0" y="19"/>
                      <a:pt x="0" y="18"/>
                    </a:cubicBezTo>
                    <a:cubicBezTo>
                      <a:pt x="0" y="17"/>
                      <a:pt x="0" y="17"/>
                      <a:pt x="0" y="16"/>
                    </a:cubicBezTo>
                    <a:cubicBezTo>
                      <a:pt x="1" y="15"/>
                      <a:pt x="1" y="14"/>
                      <a:pt x="1" y="14"/>
                    </a:cubicBezTo>
                    <a:cubicBezTo>
                      <a:pt x="2" y="12"/>
                      <a:pt x="4" y="11"/>
                      <a:pt x="5" y="10"/>
                    </a:cubicBezTo>
                    <a:cubicBezTo>
                      <a:pt x="5" y="10"/>
                      <a:pt x="6" y="9"/>
                      <a:pt x="6" y="9"/>
                    </a:cubicBezTo>
                    <a:cubicBezTo>
                      <a:pt x="6" y="9"/>
                      <a:pt x="6" y="9"/>
                      <a:pt x="6" y="9"/>
                    </a:cubicBezTo>
                    <a:cubicBezTo>
                      <a:pt x="8" y="8"/>
                      <a:pt x="9" y="8"/>
                      <a:pt x="11" y="7"/>
                    </a:cubicBezTo>
                    <a:cubicBezTo>
                      <a:pt x="11" y="7"/>
                      <a:pt x="11" y="7"/>
                      <a:pt x="11" y="7"/>
                    </a:cubicBezTo>
                    <a:cubicBezTo>
                      <a:pt x="12" y="7"/>
                      <a:pt x="13" y="6"/>
                      <a:pt x="14" y="6"/>
                    </a:cubicBezTo>
                    <a:cubicBezTo>
                      <a:pt x="14" y="6"/>
                      <a:pt x="15" y="6"/>
                      <a:pt x="16" y="5"/>
                    </a:cubicBezTo>
                    <a:cubicBezTo>
                      <a:pt x="16" y="5"/>
                      <a:pt x="17" y="5"/>
                      <a:pt x="18" y="5"/>
                    </a:cubicBezTo>
                    <a:cubicBezTo>
                      <a:pt x="19" y="5"/>
                      <a:pt x="20" y="4"/>
                      <a:pt x="21" y="4"/>
                    </a:cubicBezTo>
                    <a:cubicBezTo>
                      <a:pt x="22" y="4"/>
                      <a:pt x="23" y="4"/>
                      <a:pt x="23" y="4"/>
                    </a:cubicBezTo>
                    <a:cubicBezTo>
                      <a:pt x="24" y="3"/>
                      <a:pt x="25" y="3"/>
                      <a:pt x="25" y="3"/>
                    </a:cubicBezTo>
                    <a:cubicBezTo>
                      <a:pt x="25" y="3"/>
                      <a:pt x="26" y="3"/>
                      <a:pt x="26" y="3"/>
                    </a:cubicBezTo>
                    <a:cubicBezTo>
                      <a:pt x="29" y="3"/>
                      <a:pt x="32" y="3"/>
                      <a:pt x="35" y="3"/>
                    </a:cubicBezTo>
                    <a:cubicBezTo>
                      <a:pt x="35" y="3"/>
                      <a:pt x="35" y="3"/>
                      <a:pt x="35" y="3"/>
                    </a:cubicBezTo>
                    <a:cubicBezTo>
                      <a:pt x="38" y="2"/>
                      <a:pt x="41" y="2"/>
                      <a:pt x="44" y="2"/>
                    </a:cubicBezTo>
                    <a:cubicBezTo>
                      <a:pt x="45" y="2"/>
                      <a:pt x="46" y="1"/>
                      <a:pt x="48" y="1"/>
                    </a:cubicBezTo>
                    <a:cubicBezTo>
                      <a:pt x="48" y="0"/>
                      <a:pt x="58" y="0"/>
                      <a:pt x="60" y="0"/>
                    </a:cubicBezTo>
                    <a:cubicBezTo>
                      <a:pt x="61" y="0"/>
                      <a:pt x="62" y="0"/>
                      <a:pt x="62" y="1"/>
                    </a:cubicBezTo>
                    <a:cubicBezTo>
                      <a:pt x="63" y="1"/>
                      <a:pt x="64" y="1"/>
                      <a:pt x="64" y="1"/>
                    </a:cubicBezTo>
                    <a:cubicBezTo>
                      <a:pt x="64" y="1"/>
                      <a:pt x="65" y="1"/>
                      <a:pt x="65" y="1"/>
                    </a:cubicBezTo>
                    <a:cubicBezTo>
                      <a:pt x="65" y="1"/>
                      <a:pt x="66" y="1"/>
                      <a:pt x="66" y="1"/>
                    </a:cubicBezTo>
                    <a:cubicBezTo>
                      <a:pt x="67" y="1"/>
                      <a:pt x="68" y="2"/>
                      <a:pt x="69" y="2"/>
                    </a:cubicBezTo>
                    <a:cubicBezTo>
                      <a:pt x="70" y="3"/>
                      <a:pt x="71" y="3"/>
                      <a:pt x="72" y="4"/>
                    </a:cubicBezTo>
                    <a:cubicBezTo>
                      <a:pt x="72" y="5"/>
                      <a:pt x="73" y="5"/>
                      <a:pt x="74" y="6"/>
                    </a:cubicBezTo>
                    <a:cubicBezTo>
                      <a:pt x="74" y="7"/>
                      <a:pt x="74" y="8"/>
                      <a:pt x="74" y="9"/>
                    </a:cubicBezTo>
                    <a:cubicBezTo>
                      <a:pt x="74" y="10"/>
                      <a:pt x="74" y="11"/>
                      <a:pt x="75" y="12"/>
                    </a:cubicBezTo>
                    <a:cubicBezTo>
                      <a:pt x="74" y="13"/>
                      <a:pt x="74" y="13"/>
                      <a:pt x="74" y="14"/>
                    </a:cubicBezTo>
                    <a:cubicBezTo>
                      <a:pt x="74" y="14"/>
                      <a:pt x="74" y="14"/>
                      <a:pt x="74" y="15"/>
                    </a:cubicBezTo>
                    <a:cubicBezTo>
                      <a:pt x="74" y="15"/>
                      <a:pt x="74" y="15"/>
                      <a:pt x="74" y="16"/>
                    </a:cubicBezTo>
                    <a:cubicBezTo>
                      <a:pt x="74" y="16"/>
                      <a:pt x="73" y="17"/>
                      <a:pt x="73" y="17"/>
                    </a:cubicBezTo>
                    <a:cubicBezTo>
                      <a:pt x="73" y="18"/>
                      <a:pt x="72" y="19"/>
                      <a:pt x="71" y="19"/>
                    </a:cubicBezTo>
                    <a:cubicBezTo>
                      <a:pt x="71" y="20"/>
                      <a:pt x="70" y="20"/>
                      <a:pt x="69" y="21"/>
                    </a:cubicBezTo>
                    <a:cubicBezTo>
                      <a:pt x="68" y="21"/>
                      <a:pt x="65" y="22"/>
                      <a:pt x="63" y="22"/>
                    </a:cubicBezTo>
                    <a:cubicBezTo>
                      <a:pt x="63" y="23"/>
                      <a:pt x="62" y="23"/>
                      <a:pt x="62" y="23"/>
                    </a:cubicBezTo>
                    <a:cubicBezTo>
                      <a:pt x="60" y="23"/>
                      <a:pt x="59" y="24"/>
                      <a:pt x="58" y="24"/>
                    </a:cubicBezTo>
                    <a:cubicBezTo>
                      <a:pt x="57" y="24"/>
                      <a:pt x="57" y="25"/>
                      <a:pt x="55" y="25"/>
                    </a:cubicBezTo>
                    <a:cubicBezTo>
                      <a:pt x="54" y="25"/>
                      <a:pt x="54" y="26"/>
                      <a:pt x="53" y="26"/>
                    </a:cubicBezTo>
                    <a:cubicBezTo>
                      <a:pt x="52" y="26"/>
                      <a:pt x="52" y="26"/>
                      <a:pt x="52" y="26"/>
                    </a:cubicBezTo>
                    <a:cubicBezTo>
                      <a:pt x="50" y="26"/>
                      <a:pt x="49" y="27"/>
                      <a:pt x="47" y="27"/>
                    </a:cubicBezTo>
                    <a:cubicBezTo>
                      <a:pt x="46" y="27"/>
                      <a:pt x="45" y="27"/>
                      <a:pt x="44"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51" name="Freeform 12">
                <a:extLst>
                  <a:ext uri="{FF2B5EF4-FFF2-40B4-BE49-F238E27FC236}">
                    <a16:creationId xmlns:a16="http://schemas.microsoft.com/office/drawing/2014/main" id="{CE4C97C8-4F0B-46EE-945F-5E5488301B05}"/>
                  </a:ext>
                </a:extLst>
              </p:cNvPr>
              <p:cNvSpPr>
                <a:spLocks/>
              </p:cNvSpPr>
              <p:nvPr/>
            </p:nvSpPr>
            <p:spPr bwMode="auto">
              <a:xfrm>
                <a:off x="5097463" y="3309938"/>
                <a:ext cx="161925" cy="173038"/>
              </a:xfrm>
              <a:custGeom>
                <a:avLst/>
                <a:gdLst>
                  <a:gd name="T0" fmla="*/ 29 w 43"/>
                  <a:gd name="T1" fmla="*/ 46 h 46"/>
                  <a:gd name="T2" fmla="*/ 27 w 43"/>
                  <a:gd name="T3" fmla="*/ 45 h 46"/>
                  <a:gd name="T4" fmla="*/ 26 w 43"/>
                  <a:gd name="T5" fmla="*/ 44 h 46"/>
                  <a:gd name="T6" fmla="*/ 24 w 43"/>
                  <a:gd name="T7" fmla="*/ 40 h 46"/>
                  <a:gd name="T8" fmla="*/ 21 w 43"/>
                  <a:gd name="T9" fmla="*/ 35 h 46"/>
                  <a:gd name="T10" fmla="*/ 19 w 43"/>
                  <a:gd name="T11" fmla="*/ 31 h 46"/>
                  <a:gd name="T12" fmla="*/ 16 w 43"/>
                  <a:gd name="T13" fmla="*/ 26 h 46"/>
                  <a:gd name="T14" fmla="*/ 11 w 43"/>
                  <a:gd name="T15" fmla="*/ 21 h 46"/>
                  <a:gd name="T16" fmla="*/ 9 w 43"/>
                  <a:gd name="T17" fmla="*/ 20 h 46"/>
                  <a:gd name="T18" fmla="*/ 8 w 43"/>
                  <a:gd name="T19" fmla="*/ 18 h 46"/>
                  <a:gd name="T20" fmla="*/ 7 w 43"/>
                  <a:gd name="T21" fmla="*/ 18 h 46"/>
                  <a:gd name="T22" fmla="*/ 5 w 43"/>
                  <a:gd name="T23" fmla="*/ 17 h 46"/>
                  <a:gd name="T24" fmla="*/ 5 w 43"/>
                  <a:gd name="T25" fmla="*/ 16 h 46"/>
                  <a:gd name="T26" fmla="*/ 3 w 43"/>
                  <a:gd name="T27" fmla="*/ 14 h 46"/>
                  <a:gd name="T28" fmla="*/ 3 w 43"/>
                  <a:gd name="T29" fmla="*/ 14 h 46"/>
                  <a:gd name="T30" fmla="*/ 1 w 43"/>
                  <a:gd name="T31" fmla="*/ 12 h 46"/>
                  <a:gd name="T32" fmla="*/ 0 w 43"/>
                  <a:gd name="T33" fmla="*/ 10 h 46"/>
                  <a:gd name="T34" fmla="*/ 0 w 43"/>
                  <a:gd name="T35" fmla="*/ 9 h 46"/>
                  <a:gd name="T36" fmla="*/ 0 w 43"/>
                  <a:gd name="T37" fmla="*/ 6 h 46"/>
                  <a:gd name="T38" fmla="*/ 2 w 43"/>
                  <a:gd name="T39" fmla="*/ 3 h 46"/>
                  <a:gd name="T40" fmla="*/ 3 w 43"/>
                  <a:gd name="T41" fmla="*/ 1 h 46"/>
                  <a:gd name="T42" fmla="*/ 7 w 43"/>
                  <a:gd name="T43" fmla="*/ 0 h 46"/>
                  <a:gd name="T44" fmla="*/ 10 w 43"/>
                  <a:gd name="T45" fmla="*/ 0 h 46"/>
                  <a:gd name="T46" fmla="*/ 13 w 43"/>
                  <a:gd name="T47" fmla="*/ 1 h 46"/>
                  <a:gd name="T48" fmla="*/ 15 w 43"/>
                  <a:gd name="T49" fmla="*/ 2 h 46"/>
                  <a:gd name="T50" fmla="*/ 18 w 43"/>
                  <a:gd name="T51" fmla="*/ 3 h 46"/>
                  <a:gd name="T52" fmla="*/ 21 w 43"/>
                  <a:gd name="T53" fmla="*/ 3 h 46"/>
                  <a:gd name="T54" fmla="*/ 24 w 43"/>
                  <a:gd name="T55" fmla="*/ 4 h 46"/>
                  <a:gd name="T56" fmla="*/ 28 w 43"/>
                  <a:gd name="T57" fmla="*/ 4 h 46"/>
                  <a:gd name="T58" fmla="*/ 31 w 43"/>
                  <a:gd name="T59" fmla="*/ 5 h 46"/>
                  <a:gd name="T60" fmla="*/ 33 w 43"/>
                  <a:gd name="T61" fmla="*/ 7 h 46"/>
                  <a:gd name="T62" fmla="*/ 34 w 43"/>
                  <a:gd name="T63" fmla="*/ 7 h 46"/>
                  <a:gd name="T64" fmla="*/ 37 w 43"/>
                  <a:gd name="T65" fmla="*/ 8 h 46"/>
                  <a:gd name="T66" fmla="*/ 39 w 43"/>
                  <a:gd name="T67" fmla="*/ 9 h 46"/>
                  <a:gd name="T68" fmla="*/ 40 w 43"/>
                  <a:gd name="T69" fmla="*/ 11 h 46"/>
                  <a:gd name="T70" fmla="*/ 42 w 43"/>
                  <a:gd name="T71" fmla="*/ 13 h 46"/>
                  <a:gd name="T72" fmla="*/ 43 w 43"/>
                  <a:gd name="T73" fmla="*/ 16 h 46"/>
                  <a:gd name="T74" fmla="*/ 43 w 43"/>
                  <a:gd name="T75" fmla="*/ 19 h 46"/>
                  <a:gd name="T76" fmla="*/ 43 w 43"/>
                  <a:gd name="T77" fmla="*/ 22 h 46"/>
                  <a:gd name="T78" fmla="*/ 42 w 43"/>
                  <a:gd name="T79" fmla="*/ 25 h 46"/>
                  <a:gd name="T80" fmla="*/ 43 w 43"/>
                  <a:gd name="T81" fmla="*/ 28 h 46"/>
                  <a:gd name="T82" fmla="*/ 43 w 43"/>
                  <a:gd name="T83" fmla="*/ 30 h 46"/>
                  <a:gd name="T84" fmla="*/ 42 w 43"/>
                  <a:gd name="T85" fmla="*/ 35 h 46"/>
                  <a:gd name="T86" fmla="*/ 41 w 43"/>
                  <a:gd name="T87" fmla="*/ 38 h 46"/>
                  <a:gd name="T88" fmla="*/ 39 w 43"/>
                  <a:gd name="T89" fmla="*/ 40 h 46"/>
                  <a:gd name="T90" fmla="*/ 35 w 43"/>
                  <a:gd name="T91" fmla="*/ 45 h 46"/>
                  <a:gd name="T92" fmla="*/ 33 w 43"/>
                  <a:gd name="T93" fmla="*/ 46 h 46"/>
                  <a:gd name="T94" fmla="*/ 31 w 43"/>
                  <a:gd name="T95" fmla="*/ 46 h 46"/>
                  <a:gd name="T96" fmla="*/ 29 w 43"/>
                  <a:gd name="T9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3" h="46">
                    <a:moveTo>
                      <a:pt x="29" y="46"/>
                    </a:moveTo>
                    <a:cubicBezTo>
                      <a:pt x="28" y="46"/>
                      <a:pt x="29" y="46"/>
                      <a:pt x="27" y="45"/>
                    </a:cubicBezTo>
                    <a:cubicBezTo>
                      <a:pt x="27" y="45"/>
                      <a:pt x="26" y="44"/>
                      <a:pt x="26" y="44"/>
                    </a:cubicBezTo>
                    <a:cubicBezTo>
                      <a:pt x="25" y="43"/>
                      <a:pt x="24" y="41"/>
                      <a:pt x="24" y="40"/>
                    </a:cubicBezTo>
                    <a:cubicBezTo>
                      <a:pt x="23" y="38"/>
                      <a:pt x="22" y="37"/>
                      <a:pt x="21" y="35"/>
                    </a:cubicBezTo>
                    <a:cubicBezTo>
                      <a:pt x="21" y="34"/>
                      <a:pt x="19" y="31"/>
                      <a:pt x="19" y="31"/>
                    </a:cubicBezTo>
                    <a:cubicBezTo>
                      <a:pt x="18" y="29"/>
                      <a:pt x="17" y="27"/>
                      <a:pt x="16" y="26"/>
                    </a:cubicBezTo>
                    <a:cubicBezTo>
                      <a:pt x="14" y="24"/>
                      <a:pt x="13" y="22"/>
                      <a:pt x="11" y="21"/>
                    </a:cubicBezTo>
                    <a:cubicBezTo>
                      <a:pt x="10" y="20"/>
                      <a:pt x="10" y="20"/>
                      <a:pt x="9" y="20"/>
                    </a:cubicBezTo>
                    <a:cubicBezTo>
                      <a:pt x="9" y="19"/>
                      <a:pt x="8" y="19"/>
                      <a:pt x="8" y="18"/>
                    </a:cubicBezTo>
                    <a:cubicBezTo>
                      <a:pt x="7" y="18"/>
                      <a:pt x="7" y="18"/>
                      <a:pt x="7" y="18"/>
                    </a:cubicBezTo>
                    <a:cubicBezTo>
                      <a:pt x="6" y="17"/>
                      <a:pt x="5" y="17"/>
                      <a:pt x="5" y="17"/>
                    </a:cubicBezTo>
                    <a:cubicBezTo>
                      <a:pt x="5" y="16"/>
                      <a:pt x="5" y="16"/>
                      <a:pt x="5" y="16"/>
                    </a:cubicBezTo>
                    <a:cubicBezTo>
                      <a:pt x="5" y="16"/>
                      <a:pt x="3" y="15"/>
                      <a:pt x="3" y="14"/>
                    </a:cubicBezTo>
                    <a:cubicBezTo>
                      <a:pt x="3" y="14"/>
                      <a:pt x="3" y="14"/>
                      <a:pt x="3" y="14"/>
                    </a:cubicBezTo>
                    <a:cubicBezTo>
                      <a:pt x="2" y="13"/>
                      <a:pt x="1" y="13"/>
                      <a:pt x="1" y="12"/>
                    </a:cubicBezTo>
                    <a:cubicBezTo>
                      <a:pt x="0" y="11"/>
                      <a:pt x="1" y="11"/>
                      <a:pt x="0" y="10"/>
                    </a:cubicBezTo>
                    <a:cubicBezTo>
                      <a:pt x="0" y="10"/>
                      <a:pt x="0" y="9"/>
                      <a:pt x="0" y="9"/>
                    </a:cubicBezTo>
                    <a:cubicBezTo>
                      <a:pt x="0" y="8"/>
                      <a:pt x="0" y="7"/>
                      <a:pt x="0" y="6"/>
                    </a:cubicBezTo>
                    <a:cubicBezTo>
                      <a:pt x="0" y="6"/>
                      <a:pt x="1" y="4"/>
                      <a:pt x="2" y="3"/>
                    </a:cubicBezTo>
                    <a:cubicBezTo>
                      <a:pt x="2" y="2"/>
                      <a:pt x="2" y="2"/>
                      <a:pt x="3" y="1"/>
                    </a:cubicBezTo>
                    <a:cubicBezTo>
                      <a:pt x="3" y="1"/>
                      <a:pt x="5" y="0"/>
                      <a:pt x="7" y="0"/>
                    </a:cubicBezTo>
                    <a:cubicBezTo>
                      <a:pt x="8" y="0"/>
                      <a:pt x="9" y="0"/>
                      <a:pt x="10" y="0"/>
                    </a:cubicBezTo>
                    <a:cubicBezTo>
                      <a:pt x="11" y="0"/>
                      <a:pt x="12" y="1"/>
                      <a:pt x="13" y="1"/>
                    </a:cubicBezTo>
                    <a:cubicBezTo>
                      <a:pt x="14" y="1"/>
                      <a:pt x="14" y="1"/>
                      <a:pt x="15" y="2"/>
                    </a:cubicBezTo>
                    <a:cubicBezTo>
                      <a:pt x="16" y="2"/>
                      <a:pt x="18" y="3"/>
                      <a:pt x="18" y="3"/>
                    </a:cubicBezTo>
                    <a:cubicBezTo>
                      <a:pt x="19" y="3"/>
                      <a:pt x="20" y="3"/>
                      <a:pt x="21" y="3"/>
                    </a:cubicBezTo>
                    <a:cubicBezTo>
                      <a:pt x="22" y="3"/>
                      <a:pt x="23" y="3"/>
                      <a:pt x="24" y="4"/>
                    </a:cubicBezTo>
                    <a:cubicBezTo>
                      <a:pt x="26" y="4"/>
                      <a:pt x="26" y="4"/>
                      <a:pt x="28" y="4"/>
                    </a:cubicBezTo>
                    <a:cubicBezTo>
                      <a:pt x="28" y="4"/>
                      <a:pt x="30" y="5"/>
                      <a:pt x="31" y="5"/>
                    </a:cubicBezTo>
                    <a:cubicBezTo>
                      <a:pt x="32" y="6"/>
                      <a:pt x="33" y="6"/>
                      <a:pt x="33" y="7"/>
                    </a:cubicBezTo>
                    <a:cubicBezTo>
                      <a:pt x="34" y="7"/>
                      <a:pt x="34" y="7"/>
                      <a:pt x="34" y="7"/>
                    </a:cubicBezTo>
                    <a:cubicBezTo>
                      <a:pt x="35" y="7"/>
                      <a:pt x="36" y="8"/>
                      <a:pt x="37" y="8"/>
                    </a:cubicBezTo>
                    <a:cubicBezTo>
                      <a:pt x="37" y="9"/>
                      <a:pt x="38" y="9"/>
                      <a:pt x="39" y="9"/>
                    </a:cubicBezTo>
                    <a:cubicBezTo>
                      <a:pt x="40" y="10"/>
                      <a:pt x="39" y="10"/>
                      <a:pt x="40" y="11"/>
                    </a:cubicBezTo>
                    <a:cubicBezTo>
                      <a:pt x="42" y="11"/>
                      <a:pt x="42" y="12"/>
                      <a:pt x="42" y="13"/>
                    </a:cubicBezTo>
                    <a:cubicBezTo>
                      <a:pt x="43" y="14"/>
                      <a:pt x="43" y="15"/>
                      <a:pt x="43" y="16"/>
                    </a:cubicBezTo>
                    <a:cubicBezTo>
                      <a:pt x="43" y="17"/>
                      <a:pt x="43" y="18"/>
                      <a:pt x="43" y="19"/>
                    </a:cubicBezTo>
                    <a:cubicBezTo>
                      <a:pt x="43" y="19"/>
                      <a:pt x="43" y="21"/>
                      <a:pt x="43" y="22"/>
                    </a:cubicBezTo>
                    <a:cubicBezTo>
                      <a:pt x="42" y="23"/>
                      <a:pt x="43" y="24"/>
                      <a:pt x="42" y="25"/>
                    </a:cubicBezTo>
                    <a:cubicBezTo>
                      <a:pt x="42" y="26"/>
                      <a:pt x="42" y="28"/>
                      <a:pt x="43" y="28"/>
                    </a:cubicBezTo>
                    <a:cubicBezTo>
                      <a:pt x="43" y="28"/>
                      <a:pt x="43" y="30"/>
                      <a:pt x="43" y="30"/>
                    </a:cubicBezTo>
                    <a:cubicBezTo>
                      <a:pt x="43" y="32"/>
                      <a:pt x="42" y="34"/>
                      <a:pt x="42" y="35"/>
                    </a:cubicBezTo>
                    <a:cubicBezTo>
                      <a:pt x="42" y="37"/>
                      <a:pt x="41" y="37"/>
                      <a:pt x="41" y="38"/>
                    </a:cubicBezTo>
                    <a:cubicBezTo>
                      <a:pt x="40" y="38"/>
                      <a:pt x="41" y="38"/>
                      <a:pt x="39" y="40"/>
                    </a:cubicBezTo>
                    <a:cubicBezTo>
                      <a:pt x="39" y="40"/>
                      <a:pt x="36" y="44"/>
                      <a:pt x="35" y="45"/>
                    </a:cubicBezTo>
                    <a:cubicBezTo>
                      <a:pt x="35" y="45"/>
                      <a:pt x="33" y="46"/>
                      <a:pt x="33" y="46"/>
                    </a:cubicBezTo>
                    <a:cubicBezTo>
                      <a:pt x="33" y="46"/>
                      <a:pt x="32" y="46"/>
                      <a:pt x="31" y="46"/>
                    </a:cubicBezTo>
                    <a:cubicBezTo>
                      <a:pt x="31" y="46"/>
                      <a:pt x="30" y="46"/>
                      <a:pt x="29"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52" name="Freeform 13">
                <a:extLst>
                  <a:ext uri="{FF2B5EF4-FFF2-40B4-BE49-F238E27FC236}">
                    <a16:creationId xmlns:a16="http://schemas.microsoft.com/office/drawing/2014/main" id="{197DE0B6-FE1A-4A0F-B7C6-D736A0257789}"/>
                  </a:ext>
                </a:extLst>
              </p:cNvPr>
              <p:cNvSpPr>
                <a:spLocks/>
              </p:cNvSpPr>
              <p:nvPr/>
            </p:nvSpPr>
            <p:spPr bwMode="auto">
              <a:xfrm>
                <a:off x="4908551" y="3041650"/>
                <a:ext cx="325438" cy="395288"/>
              </a:xfrm>
              <a:custGeom>
                <a:avLst/>
                <a:gdLst>
                  <a:gd name="T0" fmla="*/ 6 w 86"/>
                  <a:gd name="T1" fmla="*/ 104 h 105"/>
                  <a:gd name="T2" fmla="*/ 2 w 86"/>
                  <a:gd name="T3" fmla="*/ 99 h 105"/>
                  <a:gd name="T4" fmla="*/ 2 w 86"/>
                  <a:gd name="T5" fmla="*/ 88 h 105"/>
                  <a:gd name="T6" fmla="*/ 8 w 86"/>
                  <a:gd name="T7" fmla="*/ 78 h 105"/>
                  <a:gd name="T8" fmla="*/ 15 w 86"/>
                  <a:gd name="T9" fmla="*/ 65 h 105"/>
                  <a:gd name="T10" fmla="*/ 16 w 86"/>
                  <a:gd name="T11" fmla="*/ 59 h 105"/>
                  <a:gd name="T12" fmla="*/ 13 w 86"/>
                  <a:gd name="T13" fmla="*/ 58 h 105"/>
                  <a:gd name="T14" fmla="*/ 7 w 86"/>
                  <a:gd name="T15" fmla="*/ 55 h 105"/>
                  <a:gd name="T16" fmla="*/ 3 w 86"/>
                  <a:gd name="T17" fmla="*/ 49 h 105"/>
                  <a:gd name="T18" fmla="*/ 4 w 86"/>
                  <a:gd name="T19" fmla="*/ 39 h 105"/>
                  <a:gd name="T20" fmla="*/ 9 w 86"/>
                  <a:gd name="T21" fmla="*/ 35 h 105"/>
                  <a:gd name="T22" fmla="*/ 13 w 86"/>
                  <a:gd name="T23" fmla="*/ 33 h 105"/>
                  <a:gd name="T24" fmla="*/ 26 w 86"/>
                  <a:gd name="T25" fmla="*/ 32 h 105"/>
                  <a:gd name="T26" fmla="*/ 28 w 86"/>
                  <a:gd name="T27" fmla="*/ 28 h 105"/>
                  <a:gd name="T28" fmla="*/ 27 w 86"/>
                  <a:gd name="T29" fmla="*/ 25 h 105"/>
                  <a:gd name="T30" fmla="*/ 24 w 86"/>
                  <a:gd name="T31" fmla="*/ 19 h 105"/>
                  <a:gd name="T32" fmla="*/ 28 w 86"/>
                  <a:gd name="T33" fmla="*/ 6 h 105"/>
                  <a:gd name="T34" fmla="*/ 32 w 86"/>
                  <a:gd name="T35" fmla="*/ 1 h 105"/>
                  <a:gd name="T36" fmla="*/ 40 w 86"/>
                  <a:gd name="T37" fmla="*/ 0 h 105"/>
                  <a:gd name="T38" fmla="*/ 44 w 86"/>
                  <a:gd name="T39" fmla="*/ 2 h 105"/>
                  <a:gd name="T40" fmla="*/ 51 w 86"/>
                  <a:gd name="T41" fmla="*/ 12 h 105"/>
                  <a:gd name="T42" fmla="*/ 52 w 86"/>
                  <a:gd name="T43" fmla="*/ 22 h 105"/>
                  <a:gd name="T44" fmla="*/ 55 w 86"/>
                  <a:gd name="T45" fmla="*/ 26 h 105"/>
                  <a:gd name="T46" fmla="*/ 58 w 86"/>
                  <a:gd name="T47" fmla="*/ 25 h 105"/>
                  <a:gd name="T48" fmla="*/ 61 w 86"/>
                  <a:gd name="T49" fmla="*/ 22 h 105"/>
                  <a:gd name="T50" fmla="*/ 64 w 86"/>
                  <a:gd name="T51" fmla="*/ 20 h 105"/>
                  <a:gd name="T52" fmla="*/ 67 w 86"/>
                  <a:gd name="T53" fmla="*/ 19 h 105"/>
                  <a:gd name="T54" fmla="*/ 71 w 86"/>
                  <a:gd name="T55" fmla="*/ 20 h 105"/>
                  <a:gd name="T56" fmla="*/ 74 w 86"/>
                  <a:gd name="T57" fmla="*/ 22 h 105"/>
                  <a:gd name="T58" fmla="*/ 76 w 86"/>
                  <a:gd name="T59" fmla="*/ 24 h 105"/>
                  <a:gd name="T60" fmla="*/ 78 w 86"/>
                  <a:gd name="T61" fmla="*/ 26 h 105"/>
                  <a:gd name="T62" fmla="*/ 82 w 86"/>
                  <a:gd name="T63" fmla="*/ 28 h 105"/>
                  <a:gd name="T64" fmla="*/ 86 w 86"/>
                  <a:gd name="T65" fmla="*/ 33 h 105"/>
                  <a:gd name="T66" fmla="*/ 85 w 86"/>
                  <a:gd name="T67" fmla="*/ 35 h 105"/>
                  <a:gd name="T68" fmla="*/ 85 w 86"/>
                  <a:gd name="T69" fmla="*/ 37 h 105"/>
                  <a:gd name="T70" fmla="*/ 85 w 86"/>
                  <a:gd name="T71" fmla="*/ 38 h 105"/>
                  <a:gd name="T72" fmla="*/ 84 w 86"/>
                  <a:gd name="T73" fmla="*/ 39 h 105"/>
                  <a:gd name="T74" fmla="*/ 80 w 86"/>
                  <a:gd name="T75" fmla="*/ 41 h 105"/>
                  <a:gd name="T76" fmla="*/ 78 w 86"/>
                  <a:gd name="T77" fmla="*/ 43 h 105"/>
                  <a:gd name="T78" fmla="*/ 76 w 86"/>
                  <a:gd name="T79" fmla="*/ 44 h 105"/>
                  <a:gd name="T80" fmla="*/ 70 w 86"/>
                  <a:gd name="T81" fmla="*/ 47 h 105"/>
                  <a:gd name="T82" fmla="*/ 66 w 86"/>
                  <a:gd name="T83" fmla="*/ 49 h 105"/>
                  <a:gd name="T84" fmla="*/ 51 w 86"/>
                  <a:gd name="T85" fmla="*/ 54 h 105"/>
                  <a:gd name="T86" fmla="*/ 46 w 86"/>
                  <a:gd name="T87" fmla="*/ 56 h 105"/>
                  <a:gd name="T88" fmla="*/ 41 w 86"/>
                  <a:gd name="T89" fmla="*/ 59 h 105"/>
                  <a:gd name="T90" fmla="*/ 37 w 86"/>
                  <a:gd name="T91" fmla="*/ 64 h 105"/>
                  <a:gd name="T92" fmla="*/ 36 w 86"/>
                  <a:gd name="T93" fmla="*/ 67 h 105"/>
                  <a:gd name="T94" fmla="*/ 35 w 86"/>
                  <a:gd name="T95" fmla="*/ 68 h 105"/>
                  <a:gd name="T96" fmla="*/ 32 w 86"/>
                  <a:gd name="T97" fmla="*/ 72 h 105"/>
                  <a:gd name="T98" fmla="*/ 29 w 86"/>
                  <a:gd name="T99" fmla="*/ 79 h 105"/>
                  <a:gd name="T100" fmla="*/ 25 w 86"/>
                  <a:gd name="T101" fmla="*/ 88 h 105"/>
                  <a:gd name="T102" fmla="*/ 19 w 86"/>
                  <a:gd name="T103" fmla="*/ 100 h 105"/>
                  <a:gd name="T104" fmla="*/ 12 w 86"/>
                  <a:gd name="T105" fmla="*/ 10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6" h="105">
                    <a:moveTo>
                      <a:pt x="9" y="105"/>
                    </a:moveTo>
                    <a:cubicBezTo>
                      <a:pt x="8" y="105"/>
                      <a:pt x="6" y="104"/>
                      <a:pt x="6" y="104"/>
                    </a:cubicBezTo>
                    <a:cubicBezTo>
                      <a:pt x="5" y="103"/>
                      <a:pt x="4" y="102"/>
                      <a:pt x="4" y="102"/>
                    </a:cubicBezTo>
                    <a:cubicBezTo>
                      <a:pt x="3" y="100"/>
                      <a:pt x="2" y="100"/>
                      <a:pt x="2" y="99"/>
                    </a:cubicBezTo>
                    <a:cubicBezTo>
                      <a:pt x="1" y="98"/>
                      <a:pt x="0" y="96"/>
                      <a:pt x="0" y="96"/>
                    </a:cubicBezTo>
                    <a:cubicBezTo>
                      <a:pt x="0" y="92"/>
                      <a:pt x="1" y="90"/>
                      <a:pt x="2" y="88"/>
                    </a:cubicBezTo>
                    <a:cubicBezTo>
                      <a:pt x="3" y="86"/>
                      <a:pt x="4" y="84"/>
                      <a:pt x="6" y="83"/>
                    </a:cubicBezTo>
                    <a:cubicBezTo>
                      <a:pt x="6" y="81"/>
                      <a:pt x="7" y="79"/>
                      <a:pt x="8" y="78"/>
                    </a:cubicBezTo>
                    <a:cubicBezTo>
                      <a:pt x="8" y="77"/>
                      <a:pt x="8" y="77"/>
                      <a:pt x="9" y="77"/>
                    </a:cubicBezTo>
                    <a:cubicBezTo>
                      <a:pt x="9" y="72"/>
                      <a:pt x="13" y="69"/>
                      <a:pt x="15" y="65"/>
                    </a:cubicBezTo>
                    <a:cubicBezTo>
                      <a:pt x="16" y="63"/>
                      <a:pt x="17" y="62"/>
                      <a:pt x="17" y="60"/>
                    </a:cubicBezTo>
                    <a:cubicBezTo>
                      <a:pt x="17" y="60"/>
                      <a:pt x="16" y="59"/>
                      <a:pt x="16" y="59"/>
                    </a:cubicBezTo>
                    <a:cubicBezTo>
                      <a:pt x="16" y="59"/>
                      <a:pt x="15" y="59"/>
                      <a:pt x="15" y="58"/>
                    </a:cubicBezTo>
                    <a:cubicBezTo>
                      <a:pt x="14" y="58"/>
                      <a:pt x="14" y="58"/>
                      <a:pt x="13" y="58"/>
                    </a:cubicBezTo>
                    <a:cubicBezTo>
                      <a:pt x="13" y="57"/>
                      <a:pt x="12" y="57"/>
                      <a:pt x="12" y="57"/>
                    </a:cubicBezTo>
                    <a:cubicBezTo>
                      <a:pt x="10" y="56"/>
                      <a:pt x="9" y="55"/>
                      <a:pt x="7" y="55"/>
                    </a:cubicBezTo>
                    <a:cubicBezTo>
                      <a:pt x="5" y="53"/>
                      <a:pt x="3" y="51"/>
                      <a:pt x="3" y="50"/>
                    </a:cubicBezTo>
                    <a:cubicBezTo>
                      <a:pt x="3" y="50"/>
                      <a:pt x="3" y="49"/>
                      <a:pt x="3" y="49"/>
                    </a:cubicBezTo>
                    <a:cubicBezTo>
                      <a:pt x="3" y="46"/>
                      <a:pt x="3" y="43"/>
                      <a:pt x="4" y="41"/>
                    </a:cubicBezTo>
                    <a:cubicBezTo>
                      <a:pt x="4" y="40"/>
                      <a:pt x="4" y="39"/>
                      <a:pt x="4" y="39"/>
                    </a:cubicBezTo>
                    <a:cubicBezTo>
                      <a:pt x="5" y="38"/>
                      <a:pt x="5" y="37"/>
                      <a:pt x="6" y="36"/>
                    </a:cubicBezTo>
                    <a:cubicBezTo>
                      <a:pt x="7" y="36"/>
                      <a:pt x="7" y="35"/>
                      <a:pt x="9" y="35"/>
                    </a:cubicBezTo>
                    <a:cubicBezTo>
                      <a:pt x="9" y="34"/>
                      <a:pt x="10" y="34"/>
                      <a:pt x="12" y="34"/>
                    </a:cubicBezTo>
                    <a:cubicBezTo>
                      <a:pt x="12" y="34"/>
                      <a:pt x="12" y="33"/>
                      <a:pt x="13" y="33"/>
                    </a:cubicBezTo>
                    <a:cubicBezTo>
                      <a:pt x="13" y="33"/>
                      <a:pt x="14" y="33"/>
                      <a:pt x="14" y="33"/>
                    </a:cubicBezTo>
                    <a:cubicBezTo>
                      <a:pt x="15" y="32"/>
                      <a:pt x="24" y="32"/>
                      <a:pt x="26" y="32"/>
                    </a:cubicBezTo>
                    <a:cubicBezTo>
                      <a:pt x="26" y="32"/>
                      <a:pt x="27" y="32"/>
                      <a:pt x="27" y="31"/>
                    </a:cubicBezTo>
                    <a:cubicBezTo>
                      <a:pt x="27" y="30"/>
                      <a:pt x="27" y="29"/>
                      <a:pt x="28" y="28"/>
                    </a:cubicBezTo>
                    <a:cubicBezTo>
                      <a:pt x="27" y="28"/>
                      <a:pt x="27" y="28"/>
                      <a:pt x="27" y="28"/>
                    </a:cubicBezTo>
                    <a:cubicBezTo>
                      <a:pt x="27" y="27"/>
                      <a:pt x="27" y="26"/>
                      <a:pt x="27" y="25"/>
                    </a:cubicBezTo>
                    <a:cubicBezTo>
                      <a:pt x="27" y="24"/>
                      <a:pt x="27" y="23"/>
                      <a:pt x="27" y="22"/>
                    </a:cubicBezTo>
                    <a:cubicBezTo>
                      <a:pt x="25" y="21"/>
                      <a:pt x="25" y="19"/>
                      <a:pt x="24" y="19"/>
                    </a:cubicBezTo>
                    <a:cubicBezTo>
                      <a:pt x="24" y="17"/>
                      <a:pt x="24" y="16"/>
                      <a:pt x="24" y="14"/>
                    </a:cubicBezTo>
                    <a:cubicBezTo>
                      <a:pt x="25" y="10"/>
                      <a:pt x="26" y="8"/>
                      <a:pt x="28" y="6"/>
                    </a:cubicBezTo>
                    <a:cubicBezTo>
                      <a:pt x="28" y="5"/>
                      <a:pt x="29" y="4"/>
                      <a:pt x="30" y="3"/>
                    </a:cubicBezTo>
                    <a:cubicBezTo>
                      <a:pt x="30" y="3"/>
                      <a:pt x="31" y="2"/>
                      <a:pt x="32" y="1"/>
                    </a:cubicBezTo>
                    <a:cubicBezTo>
                      <a:pt x="32" y="1"/>
                      <a:pt x="33" y="0"/>
                      <a:pt x="35" y="0"/>
                    </a:cubicBezTo>
                    <a:cubicBezTo>
                      <a:pt x="36" y="0"/>
                      <a:pt x="38" y="0"/>
                      <a:pt x="40" y="0"/>
                    </a:cubicBezTo>
                    <a:cubicBezTo>
                      <a:pt x="40" y="0"/>
                      <a:pt x="41" y="1"/>
                      <a:pt x="42" y="1"/>
                    </a:cubicBezTo>
                    <a:cubicBezTo>
                      <a:pt x="42" y="1"/>
                      <a:pt x="43" y="2"/>
                      <a:pt x="44" y="2"/>
                    </a:cubicBezTo>
                    <a:cubicBezTo>
                      <a:pt x="44" y="2"/>
                      <a:pt x="46" y="5"/>
                      <a:pt x="46" y="5"/>
                    </a:cubicBezTo>
                    <a:cubicBezTo>
                      <a:pt x="48" y="7"/>
                      <a:pt x="49" y="8"/>
                      <a:pt x="51" y="12"/>
                    </a:cubicBezTo>
                    <a:cubicBezTo>
                      <a:pt x="51" y="13"/>
                      <a:pt x="51" y="14"/>
                      <a:pt x="52" y="15"/>
                    </a:cubicBezTo>
                    <a:cubicBezTo>
                      <a:pt x="52" y="17"/>
                      <a:pt x="52" y="20"/>
                      <a:pt x="52" y="22"/>
                    </a:cubicBezTo>
                    <a:cubicBezTo>
                      <a:pt x="52" y="23"/>
                      <a:pt x="52" y="25"/>
                      <a:pt x="52" y="27"/>
                    </a:cubicBezTo>
                    <a:cubicBezTo>
                      <a:pt x="53" y="27"/>
                      <a:pt x="53" y="26"/>
                      <a:pt x="55" y="26"/>
                    </a:cubicBezTo>
                    <a:cubicBezTo>
                      <a:pt x="55" y="26"/>
                      <a:pt x="55" y="25"/>
                      <a:pt x="56" y="25"/>
                    </a:cubicBezTo>
                    <a:cubicBezTo>
                      <a:pt x="57" y="25"/>
                      <a:pt x="57" y="25"/>
                      <a:pt x="58" y="25"/>
                    </a:cubicBezTo>
                    <a:cubicBezTo>
                      <a:pt x="58" y="24"/>
                      <a:pt x="59" y="24"/>
                      <a:pt x="59" y="24"/>
                    </a:cubicBezTo>
                    <a:cubicBezTo>
                      <a:pt x="60" y="24"/>
                      <a:pt x="60" y="23"/>
                      <a:pt x="61" y="22"/>
                    </a:cubicBezTo>
                    <a:cubicBezTo>
                      <a:pt x="62" y="22"/>
                      <a:pt x="63" y="21"/>
                      <a:pt x="63" y="21"/>
                    </a:cubicBezTo>
                    <a:cubicBezTo>
                      <a:pt x="63" y="21"/>
                      <a:pt x="64" y="21"/>
                      <a:pt x="64" y="20"/>
                    </a:cubicBezTo>
                    <a:cubicBezTo>
                      <a:pt x="65" y="20"/>
                      <a:pt x="65" y="20"/>
                      <a:pt x="65" y="20"/>
                    </a:cubicBezTo>
                    <a:cubicBezTo>
                      <a:pt x="66" y="20"/>
                      <a:pt x="65" y="19"/>
                      <a:pt x="67" y="19"/>
                    </a:cubicBezTo>
                    <a:cubicBezTo>
                      <a:pt x="68" y="19"/>
                      <a:pt x="69" y="19"/>
                      <a:pt x="70" y="19"/>
                    </a:cubicBezTo>
                    <a:cubicBezTo>
                      <a:pt x="70" y="19"/>
                      <a:pt x="71" y="19"/>
                      <a:pt x="71" y="20"/>
                    </a:cubicBezTo>
                    <a:cubicBezTo>
                      <a:pt x="72" y="20"/>
                      <a:pt x="72" y="20"/>
                      <a:pt x="73" y="20"/>
                    </a:cubicBezTo>
                    <a:cubicBezTo>
                      <a:pt x="73" y="21"/>
                      <a:pt x="73" y="21"/>
                      <a:pt x="74" y="22"/>
                    </a:cubicBezTo>
                    <a:cubicBezTo>
                      <a:pt x="74" y="22"/>
                      <a:pt x="75" y="23"/>
                      <a:pt x="75" y="23"/>
                    </a:cubicBezTo>
                    <a:cubicBezTo>
                      <a:pt x="76" y="24"/>
                      <a:pt x="76" y="24"/>
                      <a:pt x="76" y="24"/>
                    </a:cubicBezTo>
                    <a:cubicBezTo>
                      <a:pt x="76" y="25"/>
                      <a:pt x="76" y="25"/>
                      <a:pt x="77" y="25"/>
                    </a:cubicBezTo>
                    <a:cubicBezTo>
                      <a:pt x="77" y="26"/>
                      <a:pt x="77" y="26"/>
                      <a:pt x="78" y="26"/>
                    </a:cubicBezTo>
                    <a:cubicBezTo>
                      <a:pt x="78" y="26"/>
                      <a:pt x="79" y="27"/>
                      <a:pt x="79" y="27"/>
                    </a:cubicBezTo>
                    <a:cubicBezTo>
                      <a:pt x="80" y="27"/>
                      <a:pt x="81" y="28"/>
                      <a:pt x="82" y="28"/>
                    </a:cubicBezTo>
                    <a:cubicBezTo>
                      <a:pt x="82" y="29"/>
                      <a:pt x="83" y="29"/>
                      <a:pt x="84" y="30"/>
                    </a:cubicBezTo>
                    <a:cubicBezTo>
                      <a:pt x="85" y="31"/>
                      <a:pt x="85" y="32"/>
                      <a:pt x="86" y="33"/>
                    </a:cubicBezTo>
                    <a:cubicBezTo>
                      <a:pt x="86" y="33"/>
                      <a:pt x="86" y="33"/>
                      <a:pt x="86" y="34"/>
                    </a:cubicBezTo>
                    <a:cubicBezTo>
                      <a:pt x="85" y="34"/>
                      <a:pt x="86" y="34"/>
                      <a:pt x="85" y="35"/>
                    </a:cubicBezTo>
                    <a:cubicBezTo>
                      <a:pt x="85" y="35"/>
                      <a:pt x="85" y="36"/>
                      <a:pt x="85" y="36"/>
                    </a:cubicBezTo>
                    <a:cubicBezTo>
                      <a:pt x="85" y="36"/>
                      <a:pt x="85" y="36"/>
                      <a:pt x="85" y="37"/>
                    </a:cubicBezTo>
                    <a:cubicBezTo>
                      <a:pt x="85" y="37"/>
                      <a:pt x="85" y="37"/>
                      <a:pt x="85" y="37"/>
                    </a:cubicBezTo>
                    <a:cubicBezTo>
                      <a:pt x="85" y="38"/>
                      <a:pt x="85" y="38"/>
                      <a:pt x="85" y="38"/>
                    </a:cubicBezTo>
                    <a:cubicBezTo>
                      <a:pt x="84" y="38"/>
                      <a:pt x="84" y="38"/>
                      <a:pt x="84" y="39"/>
                    </a:cubicBezTo>
                    <a:cubicBezTo>
                      <a:pt x="84" y="39"/>
                      <a:pt x="84" y="39"/>
                      <a:pt x="84" y="39"/>
                    </a:cubicBezTo>
                    <a:cubicBezTo>
                      <a:pt x="83" y="40"/>
                      <a:pt x="83" y="40"/>
                      <a:pt x="82" y="40"/>
                    </a:cubicBezTo>
                    <a:cubicBezTo>
                      <a:pt x="81" y="41"/>
                      <a:pt x="81" y="41"/>
                      <a:pt x="80" y="41"/>
                    </a:cubicBezTo>
                    <a:cubicBezTo>
                      <a:pt x="80" y="41"/>
                      <a:pt x="80" y="42"/>
                      <a:pt x="80" y="42"/>
                    </a:cubicBezTo>
                    <a:cubicBezTo>
                      <a:pt x="79" y="42"/>
                      <a:pt x="79" y="43"/>
                      <a:pt x="78" y="43"/>
                    </a:cubicBezTo>
                    <a:cubicBezTo>
                      <a:pt x="78" y="43"/>
                      <a:pt x="77" y="43"/>
                      <a:pt x="77" y="43"/>
                    </a:cubicBezTo>
                    <a:cubicBezTo>
                      <a:pt x="77" y="43"/>
                      <a:pt x="76" y="44"/>
                      <a:pt x="76" y="44"/>
                    </a:cubicBezTo>
                    <a:cubicBezTo>
                      <a:pt x="75" y="45"/>
                      <a:pt x="74" y="45"/>
                      <a:pt x="73" y="46"/>
                    </a:cubicBezTo>
                    <a:cubicBezTo>
                      <a:pt x="71" y="46"/>
                      <a:pt x="71" y="46"/>
                      <a:pt x="70" y="47"/>
                    </a:cubicBezTo>
                    <a:cubicBezTo>
                      <a:pt x="69" y="47"/>
                      <a:pt x="69" y="47"/>
                      <a:pt x="69" y="48"/>
                    </a:cubicBezTo>
                    <a:cubicBezTo>
                      <a:pt x="68" y="48"/>
                      <a:pt x="66" y="48"/>
                      <a:pt x="66" y="49"/>
                    </a:cubicBezTo>
                    <a:cubicBezTo>
                      <a:pt x="64" y="50"/>
                      <a:pt x="61" y="51"/>
                      <a:pt x="58" y="52"/>
                    </a:cubicBezTo>
                    <a:cubicBezTo>
                      <a:pt x="56" y="53"/>
                      <a:pt x="53" y="53"/>
                      <a:pt x="51" y="54"/>
                    </a:cubicBezTo>
                    <a:cubicBezTo>
                      <a:pt x="50" y="54"/>
                      <a:pt x="48" y="55"/>
                      <a:pt x="47" y="56"/>
                    </a:cubicBezTo>
                    <a:cubicBezTo>
                      <a:pt x="46" y="56"/>
                      <a:pt x="46" y="56"/>
                      <a:pt x="46" y="56"/>
                    </a:cubicBezTo>
                    <a:cubicBezTo>
                      <a:pt x="45" y="56"/>
                      <a:pt x="44" y="57"/>
                      <a:pt x="44" y="57"/>
                    </a:cubicBezTo>
                    <a:cubicBezTo>
                      <a:pt x="43" y="58"/>
                      <a:pt x="42" y="58"/>
                      <a:pt x="41" y="59"/>
                    </a:cubicBezTo>
                    <a:cubicBezTo>
                      <a:pt x="41" y="59"/>
                      <a:pt x="40" y="61"/>
                      <a:pt x="39" y="61"/>
                    </a:cubicBezTo>
                    <a:cubicBezTo>
                      <a:pt x="39" y="62"/>
                      <a:pt x="38" y="63"/>
                      <a:pt x="37" y="64"/>
                    </a:cubicBezTo>
                    <a:cubicBezTo>
                      <a:pt x="37" y="64"/>
                      <a:pt x="37" y="65"/>
                      <a:pt x="36" y="65"/>
                    </a:cubicBezTo>
                    <a:cubicBezTo>
                      <a:pt x="36" y="66"/>
                      <a:pt x="36" y="66"/>
                      <a:pt x="36" y="67"/>
                    </a:cubicBezTo>
                    <a:cubicBezTo>
                      <a:pt x="35" y="67"/>
                      <a:pt x="35" y="67"/>
                      <a:pt x="35" y="67"/>
                    </a:cubicBezTo>
                    <a:cubicBezTo>
                      <a:pt x="35" y="67"/>
                      <a:pt x="35" y="68"/>
                      <a:pt x="35" y="68"/>
                    </a:cubicBezTo>
                    <a:cubicBezTo>
                      <a:pt x="34" y="68"/>
                      <a:pt x="34" y="69"/>
                      <a:pt x="34" y="69"/>
                    </a:cubicBezTo>
                    <a:cubicBezTo>
                      <a:pt x="33" y="70"/>
                      <a:pt x="33" y="70"/>
                      <a:pt x="32" y="72"/>
                    </a:cubicBezTo>
                    <a:cubicBezTo>
                      <a:pt x="31" y="74"/>
                      <a:pt x="30" y="76"/>
                      <a:pt x="29" y="78"/>
                    </a:cubicBezTo>
                    <a:cubicBezTo>
                      <a:pt x="29" y="79"/>
                      <a:pt x="29" y="79"/>
                      <a:pt x="29" y="79"/>
                    </a:cubicBezTo>
                    <a:cubicBezTo>
                      <a:pt x="28" y="80"/>
                      <a:pt x="26" y="85"/>
                      <a:pt x="26" y="86"/>
                    </a:cubicBezTo>
                    <a:cubicBezTo>
                      <a:pt x="25" y="87"/>
                      <a:pt x="25" y="87"/>
                      <a:pt x="25" y="88"/>
                    </a:cubicBezTo>
                    <a:cubicBezTo>
                      <a:pt x="25" y="89"/>
                      <a:pt x="23" y="93"/>
                      <a:pt x="22" y="94"/>
                    </a:cubicBezTo>
                    <a:cubicBezTo>
                      <a:pt x="20" y="96"/>
                      <a:pt x="20" y="97"/>
                      <a:pt x="19" y="100"/>
                    </a:cubicBezTo>
                    <a:cubicBezTo>
                      <a:pt x="17" y="101"/>
                      <a:pt x="17" y="101"/>
                      <a:pt x="16" y="103"/>
                    </a:cubicBezTo>
                    <a:cubicBezTo>
                      <a:pt x="15" y="103"/>
                      <a:pt x="13" y="104"/>
                      <a:pt x="12" y="104"/>
                    </a:cubicBezTo>
                    <a:cubicBezTo>
                      <a:pt x="10" y="104"/>
                      <a:pt x="11" y="105"/>
                      <a:pt x="9"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53" name="Freeform 14">
                <a:extLst>
                  <a:ext uri="{FF2B5EF4-FFF2-40B4-BE49-F238E27FC236}">
                    <a16:creationId xmlns:a16="http://schemas.microsoft.com/office/drawing/2014/main" id="{E7B3BE97-67B7-490A-B006-5AEC4BE7A207}"/>
                  </a:ext>
                </a:extLst>
              </p:cNvPr>
              <p:cNvSpPr>
                <a:spLocks noEditPoints="1"/>
              </p:cNvSpPr>
              <p:nvPr/>
            </p:nvSpPr>
            <p:spPr bwMode="auto">
              <a:xfrm>
                <a:off x="3297238" y="3686175"/>
                <a:ext cx="2543175" cy="158750"/>
              </a:xfrm>
              <a:custGeom>
                <a:avLst/>
                <a:gdLst>
                  <a:gd name="T0" fmla="*/ 22 w 675"/>
                  <a:gd name="T1" fmla="*/ 17 h 42"/>
                  <a:gd name="T2" fmla="*/ 1 w 675"/>
                  <a:gd name="T3" fmla="*/ 2 h 42"/>
                  <a:gd name="T4" fmla="*/ 0 w 675"/>
                  <a:gd name="T5" fmla="*/ 41 h 42"/>
                  <a:gd name="T6" fmla="*/ 26 w 675"/>
                  <a:gd name="T7" fmla="*/ 32 h 42"/>
                  <a:gd name="T8" fmla="*/ 36 w 675"/>
                  <a:gd name="T9" fmla="*/ 36 h 42"/>
                  <a:gd name="T10" fmla="*/ 65 w 675"/>
                  <a:gd name="T11" fmla="*/ 41 h 42"/>
                  <a:gd name="T12" fmla="*/ 65 w 675"/>
                  <a:gd name="T13" fmla="*/ 1 h 42"/>
                  <a:gd name="T14" fmla="*/ 47 w 675"/>
                  <a:gd name="T15" fmla="*/ 40 h 42"/>
                  <a:gd name="T16" fmla="*/ 78 w 675"/>
                  <a:gd name="T17" fmla="*/ 30 h 42"/>
                  <a:gd name="T18" fmla="*/ 78 w 675"/>
                  <a:gd name="T19" fmla="*/ 37 h 42"/>
                  <a:gd name="T20" fmla="*/ 97 w 675"/>
                  <a:gd name="T21" fmla="*/ 40 h 42"/>
                  <a:gd name="T22" fmla="*/ 82 w 675"/>
                  <a:gd name="T23" fmla="*/ 26 h 42"/>
                  <a:gd name="T24" fmla="*/ 122 w 675"/>
                  <a:gd name="T25" fmla="*/ 3 h 42"/>
                  <a:gd name="T26" fmla="*/ 131 w 675"/>
                  <a:gd name="T27" fmla="*/ 40 h 42"/>
                  <a:gd name="T28" fmla="*/ 157 w 675"/>
                  <a:gd name="T29" fmla="*/ 7 h 42"/>
                  <a:gd name="T30" fmla="*/ 168 w 675"/>
                  <a:gd name="T31" fmla="*/ 40 h 42"/>
                  <a:gd name="T32" fmla="*/ 209 w 675"/>
                  <a:gd name="T33" fmla="*/ 31 h 42"/>
                  <a:gd name="T34" fmla="*/ 194 w 675"/>
                  <a:gd name="T35" fmla="*/ 22 h 42"/>
                  <a:gd name="T36" fmla="*/ 194 w 675"/>
                  <a:gd name="T37" fmla="*/ 19 h 42"/>
                  <a:gd name="T38" fmla="*/ 206 w 675"/>
                  <a:gd name="T39" fmla="*/ 10 h 42"/>
                  <a:gd name="T40" fmla="*/ 178 w 675"/>
                  <a:gd name="T41" fmla="*/ 39 h 42"/>
                  <a:gd name="T42" fmla="*/ 241 w 675"/>
                  <a:gd name="T43" fmla="*/ 2 h 42"/>
                  <a:gd name="T44" fmla="*/ 213 w 675"/>
                  <a:gd name="T45" fmla="*/ 2 h 42"/>
                  <a:gd name="T46" fmla="*/ 228 w 675"/>
                  <a:gd name="T47" fmla="*/ 40 h 42"/>
                  <a:gd name="T48" fmla="*/ 250 w 675"/>
                  <a:gd name="T49" fmla="*/ 10 h 42"/>
                  <a:gd name="T50" fmla="*/ 320 w 675"/>
                  <a:gd name="T51" fmla="*/ 4 h 42"/>
                  <a:gd name="T52" fmla="*/ 300 w 675"/>
                  <a:gd name="T53" fmla="*/ 3 h 42"/>
                  <a:gd name="T54" fmla="*/ 293 w 675"/>
                  <a:gd name="T55" fmla="*/ 27 h 42"/>
                  <a:gd name="T56" fmla="*/ 376 w 675"/>
                  <a:gd name="T57" fmla="*/ 1 h 42"/>
                  <a:gd name="T58" fmla="*/ 344 w 675"/>
                  <a:gd name="T59" fmla="*/ 1 h 42"/>
                  <a:gd name="T60" fmla="*/ 334 w 675"/>
                  <a:gd name="T61" fmla="*/ 41 h 42"/>
                  <a:gd name="T62" fmla="*/ 369 w 675"/>
                  <a:gd name="T63" fmla="*/ 41 h 42"/>
                  <a:gd name="T64" fmla="*/ 399 w 675"/>
                  <a:gd name="T65" fmla="*/ 41 h 42"/>
                  <a:gd name="T66" fmla="*/ 399 w 675"/>
                  <a:gd name="T67" fmla="*/ 1 h 42"/>
                  <a:gd name="T68" fmla="*/ 381 w 675"/>
                  <a:gd name="T69" fmla="*/ 40 h 42"/>
                  <a:gd name="T70" fmla="*/ 436 w 675"/>
                  <a:gd name="T71" fmla="*/ 9 h 42"/>
                  <a:gd name="T72" fmla="*/ 404 w 675"/>
                  <a:gd name="T73" fmla="*/ 1 h 42"/>
                  <a:gd name="T74" fmla="*/ 442 w 675"/>
                  <a:gd name="T75" fmla="*/ 3 h 42"/>
                  <a:gd name="T76" fmla="*/ 463 w 675"/>
                  <a:gd name="T77" fmla="*/ 39 h 42"/>
                  <a:gd name="T78" fmla="*/ 479 w 675"/>
                  <a:gd name="T79" fmla="*/ 13 h 42"/>
                  <a:gd name="T80" fmla="*/ 472 w 675"/>
                  <a:gd name="T81" fmla="*/ 3 h 42"/>
                  <a:gd name="T82" fmla="*/ 454 w 675"/>
                  <a:gd name="T83" fmla="*/ 3 h 42"/>
                  <a:gd name="T84" fmla="*/ 485 w 675"/>
                  <a:gd name="T85" fmla="*/ 31 h 42"/>
                  <a:gd name="T86" fmla="*/ 490 w 675"/>
                  <a:gd name="T87" fmla="*/ 2 h 42"/>
                  <a:gd name="T88" fmla="*/ 507 w 675"/>
                  <a:gd name="T89" fmla="*/ 41 h 42"/>
                  <a:gd name="T90" fmla="*/ 529 w 675"/>
                  <a:gd name="T91" fmla="*/ 41 h 42"/>
                  <a:gd name="T92" fmla="*/ 559 w 675"/>
                  <a:gd name="T93" fmla="*/ 0 h 42"/>
                  <a:gd name="T94" fmla="*/ 554 w 675"/>
                  <a:gd name="T95" fmla="*/ 28 h 42"/>
                  <a:gd name="T96" fmla="*/ 540 w 675"/>
                  <a:gd name="T97" fmla="*/ 40 h 42"/>
                  <a:gd name="T98" fmla="*/ 559 w 675"/>
                  <a:gd name="T99" fmla="*/ 13 h 42"/>
                  <a:gd name="T100" fmla="*/ 582 w 675"/>
                  <a:gd name="T101" fmla="*/ 35 h 42"/>
                  <a:gd name="T102" fmla="*/ 575 w 675"/>
                  <a:gd name="T103" fmla="*/ 3 h 42"/>
                  <a:gd name="T104" fmla="*/ 615 w 675"/>
                  <a:gd name="T105" fmla="*/ 39 h 42"/>
                  <a:gd name="T106" fmla="*/ 628 w 675"/>
                  <a:gd name="T107" fmla="*/ 1 h 42"/>
                  <a:gd name="T108" fmla="*/ 608 w 675"/>
                  <a:gd name="T109" fmla="*/ 34 h 42"/>
                  <a:gd name="T110" fmla="*/ 661 w 675"/>
                  <a:gd name="T111" fmla="*/ 1 h 42"/>
                  <a:gd name="T112" fmla="*/ 650 w 675"/>
                  <a:gd name="T113" fmla="*/ 2 h 42"/>
                  <a:gd name="T114" fmla="*/ 651 w 675"/>
                  <a:gd name="T115" fmla="*/ 23 h 42"/>
                  <a:gd name="T116" fmla="*/ 659 w 675"/>
                  <a:gd name="T117" fmla="*/ 3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75" h="42">
                    <a:moveTo>
                      <a:pt x="42" y="1"/>
                    </a:moveTo>
                    <a:cubicBezTo>
                      <a:pt x="27" y="1"/>
                      <a:pt x="27" y="1"/>
                      <a:pt x="27" y="1"/>
                    </a:cubicBezTo>
                    <a:cubicBezTo>
                      <a:pt x="27" y="2"/>
                      <a:pt x="27" y="2"/>
                      <a:pt x="27" y="2"/>
                    </a:cubicBezTo>
                    <a:cubicBezTo>
                      <a:pt x="28" y="2"/>
                      <a:pt x="28" y="2"/>
                      <a:pt x="28" y="2"/>
                    </a:cubicBezTo>
                    <a:cubicBezTo>
                      <a:pt x="31" y="3"/>
                      <a:pt x="32" y="3"/>
                      <a:pt x="32" y="4"/>
                    </a:cubicBezTo>
                    <a:cubicBezTo>
                      <a:pt x="32" y="5"/>
                      <a:pt x="31" y="7"/>
                      <a:pt x="29" y="8"/>
                    </a:cubicBezTo>
                    <a:cubicBezTo>
                      <a:pt x="22" y="17"/>
                      <a:pt x="22" y="17"/>
                      <a:pt x="22" y="17"/>
                    </a:cubicBezTo>
                    <a:cubicBezTo>
                      <a:pt x="20" y="13"/>
                      <a:pt x="20" y="13"/>
                      <a:pt x="20" y="13"/>
                    </a:cubicBezTo>
                    <a:cubicBezTo>
                      <a:pt x="16" y="8"/>
                      <a:pt x="14" y="5"/>
                      <a:pt x="15" y="4"/>
                    </a:cubicBezTo>
                    <a:cubicBezTo>
                      <a:pt x="14" y="3"/>
                      <a:pt x="16" y="2"/>
                      <a:pt x="19" y="2"/>
                    </a:cubicBezTo>
                    <a:cubicBezTo>
                      <a:pt x="19" y="2"/>
                      <a:pt x="19" y="2"/>
                      <a:pt x="19" y="2"/>
                    </a:cubicBezTo>
                    <a:cubicBezTo>
                      <a:pt x="19" y="1"/>
                      <a:pt x="19" y="1"/>
                      <a:pt x="19" y="1"/>
                    </a:cubicBezTo>
                    <a:cubicBezTo>
                      <a:pt x="1" y="1"/>
                      <a:pt x="1" y="1"/>
                      <a:pt x="1" y="1"/>
                    </a:cubicBezTo>
                    <a:cubicBezTo>
                      <a:pt x="1" y="2"/>
                      <a:pt x="1" y="2"/>
                      <a:pt x="1" y="2"/>
                    </a:cubicBezTo>
                    <a:cubicBezTo>
                      <a:pt x="3" y="2"/>
                      <a:pt x="5" y="3"/>
                      <a:pt x="6" y="4"/>
                    </a:cubicBezTo>
                    <a:cubicBezTo>
                      <a:pt x="7" y="5"/>
                      <a:pt x="9" y="8"/>
                      <a:pt x="12" y="12"/>
                    </a:cubicBezTo>
                    <a:cubicBezTo>
                      <a:pt x="19" y="22"/>
                      <a:pt x="19" y="22"/>
                      <a:pt x="19" y="22"/>
                    </a:cubicBezTo>
                    <a:cubicBezTo>
                      <a:pt x="9" y="33"/>
                      <a:pt x="9" y="33"/>
                      <a:pt x="9" y="33"/>
                    </a:cubicBezTo>
                    <a:cubicBezTo>
                      <a:pt x="6" y="37"/>
                      <a:pt x="5" y="39"/>
                      <a:pt x="4" y="39"/>
                    </a:cubicBezTo>
                    <a:cubicBezTo>
                      <a:pt x="3" y="40"/>
                      <a:pt x="2" y="40"/>
                      <a:pt x="0" y="40"/>
                    </a:cubicBezTo>
                    <a:cubicBezTo>
                      <a:pt x="0" y="41"/>
                      <a:pt x="0" y="41"/>
                      <a:pt x="0" y="41"/>
                    </a:cubicBezTo>
                    <a:cubicBezTo>
                      <a:pt x="14" y="41"/>
                      <a:pt x="14" y="41"/>
                      <a:pt x="14" y="41"/>
                    </a:cubicBezTo>
                    <a:cubicBezTo>
                      <a:pt x="14" y="40"/>
                      <a:pt x="14" y="40"/>
                      <a:pt x="14" y="40"/>
                    </a:cubicBezTo>
                    <a:cubicBezTo>
                      <a:pt x="11" y="40"/>
                      <a:pt x="10" y="39"/>
                      <a:pt x="10" y="38"/>
                    </a:cubicBezTo>
                    <a:cubicBezTo>
                      <a:pt x="10" y="37"/>
                      <a:pt x="11" y="36"/>
                      <a:pt x="12" y="33"/>
                    </a:cubicBezTo>
                    <a:cubicBezTo>
                      <a:pt x="13" y="33"/>
                      <a:pt x="13" y="33"/>
                      <a:pt x="13" y="33"/>
                    </a:cubicBezTo>
                    <a:cubicBezTo>
                      <a:pt x="20" y="24"/>
                      <a:pt x="20" y="24"/>
                      <a:pt x="20" y="24"/>
                    </a:cubicBezTo>
                    <a:cubicBezTo>
                      <a:pt x="26" y="32"/>
                      <a:pt x="26" y="32"/>
                      <a:pt x="26" y="32"/>
                    </a:cubicBezTo>
                    <a:cubicBezTo>
                      <a:pt x="28" y="35"/>
                      <a:pt x="29" y="37"/>
                      <a:pt x="29" y="38"/>
                    </a:cubicBezTo>
                    <a:cubicBezTo>
                      <a:pt x="29" y="39"/>
                      <a:pt x="28" y="40"/>
                      <a:pt x="25" y="40"/>
                    </a:cubicBezTo>
                    <a:cubicBezTo>
                      <a:pt x="25" y="40"/>
                      <a:pt x="25" y="40"/>
                      <a:pt x="24" y="40"/>
                    </a:cubicBezTo>
                    <a:cubicBezTo>
                      <a:pt x="24" y="41"/>
                      <a:pt x="24" y="41"/>
                      <a:pt x="24" y="41"/>
                    </a:cubicBezTo>
                    <a:cubicBezTo>
                      <a:pt x="42" y="41"/>
                      <a:pt x="42" y="41"/>
                      <a:pt x="42" y="41"/>
                    </a:cubicBezTo>
                    <a:cubicBezTo>
                      <a:pt x="42" y="40"/>
                      <a:pt x="42" y="40"/>
                      <a:pt x="42" y="40"/>
                    </a:cubicBezTo>
                    <a:cubicBezTo>
                      <a:pt x="40" y="40"/>
                      <a:pt x="38" y="39"/>
                      <a:pt x="36" y="36"/>
                    </a:cubicBezTo>
                    <a:cubicBezTo>
                      <a:pt x="24" y="19"/>
                      <a:pt x="24" y="19"/>
                      <a:pt x="24" y="19"/>
                    </a:cubicBezTo>
                    <a:cubicBezTo>
                      <a:pt x="33" y="8"/>
                      <a:pt x="33" y="8"/>
                      <a:pt x="33" y="8"/>
                    </a:cubicBezTo>
                    <a:cubicBezTo>
                      <a:pt x="35" y="6"/>
                      <a:pt x="36" y="4"/>
                      <a:pt x="37" y="3"/>
                    </a:cubicBezTo>
                    <a:cubicBezTo>
                      <a:pt x="38" y="3"/>
                      <a:pt x="40" y="2"/>
                      <a:pt x="42" y="2"/>
                    </a:cubicBezTo>
                    <a:cubicBezTo>
                      <a:pt x="42" y="1"/>
                      <a:pt x="42" y="1"/>
                      <a:pt x="42" y="1"/>
                    </a:cubicBezTo>
                    <a:close/>
                    <a:moveTo>
                      <a:pt x="47" y="41"/>
                    </a:moveTo>
                    <a:cubicBezTo>
                      <a:pt x="65" y="41"/>
                      <a:pt x="65" y="41"/>
                      <a:pt x="65" y="41"/>
                    </a:cubicBezTo>
                    <a:cubicBezTo>
                      <a:pt x="65" y="40"/>
                      <a:pt x="65" y="40"/>
                      <a:pt x="65" y="40"/>
                    </a:cubicBezTo>
                    <a:cubicBezTo>
                      <a:pt x="63" y="40"/>
                      <a:pt x="61" y="40"/>
                      <a:pt x="61" y="39"/>
                    </a:cubicBezTo>
                    <a:cubicBezTo>
                      <a:pt x="60" y="38"/>
                      <a:pt x="60" y="37"/>
                      <a:pt x="60" y="35"/>
                    </a:cubicBezTo>
                    <a:cubicBezTo>
                      <a:pt x="60" y="8"/>
                      <a:pt x="60" y="8"/>
                      <a:pt x="60" y="8"/>
                    </a:cubicBezTo>
                    <a:cubicBezTo>
                      <a:pt x="60" y="5"/>
                      <a:pt x="60" y="4"/>
                      <a:pt x="61" y="3"/>
                    </a:cubicBezTo>
                    <a:cubicBezTo>
                      <a:pt x="61" y="3"/>
                      <a:pt x="63" y="2"/>
                      <a:pt x="65" y="2"/>
                    </a:cubicBezTo>
                    <a:cubicBezTo>
                      <a:pt x="65" y="1"/>
                      <a:pt x="65" y="1"/>
                      <a:pt x="65" y="1"/>
                    </a:cubicBezTo>
                    <a:cubicBezTo>
                      <a:pt x="47" y="1"/>
                      <a:pt x="47" y="1"/>
                      <a:pt x="47" y="1"/>
                    </a:cubicBezTo>
                    <a:cubicBezTo>
                      <a:pt x="47" y="2"/>
                      <a:pt x="47" y="2"/>
                      <a:pt x="47" y="2"/>
                    </a:cubicBezTo>
                    <a:cubicBezTo>
                      <a:pt x="50" y="2"/>
                      <a:pt x="52" y="3"/>
                      <a:pt x="52" y="3"/>
                    </a:cubicBezTo>
                    <a:cubicBezTo>
                      <a:pt x="53" y="4"/>
                      <a:pt x="53" y="5"/>
                      <a:pt x="53" y="8"/>
                    </a:cubicBezTo>
                    <a:cubicBezTo>
                      <a:pt x="53" y="35"/>
                      <a:pt x="53" y="35"/>
                      <a:pt x="53" y="35"/>
                    </a:cubicBezTo>
                    <a:cubicBezTo>
                      <a:pt x="53" y="37"/>
                      <a:pt x="53" y="38"/>
                      <a:pt x="52" y="39"/>
                    </a:cubicBezTo>
                    <a:cubicBezTo>
                      <a:pt x="51" y="40"/>
                      <a:pt x="50" y="40"/>
                      <a:pt x="47" y="40"/>
                    </a:cubicBezTo>
                    <a:cubicBezTo>
                      <a:pt x="47" y="41"/>
                      <a:pt x="47" y="41"/>
                      <a:pt x="47" y="41"/>
                    </a:cubicBezTo>
                    <a:close/>
                    <a:moveTo>
                      <a:pt x="112" y="40"/>
                    </a:moveTo>
                    <a:cubicBezTo>
                      <a:pt x="111" y="40"/>
                      <a:pt x="110" y="40"/>
                      <a:pt x="109" y="39"/>
                    </a:cubicBezTo>
                    <a:cubicBezTo>
                      <a:pt x="109" y="38"/>
                      <a:pt x="108" y="37"/>
                      <a:pt x="107" y="35"/>
                    </a:cubicBezTo>
                    <a:cubicBezTo>
                      <a:pt x="92" y="0"/>
                      <a:pt x="92" y="0"/>
                      <a:pt x="92" y="0"/>
                    </a:cubicBezTo>
                    <a:cubicBezTo>
                      <a:pt x="90" y="0"/>
                      <a:pt x="90" y="0"/>
                      <a:pt x="90" y="0"/>
                    </a:cubicBezTo>
                    <a:cubicBezTo>
                      <a:pt x="78" y="30"/>
                      <a:pt x="78" y="30"/>
                      <a:pt x="78" y="30"/>
                    </a:cubicBezTo>
                    <a:cubicBezTo>
                      <a:pt x="78" y="30"/>
                      <a:pt x="78" y="31"/>
                      <a:pt x="77" y="31"/>
                    </a:cubicBezTo>
                    <a:cubicBezTo>
                      <a:pt x="76" y="35"/>
                      <a:pt x="74" y="38"/>
                      <a:pt x="73" y="39"/>
                    </a:cubicBezTo>
                    <a:cubicBezTo>
                      <a:pt x="72" y="40"/>
                      <a:pt x="71" y="40"/>
                      <a:pt x="70" y="40"/>
                    </a:cubicBezTo>
                    <a:cubicBezTo>
                      <a:pt x="70" y="41"/>
                      <a:pt x="70" y="41"/>
                      <a:pt x="70" y="41"/>
                    </a:cubicBezTo>
                    <a:cubicBezTo>
                      <a:pt x="82" y="41"/>
                      <a:pt x="82" y="41"/>
                      <a:pt x="82" y="41"/>
                    </a:cubicBezTo>
                    <a:cubicBezTo>
                      <a:pt x="82" y="40"/>
                      <a:pt x="82" y="40"/>
                      <a:pt x="82" y="40"/>
                    </a:cubicBezTo>
                    <a:cubicBezTo>
                      <a:pt x="80" y="40"/>
                      <a:pt x="78" y="39"/>
                      <a:pt x="78" y="37"/>
                    </a:cubicBezTo>
                    <a:cubicBezTo>
                      <a:pt x="78" y="37"/>
                      <a:pt x="78" y="36"/>
                      <a:pt x="79" y="35"/>
                    </a:cubicBezTo>
                    <a:cubicBezTo>
                      <a:pt x="82" y="28"/>
                      <a:pt x="82" y="28"/>
                      <a:pt x="82" y="28"/>
                    </a:cubicBezTo>
                    <a:cubicBezTo>
                      <a:pt x="97" y="28"/>
                      <a:pt x="97" y="28"/>
                      <a:pt x="97" y="28"/>
                    </a:cubicBezTo>
                    <a:cubicBezTo>
                      <a:pt x="100" y="34"/>
                      <a:pt x="100" y="34"/>
                      <a:pt x="100" y="34"/>
                    </a:cubicBezTo>
                    <a:cubicBezTo>
                      <a:pt x="100" y="34"/>
                      <a:pt x="100" y="34"/>
                      <a:pt x="100" y="35"/>
                    </a:cubicBezTo>
                    <a:cubicBezTo>
                      <a:pt x="101" y="36"/>
                      <a:pt x="101" y="37"/>
                      <a:pt x="101" y="38"/>
                    </a:cubicBezTo>
                    <a:cubicBezTo>
                      <a:pt x="101" y="39"/>
                      <a:pt x="100" y="40"/>
                      <a:pt x="97" y="40"/>
                    </a:cubicBezTo>
                    <a:cubicBezTo>
                      <a:pt x="97" y="41"/>
                      <a:pt x="97" y="41"/>
                      <a:pt x="97" y="41"/>
                    </a:cubicBezTo>
                    <a:cubicBezTo>
                      <a:pt x="112" y="41"/>
                      <a:pt x="112" y="41"/>
                      <a:pt x="112" y="41"/>
                    </a:cubicBezTo>
                    <a:cubicBezTo>
                      <a:pt x="112" y="40"/>
                      <a:pt x="112" y="40"/>
                      <a:pt x="112" y="40"/>
                    </a:cubicBezTo>
                    <a:close/>
                    <a:moveTo>
                      <a:pt x="82" y="26"/>
                    </a:moveTo>
                    <a:cubicBezTo>
                      <a:pt x="90" y="9"/>
                      <a:pt x="90" y="9"/>
                      <a:pt x="90" y="9"/>
                    </a:cubicBezTo>
                    <a:cubicBezTo>
                      <a:pt x="96" y="26"/>
                      <a:pt x="96" y="26"/>
                      <a:pt x="96" y="26"/>
                    </a:cubicBezTo>
                    <a:cubicBezTo>
                      <a:pt x="82" y="26"/>
                      <a:pt x="82" y="26"/>
                      <a:pt x="82" y="26"/>
                    </a:cubicBezTo>
                    <a:close/>
                    <a:moveTo>
                      <a:pt x="168" y="1"/>
                    </a:moveTo>
                    <a:cubicBezTo>
                      <a:pt x="156" y="1"/>
                      <a:pt x="156" y="1"/>
                      <a:pt x="156" y="1"/>
                    </a:cubicBezTo>
                    <a:cubicBezTo>
                      <a:pt x="143" y="32"/>
                      <a:pt x="143" y="32"/>
                      <a:pt x="143" y="32"/>
                    </a:cubicBezTo>
                    <a:cubicBezTo>
                      <a:pt x="129" y="1"/>
                      <a:pt x="129" y="1"/>
                      <a:pt x="129" y="1"/>
                    </a:cubicBezTo>
                    <a:cubicBezTo>
                      <a:pt x="117" y="1"/>
                      <a:pt x="117" y="1"/>
                      <a:pt x="117" y="1"/>
                    </a:cubicBezTo>
                    <a:cubicBezTo>
                      <a:pt x="117" y="2"/>
                      <a:pt x="117" y="2"/>
                      <a:pt x="117" y="2"/>
                    </a:cubicBezTo>
                    <a:cubicBezTo>
                      <a:pt x="119" y="2"/>
                      <a:pt x="121" y="3"/>
                      <a:pt x="122" y="3"/>
                    </a:cubicBezTo>
                    <a:cubicBezTo>
                      <a:pt x="122" y="4"/>
                      <a:pt x="123" y="5"/>
                      <a:pt x="123" y="8"/>
                    </a:cubicBezTo>
                    <a:cubicBezTo>
                      <a:pt x="123" y="32"/>
                      <a:pt x="123" y="32"/>
                      <a:pt x="123" y="32"/>
                    </a:cubicBezTo>
                    <a:cubicBezTo>
                      <a:pt x="123" y="35"/>
                      <a:pt x="122" y="37"/>
                      <a:pt x="121" y="38"/>
                    </a:cubicBezTo>
                    <a:cubicBezTo>
                      <a:pt x="121" y="39"/>
                      <a:pt x="119" y="40"/>
                      <a:pt x="117" y="40"/>
                    </a:cubicBezTo>
                    <a:cubicBezTo>
                      <a:pt x="117" y="41"/>
                      <a:pt x="117" y="41"/>
                      <a:pt x="117" y="41"/>
                    </a:cubicBezTo>
                    <a:cubicBezTo>
                      <a:pt x="131" y="41"/>
                      <a:pt x="131" y="41"/>
                      <a:pt x="131" y="41"/>
                    </a:cubicBezTo>
                    <a:cubicBezTo>
                      <a:pt x="131" y="40"/>
                      <a:pt x="131" y="40"/>
                      <a:pt x="131" y="40"/>
                    </a:cubicBezTo>
                    <a:cubicBezTo>
                      <a:pt x="129" y="40"/>
                      <a:pt x="127" y="39"/>
                      <a:pt x="126" y="38"/>
                    </a:cubicBezTo>
                    <a:cubicBezTo>
                      <a:pt x="126" y="37"/>
                      <a:pt x="125" y="35"/>
                      <a:pt x="125" y="32"/>
                    </a:cubicBezTo>
                    <a:cubicBezTo>
                      <a:pt x="125" y="8"/>
                      <a:pt x="125" y="8"/>
                      <a:pt x="125" y="8"/>
                    </a:cubicBezTo>
                    <a:cubicBezTo>
                      <a:pt x="125" y="8"/>
                      <a:pt x="125" y="8"/>
                      <a:pt x="125" y="8"/>
                    </a:cubicBezTo>
                    <a:cubicBezTo>
                      <a:pt x="140" y="41"/>
                      <a:pt x="140" y="41"/>
                      <a:pt x="140" y="41"/>
                    </a:cubicBezTo>
                    <a:cubicBezTo>
                      <a:pt x="141" y="41"/>
                      <a:pt x="141" y="41"/>
                      <a:pt x="141" y="41"/>
                    </a:cubicBezTo>
                    <a:cubicBezTo>
                      <a:pt x="157" y="7"/>
                      <a:pt x="157" y="7"/>
                      <a:pt x="157" y="7"/>
                    </a:cubicBezTo>
                    <a:cubicBezTo>
                      <a:pt x="157" y="7"/>
                      <a:pt x="157" y="7"/>
                      <a:pt x="157" y="7"/>
                    </a:cubicBezTo>
                    <a:cubicBezTo>
                      <a:pt x="157" y="34"/>
                      <a:pt x="157" y="34"/>
                      <a:pt x="157" y="34"/>
                    </a:cubicBezTo>
                    <a:cubicBezTo>
                      <a:pt x="157" y="36"/>
                      <a:pt x="157" y="38"/>
                      <a:pt x="156" y="39"/>
                    </a:cubicBezTo>
                    <a:cubicBezTo>
                      <a:pt x="155" y="39"/>
                      <a:pt x="154" y="40"/>
                      <a:pt x="151" y="40"/>
                    </a:cubicBezTo>
                    <a:cubicBezTo>
                      <a:pt x="151" y="41"/>
                      <a:pt x="151" y="41"/>
                      <a:pt x="151" y="41"/>
                    </a:cubicBezTo>
                    <a:cubicBezTo>
                      <a:pt x="168" y="41"/>
                      <a:pt x="168" y="41"/>
                      <a:pt x="168" y="41"/>
                    </a:cubicBezTo>
                    <a:cubicBezTo>
                      <a:pt x="168" y="40"/>
                      <a:pt x="168" y="40"/>
                      <a:pt x="168" y="40"/>
                    </a:cubicBezTo>
                    <a:cubicBezTo>
                      <a:pt x="166" y="40"/>
                      <a:pt x="165" y="39"/>
                      <a:pt x="164" y="39"/>
                    </a:cubicBezTo>
                    <a:cubicBezTo>
                      <a:pt x="163" y="38"/>
                      <a:pt x="163" y="37"/>
                      <a:pt x="163" y="35"/>
                    </a:cubicBezTo>
                    <a:cubicBezTo>
                      <a:pt x="163" y="8"/>
                      <a:pt x="163" y="8"/>
                      <a:pt x="163" y="8"/>
                    </a:cubicBezTo>
                    <a:cubicBezTo>
                      <a:pt x="163" y="6"/>
                      <a:pt x="163" y="4"/>
                      <a:pt x="164" y="3"/>
                    </a:cubicBezTo>
                    <a:cubicBezTo>
                      <a:pt x="165" y="3"/>
                      <a:pt x="166" y="2"/>
                      <a:pt x="168" y="2"/>
                    </a:cubicBezTo>
                    <a:cubicBezTo>
                      <a:pt x="168" y="1"/>
                      <a:pt x="168" y="1"/>
                      <a:pt x="168" y="1"/>
                    </a:cubicBezTo>
                    <a:close/>
                    <a:moveTo>
                      <a:pt x="209" y="31"/>
                    </a:moveTo>
                    <a:cubicBezTo>
                      <a:pt x="207" y="31"/>
                      <a:pt x="207" y="31"/>
                      <a:pt x="207" y="31"/>
                    </a:cubicBezTo>
                    <a:cubicBezTo>
                      <a:pt x="206" y="34"/>
                      <a:pt x="204" y="36"/>
                      <a:pt x="203" y="37"/>
                    </a:cubicBezTo>
                    <a:cubicBezTo>
                      <a:pt x="201" y="38"/>
                      <a:pt x="198" y="39"/>
                      <a:pt x="194" y="39"/>
                    </a:cubicBezTo>
                    <a:cubicBezTo>
                      <a:pt x="189" y="39"/>
                      <a:pt x="186" y="39"/>
                      <a:pt x="186" y="39"/>
                    </a:cubicBezTo>
                    <a:cubicBezTo>
                      <a:pt x="185" y="38"/>
                      <a:pt x="185" y="38"/>
                      <a:pt x="185" y="36"/>
                    </a:cubicBezTo>
                    <a:cubicBezTo>
                      <a:pt x="185" y="21"/>
                      <a:pt x="185" y="21"/>
                      <a:pt x="185" y="21"/>
                    </a:cubicBezTo>
                    <a:cubicBezTo>
                      <a:pt x="194" y="22"/>
                      <a:pt x="194" y="22"/>
                      <a:pt x="194" y="22"/>
                    </a:cubicBezTo>
                    <a:cubicBezTo>
                      <a:pt x="197" y="22"/>
                      <a:pt x="198" y="22"/>
                      <a:pt x="199" y="23"/>
                    </a:cubicBezTo>
                    <a:cubicBezTo>
                      <a:pt x="200" y="23"/>
                      <a:pt x="201" y="25"/>
                      <a:pt x="201" y="27"/>
                    </a:cubicBezTo>
                    <a:cubicBezTo>
                      <a:pt x="202" y="27"/>
                      <a:pt x="202" y="27"/>
                      <a:pt x="202" y="27"/>
                    </a:cubicBezTo>
                    <a:cubicBezTo>
                      <a:pt x="202" y="13"/>
                      <a:pt x="202" y="13"/>
                      <a:pt x="202" y="13"/>
                    </a:cubicBezTo>
                    <a:cubicBezTo>
                      <a:pt x="201" y="13"/>
                      <a:pt x="201" y="13"/>
                      <a:pt x="201" y="13"/>
                    </a:cubicBezTo>
                    <a:cubicBezTo>
                      <a:pt x="201" y="16"/>
                      <a:pt x="200" y="17"/>
                      <a:pt x="199" y="18"/>
                    </a:cubicBezTo>
                    <a:cubicBezTo>
                      <a:pt x="198" y="19"/>
                      <a:pt x="197" y="19"/>
                      <a:pt x="194" y="19"/>
                    </a:cubicBezTo>
                    <a:cubicBezTo>
                      <a:pt x="185" y="19"/>
                      <a:pt x="185" y="19"/>
                      <a:pt x="185" y="19"/>
                    </a:cubicBezTo>
                    <a:cubicBezTo>
                      <a:pt x="185" y="5"/>
                      <a:pt x="185" y="5"/>
                      <a:pt x="185" y="5"/>
                    </a:cubicBezTo>
                    <a:cubicBezTo>
                      <a:pt x="185" y="4"/>
                      <a:pt x="186" y="3"/>
                      <a:pt x="187" y="3"/>
                    </a:cubicBezTo>
                    <a:cubicBezTo>
                      <a:pt x="195" y="3"/>
                      <a:pt x="195" y="3"/>
                      <a:pt x="195" y="3"/>
                    </a:cubicBezTo>
                    <a:cubicBezTo>
                      <a:pt x="199" y="3"/>
                      <a:pt x="201" y="4"/>
                      <a:pt x="202" y="5"/>
                    </a:cubicBezTo>
                    <a:cubicBezTo>
                      <a:pt x="203" y="5"/>
                      <a:pt x="204" y="7"/>
                      <a:pt x="204" y="10"/>
                    </a:cubicBezTo>
                    <a:cubicBezTo>
                      <a:pt x="206" y="10"/>
                      <a:pt x="206" y="10"/>
                      <a:pt x="206" y="10"/>
                    </a:cubicBezTo>
                    <a:cubicBezTo>
                      <a:pt x="206" y="1"/>
                      <a:pt x="206" y="1"/>
                      <a:pt x="206" y="1"/>
                    </a:cubicBezTo>
                    <a:cubicBezTo>
                      <a:pt x="173" y="1"/>
                      <a:pt x="173" y="1"/>
                      <a:pt x="173" y="1"/>
                    </a:cubicBezTo>
                    <a:cubicBezTo>
                      <a:pt x="173" y="2"/>
                      <a:pt x="173" y="2"/>
                      <a:pt x="173" y="2"/>
                    </a:cubicBezTo>
                    <a:cubicBezTo>
                      <a:pt x="176" y="2"/>
                      <a:pt x="177" y="3"/>
                      <a:pt x="178" y="3"/>
                    </a:cubicBezTo>
                    <a:cubicBezTo>
                      <a:pt x="178" y="4"/>
                      <a:pt x="179" y="6"/>
                      <a:pt x="179" y="8"/>
                    </a:cubicBezTo>
                    <a:cubicBezTo>
                      <a:pt x="179" y="35"/>
                      <a:pt x="179" y="35"/>
                      <a:pt x="179" y="35"/>
                    </a:cubicBezTo>
                    <a:cubicBezTo>
                      <a:pt x="179" y="37"/>
                      <a:pt x="178" y="38"/>
                      <a:pt x="178" y="39"/>
                    </a:cubicBezTo>
                    <a:cubicBezTo>
                      <a:pt x="177" y="39"/>
                      <a:pt x="176" y="40"/>
                      <a:pt x="173" y="40"/>
                    </a:cubicBezTo>
                    <a:cubicBezTo>
                      <a:pt x="173" y="41"/>
                      <a:pt x="173" y="41"/>
                      <a:pt x="173" y="41"/>
                    </a:cubicBezTo>
                    <a:cubicBezTo>
                      <a:pt x="206" y="41"/>
                      <a:pt x="206" y="41"/>
                      <a:pt x="206" y="41"/>
                    </a:cubicBezTo>
                    <a:cubicBezTo>
                      <a:pt x="209" y="31"/>
                      <a:pt x="209" y="31"/>
                      <a:pt x="209" y="31"/>
                    </a:cubicBezTo>
                    <a:close/>
                    <a:moveTo>
                      <a:pt x="255" y="1"/>
                    </a:moveTo>
                    <a:cubicBezTo>
                      <a:pt x="241" y="1"/>
                      <a:pt x="241" y="1"/>
                      <a:pt x="241" y="1"/>
                    </a:cubicBezTo>
                    <a:cubicBezTo>
                      <a:pt x="241" y="2"/>
                      <a:pt x="241" y="2"/>
                      <a:pt x="241" y="2"/>
                    </a:cubicBezTo>
                    <a:cubicBezTo>
                      <a:pt x="244" y="2"/>
                      <a:pt x="245" y="3"/>
                      <a:pt x="246" y="4"/>
                    </a:cubicBezTo>
                    <a:cubicBezTo>
                      <a:pt x="247" y="5"/>
                      <a:pt x="247" y="7"/>
                      <a:pt x="247" y="10"/>
                    </a:cubicBezTo>
                    <a:cubicBezTo>
                      <a:pt x="247" y="30"/>
                      <a:pt x="247" y="30"/>
                      <a:pt x="247" y="30"/>
                    </a:cubicBezTo>
                    <a:cubicBezTo>
                      <a:pt x="247" y="30"/>
                      <a:pt x="247" y="30"/>
                      <a:pt x="247" y="30"/>
                    </a:cubicBezTo>
                    <a:cubicBezTo>
                      <a:pt x="224" y="1"/>
                      <a:pt x="224" y="1"/>
                      <a:pt x="224" y="1"/>
                    </a:cubicBezTo>
                    <a:cubicBezTo>
                      <a:pt x="213" y="1"/>
                      <a:pt x="213" y="1"/>
                      <a:pt x="213" y="1"/>
                    </a:cubicBezTo>
                    <a:cubicBezTo>
                      <a:pt x="213" y="2"/>
                      <a:pt x="213" y="2"/>
                      <a:pt x="213" y="2"/>
                    </a:cubicBezTo>
                    <a:cubicBezTo>
                      <a:pt x="215" y="2"/>
                      <a:pt x="217" y="3"/>
                      <a:pt x="219" y="5"/>
                    </a:cubicBezTo>
                    <a:cubicBezTo>
                      <a:pt x="219" y="32"/>
                      <a:pt x="219" y="32"/>
                      <a:pt x="219" y="32"/>
                    </a:cubicBezTo>
                    <a:cubicBezTo>
                      <a:pt x="219" y="35"/>
                      <a:pt x="219" y="37"/>
                      <a:pt x="218" y="38"/>
                    </a:cubicBezTo>
                    <a:cubicBezTo>
                      <a:pt x="217" y="39"/>
                      <a:pt x="216" y="40"/>
                      <a:pt x="213" y="40"/>
                    </a:cubicBezTo>
                    <a:cubicBezTo>
                      <a:pt x="213" y="41"/>
                      <a:pt x="213" y="41"/>
                      <a:pt x="213" y="41"/>
                    </a:cubicBezTo>
                    <a:cubicBezTo>
                      <a:pt x="228" y="41"/>
                      <a:pt x="228" y="41"/>
                      <a:pt x="228" y="41"/>
                    </a:cubicBezTo>
                    <a:cubicBezTo>
                      <a:pt x="228" y="40"/>
                      <a:pt x="228" y="40"/>
                      <a:pt x="228" y="40"/>
                    </a:cubicBezTo>
                    <a:cubicBezTo>
                      <a:pt x="225" y="40"/>
                      <a:pt x="224" y="39"/>
                      <a:pt x="223" y="38"/>
                    </a:cubicBezTo>
                    <a:cubicBezTo>
                      <a:pt x="222" y="37"/>
                      <a:pt x="222" y="35"/>
                      <a:pt x="222" y="32"/>
                    </a:cubicBezTo>
                    <a:cubicBezTo>
                      <a:pt x="222" y="9"/>
                      <a:pt x="222" y="9"/>
                      <a:pt x="222" y="9"/>
                    </a:cubicBezTo>
                    <a:cubicBezTo>
                      <a:pt x="222" y="9"/>
                      <a:pt x="222" y="9"/>
                      <a:pt x="222" y="9"/>
                    </a:cubicBezTo>
                    <a:cubicBezTo>
                      <a:pt x="249" y="41"/>
                      <a:pt x="249" y="41"/>
                      <a:pt x="249" y="41"/>
                    </a:cubicBezTo>
                    <a:cubicBezTo>
                      <a:pt x="250" y="41"/>
                      <a:pt x="250" y="41"/>
                      <a:pt x="250" y="41"/>
                    </a:cubicBezTo>
                    <a:cubicBezTo>
                      <a:pt x="250" y="10"/>
                      <a:pt x="250" y="10"/>
                      <a:pt x="250" y="10"/>
                    </a:cubicBezTo>
                    <a:cubicBezTo>
                      <a:pt x="250" y="7"/>
                      <a:pt x="250" y="5"/>
                      <a:pt x="251" y="4"/>
                    </a:cubicBezTo>
                    <a:cubicBezTo>
                      <a:pt x="251" y="3"/>
                      <a:pt x="253" y="2"/>
                      <a:pt x="255" y="2"/>
                    </a:cubicBezTo>
                    <a:cubicBezTo>
                      <a:pt x="255" y="1"/>
                      <a:pt x="255" y="1"/>
                      <a:pt x="255" y="1"/>
                    </a:cubicBezTo>
                    <a:close/>
                    <a:moveTo>
                      <a:pt x="329" y="1"/>
                    </a:moveTo>
                    <a:cubicBezTo>
                      <a:pt x="315" y="1"/>
                      <a:pt x="315" y="1"/>
                      <a:pt x="315" y="1"/>
                    </a:cubicBezTo>
                    <a:cubicBezTo>
                      <a:pt x="315" y="2"/>
                      <a:pt x="315" y="2"/>
                      <a:pt x="315" y="2"/>
                    </a:cubicBezTo>
                    <a:cubicBezTo>
                      <a:pt x="317" y="2"/>
                      <a:pt x="319" y="3"/>
                      <a:pt x="320" y="4"/>
                    </a:cubicBezTo>
                    <a:cubicBezTo>
                      <a:pt x="320" y="5"/>
                      <a:pt x="321" y="7"/>
                      <a:pt x="321" y="10"/>
                    </a:cubicBezTo>
                    <a:cubicBezTo>
                      <a:pt x="321" y="26"/>
                      <a:pt x="321" y="26"/>
                      <a:pt x="321" y="26"/>
                    </a:cubicBezTo>
                    <a:cubicBezTo>
                      <a:pt x="321" y="31"/>
                      <a:pt x="320" y="33"/>
                      <a:pt x="319" y="35"/>
                    </a:cubicBezTo>
                    <a:cubicBezTo>
                      <a:pt x="317" y="38"/>
                      <a:pt x="314" y="39"/>
                      <a:pt x="309" y="39"/>
                    </a:cubicBezTo>
                    <a:cubicBezTo>
                      <a:pt x="302" y="39"/>
                      <a:pt x="299" y="35"/>
                      <a:pt x="299" y="27"/>
                    </a:cubicBezTo>
                    <a:cubicBezTo>
                      <a:pt x="299" y="8"/>
                      <a:pt x="299" y="8"/>
                      <a:pt x="299" y="8"/>
                    </a:cubicBezTo>
                    <a:cubicBezTo>
                      <a:pt x="299" y="5"/>
                      <a:pt x="299" y="4"/>
                      <a:pt x="300" y="3"/>
                    </a:cubicBezTo>
                    <a:cubicBezTo>
                      <a:pt x="301" y="3"/>
                      <a:pt x="302" y="2"/>
                      <a:pt x="304" y="2"/>
                    </a:cubicBezTo>
                    <a:cubicBezTo>
                      <a:pt x="304" y="1"/>
                      <a:pt x="304" y="1"/>
                      <a:pt x="304" y="1"/>
                    </a:cubicBezTo>
                    <a:cubicBezTo>
                      <a:pt x="287" y="1"/>
                      <a:pt x="287" y="1"/>
                      <a:pt x="287" y="1"/>
                    </a:cubicBezTo>
                    <a:cubicBezTo>
                      <a:pt x="287" y="2"/>
                      <a:pt x="287" y="2"/>
                      <a:pt x="287" y="2"/>
                    </a:cubicBezTo>
                    <a:cubicBezTo>
                      <a:pt x="290" y="2"/>
                      <a:pt x="291" y="3"/>
                      <a:pt x="292" y="3"/>
                    </a:cubicBezTo>
                    <a:cubicBezTo>
                      <a:pt x="293" y="4"/>
                      <a:pt x="293" y="5"/>
                      <a:pt x="293" y="8"/>
                    </a:cubicBezTo>
                    <a:cubicBezTo>
                      <a:pt x="293" y="27"/>
                      <a:pt x="293" y="27"/>
                      <a:pt x="293" y="27"/>
                    </a:cubicBezTo>
                    <a:cubicBezTo>
                      <a:pt x="293" y="37"/>
                      <a:pt x="298" y="42"/>
                      <a:pt x="308" y="42"/>
                    </a:cubicBezTo>
                    <a:cubicBezTo>
                      <a:pt x="318" y="42"/>
                      <a:pt x="324" y="36"/>
                      <a:pt x="323" y="26"/>
                    </a:cubicBezTo>
                    <a:cubicBezTo>
                      <a:pt x="323" y="10"/>
                      <a:pt x="323" y="10"/>
                      <a:pt x="323" y="10"/>
                    </a:cubicBezTo>
                    <a:cubicBezTo>
                      <a:pt x="323" y="7"/>
                      <a:pt x="324" y="5"/>
                      <a:pt x="325" y="4"/>
                    </a:cubicBezTo>
                    <a:cubicBezTo>
                      <a:pt x="325" y="3"/>
                      <a:pt x="327" y="2"/>
                      <a:pt x="329" y="2"/>
                    </a:cubicBezTo>
                    <a:cubicBezTo>
                      <a:pt x="329" y="1"/>
                      <a:pt x="329" y="1"/>
                      <a:pt x="329" y="1"/>
                    </a:cubicBezTo>
                    <a:close/>
                    <a:moveTo>
                      <a:pt x="376" y="1"/>
                    </a:moveTo>
                    <a:cubicBezTo>
                      <a:pt x="362" y="1"/>
                      <a:pt x="362" y="1"/>
                      <a:pt x="362" y="1"/>
                    </a:cubicBezTo>
                    <a:cubicBezTo>
                      <a:pt x="362" y="2"/>
                      <a:pt x="362" y="2"/>
                      <a:pt x="362" y="2"/>
                    </a:cubicBezTo>
                    <a:cubicBezTo>
                      <a:pt x="364" y="2"/>
                      <a:pt x="366" y="3"/>
                      <a:pt x="366" y="4"/>
                    </a:cubicBezTo>
                    <a:cubicBezTo>
                      <a:pt x="367" y="5"/>
                      <a:pt x="367" y="7"/>
                      <a:pt x="367" y="10"/>
                    </a:cubicBezTo>
                    <a:cubicBezTo>
                      <a:pt x="367" y="30"/>
                      <a:pt x="367" y="30"/>
                      <a:pt x="367" y="30"/>
                    </a:cubicBezTo>
                    <a:cubicBezTo>
                      <a:pt x="367" y="30"/>
                      <a:pt x="367" y="30"/>
                      <a:pt x="367" y="30"/>
                    </a:cubicBezTo>
                    <a:cubicBezTo>
                      <a:pt x="344" y="1"/>
                      <a:pt x="344" y="1"/>
                      <a:pt x="344" y="1"/>
                    </a:cubicBezTo>
                    <a:cubicBezTo>
                      <a:pt x="334" y="1"/>
                      <a:pt x="334" y="1"/>
                      <a:pt x="334" y="1"/>
                    </a:cubicBezTo>
                    <a:cubicBezTo>
                      <a:pt x="334" y="2"/>
                      <a:pt x="334" y="2"/>
                      <a:pt x="334" y="2"/>
                    </a:cubicBezTo>
                    <a:cubicBezTo>
                      <a:pt x="336" y="2"/>
                      <a:pt x="338" y="3"/>
                      <a:pt x="340" y="5"/>
                    </a:cubicBezTo>
                    <a:cubicBezTo>
                      <a:pt x="340" y="32"/>
                      <a:pt x="340" y="32"/>
                      <a:pt x="340" y="32"/>
                    </a:cubicBezTo>
                    <a:cubicBezTo>
                      <a:pt x="340" y="35"/>
                      <a:pt x="339" y="37"/>
                      <a:pt x="338" y="38"/>
                    </a:cubicBezTo>
                    <a:cubicBezTo>
                      <a:pt x="338" y="39"/>
                      <a:pt x="336" y="40"/>
                      <a:pt x="334" y="40"/>
                    </a:cubicBezTo>
                    <a:cubicBezTo>
                      <a:pt x="334" y="41"/>
                      <a:pt x="334" y="41"/>
                      <a:pt x="334" y="41"/>
                    </a:cubicBezTo>
                    <a:cubicBezTo>
                      <a:pt x="348" y="41"/>
                      <a:pt x="348" y="41"/>
                      <a:pt x="348" y="41"/>
                    </a:cubicBezTo>
                    <a:cubicBezTo>
                      <a:pt x="348" y="40"/>
                      <a:pt x="348" y="40"/>
                      <a:pt x="348" y="40"/>
                    </a:cubicBezTo>
                    <a:cubicBezTo>
                      <a:pt x="346" y="40"/>
                      <a:pt x="344" y="39"/>
                      <a:pt x="343" y="38"/>
                    </a:cubicBezTo>
                    <a:cubicBezTo>
                      <a:pt x="343" y="37"/>
                      <a:pt x="342" y="35"/>
                      <a:pt x="342" y="32"/>
                    </a:cubicBezTo>
                    <a:cubicBezTo>
                      <a:pt x="342" y="9"/>
                      <a:pt x="342" y="9"/>
                      <a:pt x="342" y="9"/>
                    </a:cubicBezTo>
                    <a:cubicBezTo>
                      <a:pt x="342" y="9"/>
                      <a:pt x="342" y="9"/>
                      <a:pt x="342" y="9"/>
                    </a:cubicBezTo>
                    <a:cubicBezTo>
                      <a:pt x="369" y="41"/>
                      <a:pt x="369" y="41"/>
                      <a:pt x="369" y="41"/>
                    </a:cubicBezTo>
                    <a:cubicBezTo>
                      <a:pt x="370" y="41"/>
                      <a:pt x="370" y="41"/>
                      <a:pt x="370" y="41"/>
                    </a:cubicBezTo>
                    <a:cubicBezTo>
                      <a:pt x="370" y="10"/>
                      <a:pt x="370" y="10"/>
                      <a:pt x="370" y="10"/>
                    </a:cubicBezTo>
                    <a:cubicBezTo>
                      <a:pt x="370" y="7"/>
                      <a:pt x="371" y="5"/>
                      <a:pt x="371" y="4"/>
                    </a:cubicBezTo>
                    <a:cubicBezTo>
                      <a:pt x="372" y="3"/>
                      <a:pt x="373" y="2"/>
                      <a:pt x="376" y="2"/>
                    </a:cubicBezTo>
                    <a:cubicBezTo>
                      <a:pt x="376" y="1"/>
                      <a:pt x="376" y="1"/>
                      <a:pt x="376" y="1"/>
                    </a:cubicBezTo>
                    <a:close/>
                    <a:moveTo>
                      <a:pt x="381" y="41"/>
                    </a:moveTo>
                    <a:cubicBezTo>
                      <a:pt x="399" y="41"/>
                      <a:pt x="399" y="41"/>
                      <a:pt x="399" y="41"/>
                    </a:cubicBezTo>
                    <a:cubicBezTo>
                      <a:pt x="399" y="40"/>
                      <a:pt x="399" y="40"/>
                      <a:pt x="399" y="40"/>
                    </a:cubicBezTo>
                    <a:cubicBezTo>
                      <a:pt x="396" y="40"/>
                      <a:pt x="395" y="40"/>
                      <a:pt x="394" y="39"/>
                    </a:cubicBezTo>
                    <a:cubicBezTo>
                      <a:pt x="393" y="38"/>
                      <a:pt x="393" y="37"/>
                      <a:pt x="393" y="35"/>
                    </a:cubicBezTo>
                    <a:cubicBezTo>
                      <a:pt x="393" y="8"/>
                      <a:pt x="393" y="8"/>
                      <a:pt x="393" y="8"/>
                    </a:cubicBezTo>
                    <a:cubicBezTo>
                      <a:pt x="393" y="5"/>
                      <a:pt x="393" y="4"/>
                      <a:pt x="394" y="3"/>
                    </a:cubicBezTo>
                    <a:cubicBezTo>
                      <a:pt x="395" y="3"/>
                      <a:pt x="396" y="2"/>
                      <a:pt x="399" y="2"/>
                    </a:cubicBezTo>
                    <a:cubicBezTo>
                      <a:pt x="399" y="1"/>
                      <a:pt x="399" y="1"/>
                      <a:pt x="399" y="1"/>
                    </a:cubicBezTo>
                    <a:cubicBezTo>
                      <a:pt x="381" y="1"/>
                      <a:pt x="381" y="1"/>
                      <a:pt x="381" y="1"/>
                    </a:cubicBezTo>
                    <a:cubicBezTo>
                      <a:pt x="381" y="2"/>
                      <a:pt x="381" y="2"/>
                      <a:pt x="381" y="2"/>
                    </a:cubicBezTo>
                    <a:cubicBezTo>
                      <a:pt x="383" y="2"/>
                      <a:pt x="385" y="3"/>
                      <a:pt x="385" y="3"/>
                    </a:cubicBezTo>
                    <a:cubicBezTo>
                      <a:pt x="386" y="4"/>
                      <a:pt x="386" y="5"/>
                      <a:pt x="386" y="8"/>
                    </a:cubicBezTo>
                    <a:cubicBezTo>
                      <a:pt x="386" y="35"/>
                      <a:pt x="386" y="35"/>
                      <a:pt x="386" y="35"/>
                    </a:cubicBezTo>
                    <a:cubicBezTo>
                      <a:pt x="386" y="37"/>
                      <a:pt x="386" y="38"/>
                      <a:pt x="385" y="39"/>
                    </a:cubicBezTo>
                    <a:cubicBezTo>
                      <a:pt x="385" y="40"/>
                      <a:pt x="383" y="40"/>
                      <a:pt x="381" y="40"/>
                    </a:cubicBezTo>
                    <a:cubicBezTo>
                      <a:pt x="381" y="41"/>
                      <a:pt x="381" y="41"/>
                      <a:pt x="381" y="41"/>
                    </a:cubicBezTo>
                    <a:close/>
                    <a:moveTo>
                      <a:pt x="445" y="1"/>
                    </a:moveTo>
                    <a:cubicBezTo>
                      <a:pt x="433" y="1"/>
                      <a:pt x="433" y="1"/>
                      <a:pt x="433" y="1"/>
                    </a:cubicBezTo>
                    <a:cubicBezTo>
                      <a:pt x="433" y="2"/>
                      <a:pt x="433" y="2"/>
                      <a:pt x="433" y="2"/>
                    </a:cubicBezTo>
                    <a:cubicBezTo>
                      <a:pt x="436" y="2"/>
                      <a:pt x="437" y="3"/>
                      <a:pt x="437" y="5"/>
                    </a:cubicBezTo>
                    <a:cubicBezTo>
                      <a:pt x="437" y="6"/>
                      <a:pt x="437" y="7"/>
                      <a:pt x="436" y="8"/>
                    </a:cubicBezTo>
                    <a:cubicBezTo>
                      <a:pt x="436" y="9"/>
                      <a:pt x="436" y="9"/>
                      <a:pt x="436" y="9"/>
                    </a:cubicBezTo>
                    <a:cubicBezTo>
                      <a:pt x="427" y="32"/>
                      <a:pt x="427" y="32"/>
                      <a:pt x="427" y="32"/>
                    </a:cubicBezTo>
                    <a:cubicBezTo>
                      <a:pt x="418" y="11"/>
                      <a:pt x="418" y="11"/>
                      <a:pt x="418" y="11"/>
                    </a:cubicBezTo>
                    <a:cubicBezTo>
                      <a:pt x="417" y="10"/>
                      <a:pt x="417" y="9"/>
                      <a:pt x="416" y="8"/>
                    </a:cubicBezTo>
                    <a:cubicBezTo>
                      <a:pt x="416" y="6"/>
                      <a:pt x="415" y="5"/>
                      <a:pt x="415" y="5"/>
                    </a:cubicBezTo>
                    <a:cubicBezTo>
                      <a:pt x="415" y="3"/>
                      <a:pt x="416" y="2"/>
                      <a:pt x="420" y="2"/>
                    </a:cubicBezTo>
                    <a:cubicBezTo>
                      <a:pt x="420" y="1"/>
                      <a:pt x="420" y="1"/>
                      <a:pt x="420" y="1"/>
                    </a:cubicBezTo>
                    <a:cubicBezTo>
                      <a:pt x="404" y="1"/>
                      <a:pt x="404" y="1"/>
                      <a:pt x="404" y="1"/>
                    </a:cubicBezTo>
                    <a:cubicBezTo>
                      <a:pt x="404" y="2"/>
                      <a:pt x="404" y="2"/>
                      <a:pt x="404" y="2"/>
                    </a:cubicBezTo>
                    <a:cubicBezTo>
                      <a:pt x="405" y="2"/>
                      <a:pt x="406" y="3"/>
                      <a:pt x="407" y="4"/>
                    </a:cubicBezTo>
                    <a:cubicBezTo>
                      <a:pt x="408" y="4"/>
                      <a:pt x="409" y="6"/>
                      <a:pt x="410" y="9"/>
                    </a:cubicBezTo>
                    <a:cubicBezTo>
                      <a:pt x="425" y="41"/>
                      <a:pt x="425" y="41"/>
                      <a:pt x="425" y="41"/>
                    </a:cubicBezTo>
                    <a:cubicBezTo>
                      <a:pt x="426" y="41"/>
                      <a:pt x="426" y="41"/>
                      <a:pt x="426" y="41"/>
                    </a:cubicBezTo>
                    <a:cubicBezTo>
                      <a:pt x="439" y="8"/>
                      <a:pt x="439" y="8"/>
                      <a:pt x="439" y="8"/>
                    </a:cubicBezTo>
                    <a:cubicBezTo>
                      <a:pt x="440" y="5"/>
                      <a:pt x="441" y="4"/>
                      <a:pt x="442" y="3"/>
                    </a:cubicBezTo>
                    <a:cubicBezTo>
                      <a:pt x="442" y="3"/>
                      <a:pt x="443" y="2"/>
                      <a:pt x="445" y="2"/>
                    </a:cubicBezTo>
                    <a:cubicBezTo>
                      <a:pt x="445" y="1"/>
                      <a:pt x="445" y="1"/>
                      <a:pt x="445" y="1"/>
                    </a:cubicBezTo>
                    <a:close/>
                    <a:moveTo>
                      <a:pt x="485" y="31"/>
                    </a:moveTo>
                    <a:cubicBezTo>
                      <a:pt x="484" y="31"/>
                      <a:pt x="484" y="31"/>
                      <a:pt x="484" y="31"/>
                    </a:cubicBezTo>
                    <a:cubicBezTo>
                      <a:pt x="482" y="34"/>
                      <a:pt x="481" y="36"/>
                      <a:pt x="479" y="37"/>
                    </a:cubicBezTo>
                    <a:cubicBezTo>
                      <a:pt x="477" y="38"/>
                      <a:pt x="474" y="39"/>
                      <a:pt x="471" y="39"/>
                    </a:cubicBezTo>
                    <a:cubicBezTo>
                      <a:pt x="466" y="39"/>
                      <a:pt x="463" y="39"/>
                      <a:pt x="463" y="39"/>
                    </a:cubicBezTo>
                    <a:cubicBezTo>
                      <a:pt x="462" y="38"/>
                      <a:pt x="461" y="38"/>
                      <a:pt x="461" y="36"/>
                    </a:cubicBezTo>
                    <a:cubicBezTo>
                      <a:pt x="461" y="21"/>
                      <a:pt x="461" y="21"/>
                      <a:pt x="461" y="21"/>
                    </a:cubicBezTo>
                    <a:cubicBezTo>
                      <a:pt x="471" y="22"/>
                      <a:pt x="471" y="22"/>
                      <a:pt x="471" y="22"/>
                    </a:cubicBezTo>
                    <a:cubicBezTo>
                      <a:pt x="473" y="22"/>
                      <a:pt x="475" y="22"/>
                      <a:pt x="476" y="23"/>
                    </a:cubicBezTo>
                    <a:cubicBezTo>
                      <a:pt x="477" y="23"/>
                      <a:pt x="477" y="25"/>
                      <a:pt x="477" y="27"/>
                    </a:cubicBezTo>
                    <a:cubicBezTo>
                      <a:pt x="479" y="27"/>
                      <a:pt x="479" y="27"/>
                      <a:pt x="479" y="27"/>
                    </a:cubicBezTo>
                    <a:cubicBezTo>
                      <a:pt x="479" y="13"/>
                      <a:pt x="479" y="13"/>
                      <a:pt x="479" y="13"/>
                    </a:cubicBezTo>
                    <a:cubicBezTo>
                      <a:pt x="477" y="13"/>
                      <a:pt x="477" y="13"/>
                      <a:pt x="477" y="13"/>
                    </a:cubicBezTo>
                    <a:cubicBezTo>
                      <a:pt x="477" y="16"/>
                      <a:pt x="477" y="17"/>
                      <a:pt x="476" y="18"/>
                    </a:cubicBezTo>
                    <a:cubicBezTo>
                      <a:pt x="475" y="19"/>
                      <a:pt x="473" y="19"/>
                      <a:pt x="471" y="19"/>
                    </a:cubicBezTo>
                    <a:cubicBezTo>
                      <a:pt x="461" y="19"/>
                      <a:pt x="461" y="19"/>
                      <a:pt x="461" y="19"/>
                    </a:cubicBezTo>
                    <a:cubicBezTo>
                      <a:pt x="461" y="5"/>
                      <a:pt x="461" y="5"/>
                      <a:pt x="461" y="5"/>
                    </a:cubicBezTo>
                    <a:cubicBezTo>
                      <a:pt x="461" y="4"/>
                      <a:pt x="462" y="3"/>
                      <a:pt x="463" y="3"/>
                    </a:cubicBezTo>
                    <a:cubicBezTo>
                      <a:pt x="472" y="3"/>
                      <a:pt x="472" y="3"/>
                      <a:pt x="472" y="3"/>
                    </a:cubicBezTo>
                    <a:cubicBezTo>
                      <a:pt x="475" y="3"/>
                      <a:pt x="477" y="4"/>
                      <a:pt x="478" y="5"/>
                    </a:cubicBezTo>
                    <a:cubicBezTo>
                      <a:pt x="480" y="5"/>
                      <a:pt x="480" y="7"/>
                      <a:pt x="481" y="10"/>
                    </a:cubicBezTo>
                    <a:cubicBezTo>
                      <a:pt x="482" y="10"/>
                      <a:pt x="482" y="10"/>
                      <a:pt x="482" y="10"/>
                    </a:cubicBezTo>
                    <a:cubicBezTo>
                      <a:pt x="482" y="1"/>
                      <a:pt x="482" y="1"/>
                      <a:pt x="482" y="1"/>
                    </a:cubicBezTo>
                    <a:cubicBezTo>
                      <a:pt x="450" y="1"/>
                      <a:pt x="450" y="1"/>
                      <a:pt x="450" y="1"/>
                    </a:cubicBezTo>
                    <a:cubicBezTo>
                      <a:pt x="450" y="2"/>
                      <a:pt x="450" y="2"/>
                      <a:pt x="450" y="2"/>
                    </a:cubicBezTo>
                    <a:cubicBezTo>
                      <a:pt x="452" y="2"/>
                      <a:pt x="454" y="3"/>
                      <a:pt x="454" y="3"/>
                    </a:cubicBezTo>
                    <a:cubicBezTo>
                      <a:pt x="455" y="4"/>
                      <a:pt x="455" y="6"/>
                      <a:pt x="455" y="8"/>
                    </a:cubicBezTo>
                    <a:cubicBezTo>
                      <a:pt x="455" y="35"/>
                      <a:pt x="455" y="35"/>
                      <a:pt x="455" y="35"/>
                    </a:cubicBezTo>
                    <a:cubicBezTo>
                      <a:pt x="455" y="37"/>
                      <a:pt x="455" y="38"/>
                      <a:pt x="454" y="39"/>
                    </a:cubicBezTo>
                    <a:cubicBezTo>
                      <a:pt x="454" y="39"/>
                      <a:pt x="452" y="40"/>
                      <a:pt x="450" y="40"/>
                    </a:cubicBezTo>
                    <a:cubicBezTo>
                      <a:pt x="450" y="41"/>
                      <a:pt x="450" y="41"/>
                      <a:pt x="450" y="41"/>
                    </a:cubicBezTo>
                    <a:cubicBezTo>
                      <a:pt x="483" y="41"/>
                      <a:pt x="483" y="41"/>
                      <a:pt x="483" y="41"/>
                    </a:cubicBezTo>
                    <a:cubicBezTo>
                      <a:pt x="485" y="31"/>
                      <a:pt x="485" y="31"/>
                      <a:pt x="485" y="31"/>
                    </a:cubicBezTo>
                    <a:close/>
                    <a:moveTo>
                      <a:pt x="529" y="40"/>
                    </a:moveTo>
                    <a:cubicBezTo>
                      <a:pt x="527" y="40"/>
                      <a:pt x="525" y="39"/>
                      <a:pt x="524" y="37"/>
                    </a:cubicBezTo>
                    <a:cubicBezTo>
                      <a:pt x="511" y="22"/>
                      <a:pt x="511" y="22"/>
                      <a:pt x="511" y="22"/>
                    </a:cubicBezTo>
                    <a:cubicBezTo>
                      <a:pt x="519" y="21"/>
                      <a:pt x="522" y="17"/>
                      <a:pt x="522" y="12"/>
                    </a:cubicBezTo>
                    <a:cubicBezTo>
                      <a:pt x="522" y="5"/>
                      <a:pt x="517" y="1"/>
                      <a:pt x="507" y="1"/>
                    </a:cubicBezTo>
                    <a:cubicBezTo>
                      <a:pt x="490" y="1"/>
                      <a:pt x="490" y="1"/>
                      <a:pt x="490" y="1"/>
                    </a:cubicBezTo>
                    <a:cubicBezTo>
                      <a:pt x="490" y="2"/>
                      <a:pt x="490" y="2"/>
                      <a:pt x="490" y="2"/>
                    </a:cubicBezTo>
                    <a:cubicBezTo>
                      <a:pt x="493" y="2"/>
                      <a:pt x="494" y="3"/>
                      <a:pt x="494" y="3"/>
                    </a:cubicBezTo>
                    <a:cubicBezTo>
                      <a:pt x="495" y="4"/>
                      <a:pt x="495" y="5"/>
                      <a:pt x="495" y="8"/>
                    </a:cubicBezTo>
                    <a:cubicBezTo>
                      <a:pt x="495" y="34"/>
                      <a:pt x="495" y="34"/>
                      <a:pt x="495" y="34"/>
                    </a:cubicBezTo>
                    <a:cubicBezTo>
                      <a:pt x="495" y="37"/>
                      <a:pt x="495" y="38"/>
                      <a:pt x="494" y="39"/>
                    </a:cubicBezTo>
                    <a:cubicBezTo>
                      <a:pt x="494" y="39"/>
                      <a:pt x="493" y="40"/>
                      <a:pt x="490" y="40"/>
                    </a:cubicBezTo>
                    <a:cubicBezTo>
                      <a:pt x="490" y="41"/>
                      <a:pt x="490" y="41"/>
                      <a:pt x="490" y="41"/>
                    </a:cubicBezTo>
                    <a:cubicBezTo>
                      <a:pt x="507" y="41"/>
                      <a:pt x="507" y="41"/>
                      <a:pt x="507" y="41"/>
                    </a:cubicBezTo>
                    <a:cubicBezTo>
                      <a:pt x="507" y="40"/>
                      <a:pt x="507" y="40"/>
                      <a:pt x="507" y="40"/>
                    </a:cubicBezTo>
                    <a:cubicBezTo>
                      <a:pt x="505" y="40"/>
                      <a:pt x="503" y="39"/>
                      <a:pt x="502" y="39"/>
                    </a:cubicBezTo>
                    <a:cubicBezTo>
                      <a:pt x="502" y="38"/>
                      <a:pt x="502" y="37"/>
                      <a:pt x="502" y="35"/>
                    </a:cubicBezTo>
                    <a:cubicBezTo>
                      <a:pt x="502" y="23"/>
                      <a:pt x="502" y="23"/>
                      <a:pt x="502" y="23"/>
                    </a:cubicBezTo>
                    <a:cubicBezTo>
                      <a:pt x="505" y="23"/>
                      <a:pt x="505" y="23"/>
                      <a:pt x="505" y="23"/>
                    </a:cubicBezTo>
                    <a:cubicBezTo>
                      <a:pt x="519" y="41"/>
                      <a:pt x="519" y="41"/>
                      <a:pt x="519" y="41"/>
                    </a:cubicBezTo>
                    <a:cubicBezTo>
                      <a:pt x="529" y="41"/>
                      <a:pt x="529" y="41"/>
                      <a:pt x="529" y="41"/>
                    </a:cubicBezTo>
                    <a:cubicBezTo>
                      <a:pt x="529" y="40"/>
                      <a:pt x="529" y="40"/>
                      <a:pt x="529" y="40"/>
                    </a:cubicBezTo>
                    <a:close/>
                    <a:moveTo>
                      <a:pt x="502" y="5"/>
                    </a:moveTo>
                    <a:cubicBezTo>
                      <a:pt x="501" y="4"/>
                      <a:pt x="502" y="3"/>
                      <a:pt x="505" y="3"/>
                    </a:cubicBezTo>
                    <a:cubicBezTo>
                      <a:pt x="512" y="3"/>
                      <a:pt x="516" y="6"/>
                      <a:pt x="516" y="12"/>
                    </a:cubicBezTo>
                    <a:cubicBezTo>
                      <a:pt x="516" y="18"/>
                      <a:pt x="511" y="21"/>
                      <a:pt x="502" y="20"/>
                    </a:cubicBezTo>
                    <a:cubicBezTo>
                      <a:pt x="502" y="5"/>
                      <a:pt x="502" y="5"/>
                      <a:pt x="502" y="5"/>
                    </a:cubicBezTo>
                    <a:close/>
                    <a:moveTo>
                      <a:pt x="559" y="0"/>
                    </a:moveTo>
                    <a:cubicBezTo>
                      <a:pt x="558" y="0"/>
                      <a:pt x="558" y="0"/>
                      <a:pt x="558" y="0"/>
                    </a:cubicBezTo>
                    <a:cubicBezTo>
                      <a:pt x="558" y="2"/>
                      <a:pt x="557" y="2"/>
                      <a:pt x="556" y="2"/>
                    </a:cubicBezTo>
                    <a:cubicBezTo>
                      <a:pt x="556" y="2"/>
                      <a:pt x="555" y="2"/>
                      <a:pt x="554" y="2"/>
                    </a:cubicBezTo>
                    <a:cubicBezTo>
                      <a:pt x="551" y="1"/>
                      <a:pt x="549" y="0"/>
                      <a:pt x="548" y="0"/>
                    </a:cubicBezTo>
                    <a:cubicBezTo>
                      <a:pt x="541" y="1"/>
                      <a:pt x="537" y="4"/>
                      <a:pt x="537" y="10"/>
                    </a:cubicBezTo>
                    <a:cubicBezTo>
                      <a:pt x="536" y="15"/>
                      <a:pt x="540" y="19"/>
                      <a:pt x="546" y="23"/>
                    </a:cubicBezTo>
                    <a:cubicBezTo>
                      <a:pt x="550" y="25"/>
                      <a:pt x="553" y="27"/>
                      <a:pt x="554" y="28"/>
                    </a:cubicBezTo>
                    <a:cubicBezTo>
                      <a:pt x="556" y="29"/>
                      <a:pt x="556" y="31"/>
                      <a:pt x="556" y="33"/>
                    </a:cubicBezTo>
                    <a:cubicBezTo>
                      <a:pt x="556" y="37"/>
                      <a:pt x="553" y="40"/>
                      <a:pt x="549" y="40"/>
                    </a:cubicBezTo>
                    <a:cubicBezTo>
                      <a:pt x="543" y="40"/>
                      <a:pt x="539" y="36"/>
                      <a:pt x="536" y="29"/>
                    </a:cubicBezTo>
                    <a:cubicBezTo>
                      <a:pt x="535" y="29"/>
                      <a:pt x="535" y="29"/>
                      <a:pt x="535" y="29"/>
                    </a:cubicBezTo>
                    <a:cubicBezTo>
                      <a:pt x="537" y="41"/>
                      <a:pt x="537" y="41"/>
                      <a:pt x="537" y="41"/>
                    </a:cubicBezTo>
                    <a:cubicBezTo>
                      <a:pt x="538" y="41"/>
                      <a:pt x="538" y="41"/>
                      <a:pt x="538" y="41"/>
                    </a:cubicBezTo>
                    <a:cubicBezTo>
                      <a:pt x="538" y="41"/>
                      <a:pt x="539" y="40"/>
                      <a:pt x="540" y="40"/>
                    </a:cubicBezTo>
                    <a:cubicBezTo>
                      <a:pt x="540" y="40"/>
                      <a:pt x="541" y="40"/>
                      <a:pt x="543" y="41"/>
                    </a:cubicBezTo>
                    <a:cubicBezTo>
                      <a:pt x="545" y="41"/>
                      <a:pt x="548" y="42"/>
                      <a:pt x="549" y="42"/>
                    </a:cubicBezTo>
                    <a:cubicBezTo>
                      <a:pt x="557" y="41"/>
                      <a:pt x="561" y="38"/>
                      <a:pt x="562" y="31"/>
                    </a:cubicBezTo>
                    <a:cubicBezTo>
                      <a:pt x="561" y="25"/>
                      <a:pt x="557" y="20"/>
                      <a:pt x="551" y="18"/>
                    </a:cubicBezTo>
                    <a:cubicBezTo>
                      <a:pt x="546" y="15"/>
                      <a:pt x="543" y="12"/>
                      <a:pt x="542" y="8"/>
                    </a:cubicBezTo>
                    <a:cubicBezTo>
                      <a:pt x="542" y="5"/>
                      <a:pt x="544" y="3"/>
                      <a:pt x="548" y="3"/>
                    </a:cubicBezTo>
                    <a:cubicBezTo>
                      <a:pt x="554" y="3"/>
                      <a:pt x="558" y="6"/>
                      <a:pt x="559" y="13"/>
                    </a:cubicBezTo>
                    <a:cubicBezTo>
                      <a:pt x="561" y="13"/>
                      <a:pt x="561" y="13"/>
                      <a:pt x="561" y="13"/>
                    </a:cubicBezTo>
                    <a:cubicBezTo>
                      <a:pt x="559" y="0"/>
                      <a:pt x="559" y="0"/>
                      <a:pt x="559" y="0"/>
                    </a:cubicBezTo>
                    <a:close/>
                    <a:moveTo>
                      <a:pt x="570" y="41"/>
                    </a:moveTo>
                    <a:cubicBezTo>
                      <a:pt x="588" y="41"/>
                      <a:pt x="588" y="41"/>
                      <a:pt x="588" y="41"/>
                    </a:cubicBezTo>
                    <a:cubicBezTo>
                      <a:pt x="588" y="40"/>
                      <a:pt x="588" y="40"/>
                      <a:pt x="588" y="40"/>
                    </a:cubicBezTo>
                    <a:cubicBezTo>
                      <a:pt x="586" y="40"/>
                      <a:pt x="584" y="40"/>
                      <a:pt x="583" y="39"/>
                    </a:cubicBezTo>
                    <a:cubicBezTo>
                      <a:pt x="583" y="38"/>
                      <a:pt x="582" y="37"/>
                      <a:pt x="582" y="35"/>
                    </a:cubicBezTo>
                    <a:cubicBezTo>
                      <a:pt x="582" y="8"/>
                      <a:pt x="582" y="8"/>
                      <a:pt x="582" y="8"/>
                    </a:cubicBezTo>
                    <a:cubicBezTo>
                      <a:pt x="582" y="5"/>
                      <a:pt x="583" y="4"/>
                      <a:pt x="583" y="3"/>
                    </a:cubicBezTo>
                    <a:cubicBezTo>
                      <a:pt x="584" y="3"/>
                      <a:pt x="586" y="2"/>
                      <a:pt x="588" y="2"/>
                    </a:cubicBezTo>
                    <a:cubicBezTo>
                      <a:pt x="588" y="1"/>
                      <a:pt x="588" y="1"/>
                      <a:pt x="588" y="1"/>
                    </a:cubicBezTo>
                    <a:cubicBezTo>
                      <a:pt x="570" y="1"/>
                      <a:pt x="570" y="1"/>
                      <a:pt x="570" y="1"/>
                    </a:cubicBezTo>
                    <a:cubicBezTo>
                      <a:pt x="570" y="2"/>
                      <a:pt x="570" y="2"/>
                      <a:pt x="570" y="2"/>
                    </a:cubicBezTo>
                    <a:cubicBezTo>
                      <a:pt x="573" y="2"/>
                      <a:pt x="574" y="3"/>
                      <a:pt x="575" y="3"/>
                    </a:cubicBezTo>
                    <a:cubicBezTo>
                      <a:pt x="576" y="4"/>
                      <a:pt x="576" y="5"/>
                      <a:pt x="576" y="8"/>
                    </a:cubicBezTo>
                    <a:cubicBezTo>
                      <a:pt x="576" y="35"/>
                      <a:pt x="576" y="35"/>
                      <a:pt x="576" y="35"/>
                    </a:cubicBezTo>
                    <a:cubicBezTo>
                      <a:pt x="576" y="37"/>
                      <a:pt x="576" y="38"/>
                      <a:pt x="575" y="39"/>
                    </a:cubicBezTo>
                    <a:cubicBezTo>
                      <a:pt x="574" y="40"/>
                      <a:pt x="573" y="40"/>
                      <a:pt x="570" y="40"/>
                    </a:cubicBezTo>
                    <a:cubicBezTo>
                      <a:pt x="570" y="41"/>
                      <a:pt x="570" y="41"/>
                      <a:pt x="570" y="41"/>
                    </a:cubicBezTo>
                    <a:close/>
                    <a:moveTo>
                      <a:pt x="620" y="40"/>
                    </a:moveTo>
                    <a:cubicBezTo>
                      <a:pt x="617" y="40"/>
                      <a:pt x="615" y="39"/>
                      <a:pt x="615" y="39"/>
                    </a:cubicBezTo>
                    <a:cubicBezTo>
                      <a:pt x="614" y="38"/>
                      <a:pt x="614" y="37"/>
                      <a:pt x="614" y="35"/>
                    </a:cubicBezTo>
                    <a:cubicBezTo>
                      <a:pt x="614" y="4"/>
                      <a:pt x="614" y="4"/>
                      <a:pt x="614" y="4"/>
                    </a:cubicBezTo>
                    <a:cubicBezTo>
                      <a:pt x="617" y="4"/>
                      <a:pt x="617" y="4"/>
                      <a:pt x="617" y="4"/>
                    </a:cubicBezTo>
                    <a:cubicBezTo>
                      <a:pt x="621" y="4"/>
                      <a:pt x="623" y="4"/>
                      <a:pt x="624" y="5"/>
                    </a:cubicBezTo>
                    <a:cubicBezTo>
                      <a:pt x="625" y="6"/>
                      <a:pt x="626" y="8"/>
                      <a:pt x="627" y="11"/>
                    </a:cubicBezTo>
                    <a:cubicBezTo>
                      <a:pt x="628" y="11"/>
                      <a:pt x="628" y="11"/>
                      <a:pt x="628" y="11"/>
                    </a:cubicBezTo>
                    <a:cubicBezTo>
                      <a:pt x="628" y="1"/>
                      <a:pt x="628" y="1"/>
                      <a:pt x="628" y="1"/>
                    </a:cubicBezTo>
                    <a:cubicBezTo>
                      <a:pt x="594" y="1"/>
                      <a:pt x="594" y="1"/>
                      <a:pt x="594" y="1"/>
                    </a:cubicBezTo>
                    <a:cubicBezTo>
                      <a:pt x="593" y="11"/>
                      <a:pt x="593" y="11"/>
                      <a:pt x="593" y="11"/>
                    </a:cubicBezTo>
                    <a:cubicBezTo>
                      <a:pt x="595" y="11"/>
                      <a:pt x="595" y="11"/>
                      <a:pt x="595" y="11"/>
                    </a:cubicBezTo>
                    <a:cubicBezTo>
                      <a:pt x="595" y="8"/>
                      <a:pt x="596" y="6"/>
                      <a:pt x="597" y="5"/>
                    </a:cubicBezTo>
                    <a:cubicBezTo>
                      <a:pt x="599" y="4"/>
                      <a:pt x="601" y="4"/>
                      <a:pt x="604" y="4"/>
                    </a:cubicBezTo>
                    <a:cubicBezTo>
                      <a:pt x="608" y="4"/>
                      <a:pt x="608" y="4"/>
                      <a:pt x="608" y="4"/>
                    </a:cubicBezTo>
                    <a:cubicBezTo>
                      <a:pt x="608" y="34"/>
                      <a:pt x="608" y="34"/>
                      <a:pt x="608" y="34"/>
                    </a:cubicBezTo>
                    <a:cubicBezTo>
                      <a:pt x="608" y="37"/>
                      <a:pt x="607" y="38"/>
                      <a:pt x="607" y="39"/>
                    </a:cubicBezTo>
                    <a:cubicBezTo>
                      <a:pt x="606" y="39"/>
                      <a:pt x="604" y="40"/>
                      <a:pt x="602" y="40"/>
                    </a:cubicBezTo>
                    <a:cubicBezTo>
                      <a:pt x="602" y="41"/>
                      <a:pt x="602" y="41"/>
                      <a:pt x="602" y="41"/>
                    </a:cubicBezTo>
                    <a:cubicBezTo>
                      <a:pt x="620" y="41"/>
                      <a:pt x="620" y="41"/>
                      <a:pt x="620" y="41"/>
                    </a:cubicBezTo>
                    <a:cubicBezTo>
                      <a:pt x="620" y="40"/>
                      <a:pt x="620" y="40"/>
                      <a:pt x="620" y="40"/>
                    </a:cubicBezTo>
                    <a:close/>
                    <a:moveTo>
                      <a:pt x="675" y="1"/>
                    </a:moveTo>
                    <a:cubicBezTo>
                      <a:pt x="661" y="1"/>
                      <a:pt x="661" y="1"/>
                      <a:pt x="661" y="1"/>
                    </a:cubicBezTo>
                    <a:cubicBezTo>
                      <a:pt x="661" y="2"/>
                      <a:pt x="661" y="2"/>
                      <a:pt x="661" y="2"/>
                    </a:cubicBezTo>
                    <a:cubicBezTo>
                      <a:pt x="664" y="2"/>
                      <a:pt x="666" y="3"/>
                      <a:pt x="666" y="4"/>
                    </a:cubicBezTo>
                    <a:cubicBezTo>
                      <a:pt x="666" y="5"/>
                      <a:pt x="665" y="6"/>
                      <a:pt x="665" y="6"/>
                    </a:cubicBezTo>
                    <a:cubicBezTo>
                      <a:pt x="656" y="20"/>
                      <a:pt x="656" y="20"/>
                      <a:pt x="656" y="20"/>
                    </a:cubicBezTo>
                    <a:cubicBezTo>
                      <a:pt x="647" y="7"/>
                      <a:pt x="647" y="7"/>
                      <a:pt x="647" y="7"/>
                    </a:cubicBezTo>
                    <a:cubicBezTo>
                      <a:pt x="646" y="6"/>
                      <a:pt x="646" y="5"/>
                      <a:pt x="646" y="4"/>
                    </a:cubicBezTo>
                    <a:cubicBezTo>
                      <a:pt x="646" y="3"/>
                      <a:pt x="647" y="2"/>
                      <a:pt x="650" y="2"/>
                    </a:cubicBezTo>
                    <a:cubicBezTo>
                      <a:pt x="650" y="2"/>
                      <a:pt x="650" y="2"/>
                      <a:pt x="650" y="2"/>
                    </a:cubicBezTo>
                    <a:cubicBezTo>
                      <a:pt x="650" y="1"/>
                      <a:pt x="650" y="1"/>
                      <a:pt x="650" y="1"/>
                    </a:cubicBezTo>
                    <a:cubicBezTo>
                      <a:pt x="634" y="1"/>
                      <a:pt x="634" y="1"/>
                      <a:pt x="634" y="1"/>
                    </a:cubicBezTo>
                    <a:cubicBezTo>
                      <a:pt x="634" y="2"/>
                      <a:pt x="634" y="2"/>
                      <a:pt x="634" y="2"/>
                    </a:cubicBezTo>
                    <a:cubicBezTo>
                      <a:pt x="635" y="2"/>
                      <a:pt x="636" y="3"/>
                      <a:pt x="637" y="4"/>
                    </a:cubicBezTo>
                    <a:cubicBezTo>
                      <a:pt x="638" y="5"/>
                      <a:pt x="640" y="8"/>
                      <a:pt x="643" y="12"/>
                    </a:cubicBezTo>
                    <a:cubicBezTo>
                      <a:pt x="651" y="23"/>
                      <a:pt x="651" y="23"/>
                      <a:pt x="651" y="23"/>
                    </a:cubicBezTo>
                    <a:cubicBezTo>
                      <a:pt x="651" y="34"/>
                      <a:pt x="651" y="34"/>
                      <a:pt x="651" y="34"/>
                    </a:cubicBezTo>
                    <a:cubicBezTo>
                      <a:pt x="651" y="37"/>
                      <a:pt x="651" y="38"/>
                      <a:pt x="650" y="39"/>
                    </a:cubicBezTo>
                    <a:cubicBezTo>
                      <a:pt x="650" y="40"/>
                      <a:pt x="648" y="40"/>
                      <a:pt x="645" y="40"/>
                    </a:cubicBezTo>
                    <a:cubicBezTo>
                      <a:pt x="645" y="41"/>
                      <a:pt x="645" y="41"/>
                      <a:pt x="645" y="41"/>
                    </a:cubicBezTo>
                    <a:cubicBezTo>
                      <a:pt x="664" y="41"/>
                      <a:pt x="664" y="41"/>
                      <a:pt x="664" y="41"/>
                    </a:cubicBezTo>
                    <a:cubicBezTo>
                      <a:pt x="664" y="40"/>
                      <a:pt x="664" y="40"/>
                      <a:pt x="664" y="40"/>
                    </a:cubicBezTo>
                    <a:cubicBezTo>
                      <a:pt x="661" y="40"/>
                      <a:pt x="659" y="40"/>
                      <a:pt x="659" y="39"/>
                    </a:cubicBezTo>
                    <a:cubicBezTo>
                      <a:pt x="658" y="38"/>
                      <a:pt x="657" y="37"/>
                      <a:pt x="657" y="35"/>
                    </a:cubicBezTo>
                    <a:cubicBezTo>
                      <a:pt x="657" y="23"/>
                      <a:pt x="657" y="23"/>
                      <a:pt x="657" y="23"/>
                    </a:cubicBezTo>
                    <a:cubicBezTo>
                      <a:pt x="666" y="9"/>
                      <a:pt x="666" y="9"/>
                      <a:pt x="666" y="9"/>
                    </a:cubicBezTo>
                    <a:cubicBezTo>
                      <a:pt x="669" y="4"/>
                      <a:pt x="672" y="2"/>
                      <a:pt x="675" y="2"/>
                    </a:cubicBezTo>
                    <a:cubicBezTo>
                      <a:pt x="675" y="1"/>
                      <a:pt x="675" y="1"/>
                      <a:pt x="67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grpSp>
        <p:grpSp>
          <p:nvGrpSpPr>
            <p:cNvPr id="19" name="组合 18">
              <a:extLst>
                <a:ext uri="{FF2B5EF4-FFF2-40B4-BE49-F238E27FC236}">
                  <a16:creationId xmlns:a16="http://schemas.microsoft.com/office/drawing/2014/main" id="{B851E97A-8A58-4ED8-832C-E29FC8E09AAF}"/>
                </a:ext>
              </a:extLst>
            </p:cNvPr>
            <p:cNvGrpSpPr/>
            <p:nvPr/>
          </p:nvGrpSpPr>
          <p:grpSpPr>
            <a:xfrm>
              <a:off x="3763962" y="0"/>
              <a:ext cx="1069105" cy="1067923"/>
              <a:chOff x="3851276" y="1292225"/>
              <a:chExt cx="1435100" cy="1433513"/>
            </a:xfrm>
            <a:grpFill/>
          </p:grpSpPr>
          <p:sp>
            <p:nvSpPr>
              <p:cNvPr id="31" name="Freeform 15">
                <a:extLst>
                  <a:ext uri="{FF2B5EF4-FFF2-40B4-BE49-F238E27FC236}">
                    <a16:creationId xmlns:a16="http://schemas.microsoft.com/office/drawing/2014/main" id="{22BB4D8B-89D3-47D3-A303-B07C334A2F5F}"/>
                  </a:ext>
                </a:extLst>
              </p:cNvPr>
              <p:cNvSpPr>
                <a:spLocks noEditPoints="1"/>
              </p:cNvSpPr>
              <p:nvPr/>
            </p:nvSpPr>
            <p:spPr bwMode="auto">
              <a:xfrm>
                <a:off x="3956051" y="1852613"/>
                <a:ext cx="1228725" cy="158750"/>
              </a:xfrm>
              <a:custGeom>
                <a:avLst/>
                <a:gdLst>
                  <a:gd name="T0" fmla="*/ 50 w 774"/>
                  <a:gd name="T1" fmla="*/ 0 h 100"/>
                  <a:gd name="T2" fmla="*/ 59 w 774"/>
                  <a:gd name="T3" fmla="*/ 26 h 100"/>
                  <a:gd name="T4" fmla="*/ 83 w 774"/>
                  <a:gd name="T5" fmla="*/ 14 h 100"/>
                  <a:gd name="T6" fmla="*/ 74 w 774"/>
                  <a:gd name="T7" fmla="*/ 40 h 100"/>
                  <a:gd name="T8" fmla="*/ 97 w 774"/>
                  <a:gd name="T9" fmla="*/ 50 h 100"/>
                  <a:gd name="T10" fmla="*/ 74 w 774"/>
                  <a:gd name="T11" fmla="*/ 59 h 100"/>
                  <a:gd name="T12" fmla="*/ 83 w 774"/>
                  <a:gd name="T13" fmla="*/ 85 h 100"/>
                  <a:gd name="T14" fmla="*/ 59 w 774"/>
                  <a:gd name="T15" fmla="*/ 74 h 100"/>
                  <a:gd name="T16" fmla="*/ 50 w 774"/>
                  <a:gd name="T17" fmla="*/ 100 h 100"/>
                  <a:gd name="T18" fmla="*/ 40 w 774"/>
                  <a:gd name="T19" fmla="*/ 74 h 100"/>
                  <a:gd name="T20" fmla="*/ 14 w 774"/>
                  <a:gd name="T21" fmla="*/ 85 h 100"/>
                  <a:gd name="T22" fmla="*/ 26 w 774"/>
                  <a:gd name="T23" fmla="*/ 59 h 100"/>
                  <a:gd name="T24" fmla="*/ 0 w 774"/>
                  <a:gd name="T25" fmla="*/ 50 h 100"/>
                  <a:gd name="T26" fmla="*/ 26 w 774"/>
                  <a:gd name="T27" fmla="*/ 40 h 100"/>
                  <a:gd name="T28" fmla="*/ 14 w 774"/>
                  <a:gd name="T29" fmla="*/ 14 h 100"/>
                  <a:gd name="T30" fmla="*/ 40 w 774"/>
                  <a:gd name="T31" fmla="*/ 26 h 100"/>
                  <a:gd name="T32" fmla="*/ 50 w 774"/>
                  <a:gd name="T33" fmla="*/ 0 h 100"/>
                  <a:gd name="T34" fmla="*/ 50 w 774"/>
                  <a:gd name="T35" fmla="*/ 0 h 100"/>
                  <a:gd name="T36" fmla="*/ 724 w 774"/>
                  <a:gd name="T37" fmla="*/ 0 h 100"/>
                  <a:gd name="T38" fmla="*/ 733 w 774"/>
                  <a:gd name="T39" fmla="*/ 26 h 100"/>
                  <a:gd name="T40" fmla="*/ 757 w 774"/>
                  <a:gd name="T41" fmla="*/ 14 h 100"/>
                  <a:gd name="T42" fmla="*/ 748 w 774"/>
                  <a:gd name="T43" fmla="*/ 40 h 100"/>
                  <a:gd name="T44" fmla="*/ 774 w 774"/>
                  <a:gd name="T45" fmla="*/ 50 h 100"/>
                  <a:gd name="T46" fmla="*/ 748 w 774"/>
                  <a:gd name="T47" fmla="*/ 59 h 100"/>
                  <a:gd name="T48" fmla="*/ 757 w 774"/>
                  <a:gd name="T49" fmla="*/ 85 h 100"/>
                  <a:gd name="T50" fmla="*/ 733 w 774"/>
                  <a:gd name="T51" fmla="*/ 74 h 100"/>
                  <a:gd name="T52" fmla="*/ 724 w 774"/>
                  <a:gd name="T53" fmla="*/ 100 h 100"/>
                  <a:gd name="T54" fmla="*/ 714 w 774"/>
                  <a:gd name="T55" fmla="*/ 74 h 100"/>
                  <a:gd name="T56" fmla="*/ 688 w 774"/>
                  <a:gd name="T57" fmla="*/ 85 h 100"/>
                  <a:gd name="T58" fmla="*/ 700 w 774"/>
                  <a:gd name="T59" fmla="*/ 59 h 100"/>
                  <a:gd name="T60" fmla="*/ 674 w 774"/>
                  <a:gd name="T61" fmla="*/ 50 h 100"/>
                  <a:gd name="T62" fmla="*/ 700 w 774"/>
                  <a:gd name="T63" fmla="*/ 40 h 100"/>
                  <a:gd name="T64" fmla="*/ 688 w 774"/>
                  <a:gd name="T65" fmla="*/ 14 h 100"/>
                  <a:gd name="T66" fmla="*/ 714 w 774"/>
                  <a:gd name="T67" fmla="*/ 26 h 100"/>
                  <a:gd name="T68" fmla="*/ 724 w 774"/>
                  <a:gd name="T69" fmla="*/ 0 h 100"/>
                  <a:gd name="T70" fmla="*/ 724 w 774"/>
                  <a:gd name="T71"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4" h="100">
                    <a:moveTo>
                      <a:pt x="50" y="0"/>
                    </a:moveTo>
                    <a:lnTo>
                      <a:pt x="59" y="26"/>
                    </a:lnTo>
                    <a:lnTo>
                      <a:pt x="83" y="14"/>
                    </a:lnTo>
                    <a:lnTo>
                      <a:pt x="74" y="40"/>
                    </a:lnTo>
                    <a:lnTo>
                      <a:pt x="97" y="50"/>
                    </a:lnTo>
                    <a:lnTo>
                      <a:pt x="74" y="59"/>
                    </a:lnTo>
                    <a:lnTo>
                      <a:pt x="83" y="85"/>
                    </a:lnTo>
                    <a:lnTo>
                      <a:pt x="59" y="74"/>
                    </a:lnTo>
                    <a:lnTo>
                      <a:pt x="50" y="100"/>
                    </a:lnTo>
                    <a:lnTo>
                      <a:pt x="40" y="74"/>
                    </a:lnTo>
                    <a:lnTo>
                      <a:pt x="14" y="85"/>
                    </a:lnTo>
                    <a:lnTo>
                      <a:pt x="26" y="59"/>
                    </a:lnTo>
                    <a:lnTo>
                      <a:pt x="0" y="50"/>
                    </a:lnTo>
                    <a:lnTo>
                      <a:pt x="26" y="40"/>
                    </a:lnTo>
                    <a:lnTo>
                      <a:pt x="14" y="14"/>
                    </a:lnTo>
                    <a:lnTo>
                      <a:pt x="40" y="26"/>
                    </a:lnTo>
                    <a:lnTo>
                      <a:pt x="50" y="0"/>
                    </a:lnTo>
                    <a:lnTo>
                      <a:pt x="50" y="0"/>
                    </a:lnTo>
                    <a:close/>
                    <a:moveTo>
                      <a:pt x="724" y="0"/>
                    </a:moveTo>
                    <a:lnTo>
                      <a:pt x="733" y="26"/>
                    </a:lnTo>
                    <a:lnTo>
                      <a:pt x="757" y="14"/>
                    </a:lnTo>
                    <a:lnTo>
                      <a:pt x="748" y="40"/>
                    </a:lnTo>
                    <a:lnTo>
                      <a:pt x="774" y="50"/>
                    </a:lnTo>
                    <a:lnTo>
                      <a:pt x="748" y="59"/>
                    </a:lnTo>
                    <a:lnTo>
                      <a:pt x="757" y="85"/>
                    </a:lnTo>
                    <a:lnTo>
                      <a:pt x="733" y="74"/>
                    </a:lnTo>
                    <a:lnTo>
                      <a:pt x="724" y="100"/>
                    </a:lnTo>
                    <a:lnTo>
                      <a:pt x="714" y="74"/>
                    </a:lnTo>
                    <a:lnTo>
                      <a:pt x="688" y="85"/>
                    </a:lnTo>
                    <a:lnTo>
                      <a:pt x="700" y="59"/>
                    </a:lnTo>
                    <a:lnTo>
                      <a:pt x="674" y="50"/>
                    </a:lnTo>
                    <a:lnTo>
                      <a:pt x="700" y="40"/>
                    </a:lnTo>
                    <a:lnTo>
                      <a:pt x="688" y="14"/>
                    </a:lnTo>
                    <a:lnTo>
                      <a:pt x="714" y="26"/>
                    </a:lnTo>
                    <a:lnTo>
                      <a:pt x="724" y="0"/>
                    </a:lnTo>
                    <a:lnTo>
                      <a:pt x="72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34" name="Freeform 16">
                <a:extLst>
                  <a:ext uri="{FF2B5EF4-FFF2-40B4-BE49-F238E27FC236}">
                    <a16:creationId xmlns:a16="http://schemas.microsoft.com/office/drawing/2014/main" id="{33AB01DD-68CF-40E0-91B9-F75491BB5CF6}"/>
                  </a:ext>
                </a:extLst>
              </p:cNvPr>
              <p:cNvSpPr>
                <a:spLocks noEditPoints="1"/>
              </p:cNvSpPr>
              <p:nvPr/>
            </p:nvSpPr>
            <p:spPr bwMode="auto">
              <a:xfrm>
                <a:off x="4035426" y="1404938"/>
                <a:ext cx="1058863" cy="390525"/>
              </a:xfrm>
              <a:custGeom>
                <a:avLst/>
                <a:gdLst>
                  <a:gd name="T0" fmla="*/ 250 w 281"/>
                  <a:gd name="T1" fmla="*/ 60 h 104"/>
                  <a:gd name="T2" fmla="*/ 241 w 281"/>
                  <a:gd name="T3" fmla="*/ 65 h 104"/>
                  <a:gd name="T4" fmla="*/ 277 w 281"/>
                  <a:gd name="T5" fmla="*/ 69 h 104"/>
                  <a:gd name="T6" fmla="*/ 171 w 281"/>
                  <a:gd name="T7" fmla="*/ 16 h 104"/>
                  <a:gd name="T8" fmla="*/ 186 w 281"/>
                  <a:gd name="T9" fmla="*/ 6 h 104"/>
                  <a:gd name="T10" fmla="*/ 172 w 281"/>
                  <a:gd name="T11" fmla="*/ 5 h 104"/>
                  <a:gd name="T12" fmla="*/ 168 w 281"/>
                  <a:gd name="T13" fmla="*/ 28 h 104"/>
                  <a:gd name="T14" fmla="*/ 178 w 281"/>
                  <a:gd name="T15" fmla="*/ 11 h 104"/>
                  <a:gd name="T16" fmla="*/ 182 w 281"/>
                  <a:gd name="T17" fmla="*/ 7 h 104"/>
                  <a:gd name="T18" fmla="*/ 193 w 281"/>
                  <a:gd name="T19" fmla="*/ 43 h 104"/>
                  <a:gd name="T20" fmla="*/ 197 w 281"/>
                  <a:gd name="T21" fmla="*/ 44 h 104"/>
                  <a:gd name="T22" fmla="*/ 192 w 281"/>
                  <a:gd name="T23" fmla="*/ 4 h 104"/>
                  <a:gd name="T24" fmla="*/ 191 w 281"/>
                  <a:gd name="T25" fmla="*/ 19 h 104"/>
                  <a:gd name="T26" fmla="*/ 199 w 281"/>
                  <a:gd name="T27" fmla="*/ 14 h 104"/>
                  <a:gd name="T28" fmla="*/ 202 w 281"/>
                  <a:gd name="T29" fmla="*/ 12 h 104"/>
                  <a:gd name="T30" fmla="*/ 121 w 281"/>
                  <a:gd name="T31" fmla="*/ 38 h 104"/>
                  <a:gd name="T32" fmla="*/ 104 w 281"/>
                  <a:gd name="T33" fmla="*/ 17 h 104"/>
                  <a:gd name="T34" fmla="*/ 86 w 281"/>
                  <a:gd name="T35" fmla="*/ 9 h 104"/>
                  <a:gd name="T36" fmla="*/ 76 w 281"/>
                  <a:gd name="T37" fmla="*/ 30 h 104"/>
                  <a:gd name="T38" fmla="*/ 79 w 281"/>
                  <a:gd name="T39" fmla="*/ 52 h 104"/>
                  <a:gd name="T40" fmla="*/ 12 w 281"/>
                  <a:gd name="T41" fmla="*/ 67 h 104"/>
                  <a:gd name="T42" fmla="*/ 9 w 281"/>
                  <a:gd name="T43" fmla="*/ 62 h 104"/>
                  <a:gd name="T44" fmla="*/ 5 w 281"/>
                  <a:gd name="T45" fmla="*/ 70 h 104"/>
                  <a:gd name="T46" fmla="*/ 17 w 281"/>
                  <a:gd name="T47" fmla="*/ 72 h 104"/>
                  <a:gd name="T48" fmla="*/ 16 w 281"/>
                  <a:gd name="T49" fmla="*/ 68 h 104"/>
                  <a:gd name="T50" fmla="*/ 12 w 281"/>
                  <a:gd name="T51" fmla="*/ 73 h 104"/>
                  <a:gd name="T52" fmla="*/ 17 w 281"/>
                  <a:gd name="T53" fmla="*/ 73 h 104"/>
                  <a:gd name="T54" fmla="*/ 29 w 281"/>
                  <a:gd name="T55" fmla="*/ 62 h 104"/>
                  <a:gd name="T56" fmla="*/ 25 w 281"/>
                  <a:gd name="T57" fmla="*/ 63 h 104"/>
                  <a:gd name="T58" fmla="*/ 12 w 281"/>
                  <a:gd name="T59" fmla="*/ 59 h 104"/>
                  <a:gd name="T60" fmla="*/ 14 w 281"/>
                  <a:gd name="T61" fmla="*/ 65 h 104"/>
                  <a:gd name="T62" fmla="*/ 19 w 281"/>
                  <a:gd name="T63" fmla="*/ 67 h 104"/>
                  <a:gd name="T64" fmla="*/ 14 w 281"/>
                  <a:gd name="T65" fmla="*/ 76 h 104"/>
                  <a:gd name="T66" fmla="*/ 9 w 281"/>
                  <a:gd name="T67" fmla="*/ 73 h 104"/>
                  <a:gd name="T68" fmla="*/ 4 w 281"/>
                  <a:gd name="T69" fmla="*/ 71 h 104"/>
                  <a:gd name="T70" fmla="*/ 2 w 281"/>
                  <a:gd name="T71" fmla="*/ 79 h 104"/>
                  <a:gd name="T72" fmla="*/ 11 w 281"/>
                  <a:gd name="T73" fmla="*/ 88 h 104"/>
                  <a:gd name="T74" fmla="*/ 17 w 281"/>
                  <a:gd name="T75" fmla="*/ 91 h 104"/>
                  <a:gd name="T76" fmla="*/ 37 w 281"/>
                  <a:gd name="T77" fmla="*/ 67 h 104"/>
                  <a:gd name="T78" fmla="*/ 24 w 281"/>
                  <a:gd name="T79" fmla="*/ 72 h 104"/>
                  <a:gd name="T80" fmla="*/ 27 w 281"/>
                  <a:gd name="T81" fmla="*/ 74 h 104"/>
                  <a:gd name="T82" fmla="*/ 26 w 281"/>
                  <a:gd name="T83" fmla="*/ 97 h 104"/>
                  <a:gd name="T84" fmla="*/ 38 w 281"/>
                  <a:gd name="T85" fmla="*/ 92 h 104"/>
                  <a:gd name="T86" fmla="*/ 252 w 281"/>
                  <a:gd name="T87" fmla="*/ 73 h 104"/>
                  <a:gd name="T88" fmla="*/ 270 w 281"/>
                  <a:gd name="T89" fmla="*/ 77 h 104"/>
                  <a:gd name="T90" fmla="*/ 266 w 281"/>
                  <a:gd name="T91" fmla="*/ 67 h 104"/>
                  <a:gd name="T92" fmla="*/ 275 w 281"/>
                  <a:gd name="T93" fmla="*/ 70 h 104"/>
                  <a:gd name="T94" fmla="*/ 263 w 281"/>
                  <a:gd name="T95" fmla="*/ 65 h 104"/>
                  <a:gd name="T96" fmla="*/ 255 w 281"/>
                  <a:gd name="T97" fmla="*/ 68 h 104"/>
                  <a:gd name="T98" fmla="*/ 253 w 281"/>
                  <a:gd name="T99" fmla="*/ 72 h 104"/>
                  <a:gd name="T100" fmla="*/ 256 w 281"/>
                  <a:gd name="T101" fmla="*/ 70 h 104"/>
                  <a:gd name="T102" fmla="*/ 259 w 281"/>
                  <a:gd name="T103" fmla="*/ 68 h 104"/>
                  <a:gd name="T104" fmla="*/ 260 w 281"/>
                  <a:gd name="T105" fmla="*/ 80 h 104"/>
                  <a:gd name="T106" fmla="*/ 245 w 281"/>
                  <a:gd name="T107" fmla="*/ 87 h 104"/>
                  <a:gd name="T108" fmla="*/ 248 w 281"/>
                  <a:gd name="T109" fmla="*/ 87 h 104"/>
                  <a:gd name="T110" fmla="*/ 251 w 281"/>
                  <a:gd name="T111" fmla="*/ 77 h 104"/>
                  <a:gd name="T112" fmla="*/ 234 w 281"/>
                  <a:gd name="T113" fmla="*/ 72 h 104"/>
                  <a:gd name="T114" fmla="*/ 253 w 281"/>
                  <a:gd name="T115" fmla="*/ 8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1" h="104">
                    <a:moveTo>
                      <a:pt x="265" y="55"/>
                    </a:moveTo>
                    <a:cubicBezTo>
                      <a:pt x="265" y="54"/>
                      <a:pt x="265" y="53"/>
                      <a:pt x="265" y="52"/>
                    </a:cubicBezTo>
                    <a:cubicBezTo>
                      <a:pt x="265" y="51"/>
                      <a:pt x="264" y="51"/>
                      <a:pt x="264" y="51"/>
                    </a:cubicBezTo>
                    <a:cubicBezTo>
                      <a:pt x="264" y="50"/>
                      <a:pt x="263" y="51"/>
                      <a:pt x="263" y="51"/>
                    </a:cubicBezTo>
                    <a:cubicBezTo>
                      <a:pt x="263" y="51"/>
                      <a:pt x="263" y="52"/>
                      <a:pt x="262" y="52"/>
                    </a:cubicBezTo>
                    <a:cubicBezTo>
                      <a:pt x="262" y="53"/>
                      <a:pt x="262" y="53"/>
                      <a:pt x="261" y="54"/>
                    </a:cubicBezTo>
                    <a:cubicBezTo>
                      <a:pt x="260" y="54"/>
                      <a:pt x="259" y="55"/>
                      <a:pt x="258" y="56"/>
                    </a:cubicBezTo>
                    <a:cubicBezTo>
                      <a:pt x="255" y="57"/>
                      <a:pt x="253" y="59"/>
                      <a:pt x="250" y="60"/>
                    </a:cubicBezTo>
                    <a:cubicBezTo>
                      <a:pt x="248" y="61"/>
                      <a:pt x="245" y="62"/>
                      <a:pt x="243" y="62"/>
                    </a:cubicBezTo>
                    <a:cubicBezTo>
                      <a:pt x="240" y="63"/>
                      <a:pt x="237" y="64"/>
                      <a:pt x="234" y="64"/>
                    </a:cubicBezTo>
                    <a:cubicBezTo>
                      <a:pt x="233" y="64"/>
                      <a:pt x="231" y="64"/>
                      <a:pt x="229" y="64"/>
                    </a:cubicBezTo>
                    <a:cubicBezTo>
                      <a:pt x="229" y="64"/>
                      <a:pt x="229" y="64"/>
                      <a:pt x="229" y="64"/>
                    </a:cubicBezTo>
                    <a:cubicBezTo>
                      <a:pt x="228" y="65"/>
                      <a:pt x="228" y="65"/>
                      <a:pt x="228" y="65"/>
                    </a:cubicBezTo>
                    <a:cubicBezTo>
                      <a:pt x="229" y="65"/>
                      <a:pt x="229" y="65"/>
                      <a:pt x="230" y="66"/>
                    </a:cubicBezTo>
                    <a:cubicBezTo>
                      <a:pt x="231" y="66"/>
                      <a:pt x="232" y="66"/>
                      <a:pt x="232" y="66"/>
                    </a:cubicBezTo>
                    <a:cubicBezTo>
                      <a:pt x="235" y="66"/>
                      <a:pt x="238" y="66"/>
                      <a:pt x="241" y="65"/>
                    </a:cubicBezTo>
                    <a:cubicBezTo>
                      <a:pt x="244" y="65"/>
                      <a:pt x="247" y="64"/>
                      <a:pt x="249" y="63"/>
                    </a:cubicBezTo>
                    <a:cubicBezTo>
                      <a:pt x="253" y="62"/>
                      <a:pt x="256" y="60"/>
                      <a:pt x="258" y="59"/>
                    </a:cubicBezTo>
                    <a:cubicBezTo>
                      <a:pt x="260" y="58"/>
                      <a:pt x="261" y="57"/>
                      <a:pt x="262" y="57"/>
                    </a:cubicBezTo>
                    <a:cubicBezTo>
                      <a:pt x="262" y="57"/>
                      <a:pt x="263" y="56"/>
                      <a:pt x="264" y="56"/>
                    </a:cubicBezTo>
                    <a:cubicBezTo>
                      <a:pt x="264" y="56"/>
                      <a:pt x="264" y="56"/>
                      <a:pt x="264" y="56"/>
                    </a:cubicBezTo>
                    <a:cubicBezTo>
                      <a:pt x="264" y="56"/>
                      <a:pt x="264" y="56"/>
                      <a:pt x="264" y="57"/>
                    </a:cubicBezTo>
                    <a:cubicBezTo>
                      <a:pt x="265" y="58"/>
                      <a:pt x="265" y="58"/>
                      <a:pt x="266" y="59"/>
                    </a:cubicBezTo>
                    <a:cubicBezTo>
                      <a:pt x="270" y="62"/>
                      <a:pt x="273" y="66"/>
                      <a:pt x="277" y="69"/>
                    </a:cubicBezTo>
                    <a:cubicBezTo>
                      <a:pt x="279" y="70"/>
                      <a:pt x="280" y="71"/>
                      <a:pt x="280" y="71"/>
                    </a:cubicBezTo>
                    <a:cubicBezTo>
                      <a:pt x="280" y="71"/>
                      <a:pt x="281" y="71"/>
                      <a:pt x="281" y="71"/>
                    </a:cubicBezTo>
                    <a:cubicBezTo>
                      <a:pt x="281" y="71"/>
                      <a:pt x="281" y="70"/>
                      <a:pt x="281" y="69"/>
                    </a:cubicBezTo>
                    <a:cubicBezTo>
                      <a:pt x="280" y="68"/>
                      <a:pt x="280" y="67"/>
                      <a:pt x="279" y="67"/>
                    </a:cubicBezTo>
                    <a:cubicBezTo>
                      <a:pt x="277" y="65"/>
                      <a:pt x="274" y="64"/>
                      <a:pt x="272" y="62"/>
                    </a:cubicBezTo>
                    <a:cubicBezTo>
                      <a:pt x="270" y="60"/>
                      <a:pt x="267" y="57"/>
                      <a:pt x="265" y="55"/>
                    </a:cubicBezTo>
                    <a:cubicBezTo>
                      <a:pt x="265" y="55"/>
                      <a:pt x="265" y="55"/>
                      <a:pt x="265" y="55"/>
                    </a:cubicBezTo>
                    <a:close/>
                    <a:moveTo>
                      <a:pt x="171" y="16"/>
                    </a:moveTo>
                    <a:cubicBezTo>
                      <a:pt x="171" y="16"/>
                      <a:pt x="172" y="16"/>
                      <a:pt x="172" y="16"/>
                    </a:cubicBezTo>
                    <a:cubicBezTo>
                      <a:pt x="173" y="16"/>
                      <a:pt x="175" y="16"/>
                      <a:pt x="178" y="17"/>
                    </a:cubicBezTo>
                    <a:cubicBezTo>
                      <a:pt x="178" y="17"/>
                      <a:pt x="178" y="17"/>
                      <a:pt x="178" y="18"/>
                    </a:cubicBezTo>
                    <a:cubicBezTo>
                      <a:pt x="178" y="19"/>
                      <a:pt x="179" y="19"/>
                      <a:pt x="180" y="19"/>
                    </a:cubicBezTo>
                    <a:cubicBezTo>
                      <a:pt x="181" y="18"/>
                      <a:pt x="181" y="18"/>
                      <a:pt x="181" y="17"/>
                    </a:cubicBezTo>
                    <a:cubicBezTo>
                      <a:pt x="182" y="15"/>
                      <a:pt x="183" y="13"/>
                      <a:pt x="183" y="11"/>
                    </a:cubicBezTo>
                    <a:cubicBezTo>
                      <a:pt x="184" y="10"/>
                      <a:pt x="185" y="9"/>
                      <a:pt x="186" y="8"/>
                    </a:cubicBezTo>
                    <a:cubicBezTo>
                      <a:pt x="186" y="7"/>
                      <a:pt x="187" y="7"/>
                      <a:pt x="186" y="6"/>
                    </a:cubicBezTo>
                    <a:cubicBezTo>
                      <a:pt x="186" y="5"/>
                      <a:pt x="185" y="4"/>
                      <a:pt x="184" y="4"/>
                    </a:cubicBezTo>
                    <a:cubicBezTo>
                      <a:pt x="184" y="3"/>
                      <a:pt x="183" y="3"/>
                      <a:pt x="183" y="3"/>
                    </a:cubicBezTo>
                    <a:cubicBezTo>
                      <a:pt x="180" y="3"/>
                      <a:pt x="178" y="3"/>
                      <a:pt x="175" y="3"/>
                    </a:cubicBezTo>
                    <a:cubicBezTo>
                      <a:pt x="175" y="3"/>
                      <a:pt x="175" y="3"/>
                      <a:pt x="175" y="3"/>
                    </a:cubicBezTo>
                    <a:cubicBezTo>
                      <a:pt x="174" y="2"/>
                      <a:pt x="174" y="1"/>
                      <a:pt x="173" y="1"/>
                    </a:cubicBezTo>
                    <a:cubicBezTo>
                      <a:pt x="172" y="0"/>
                      <a:pt x="172" y="0"/>
                      <a:pt x="172" y="1"/>
                    </a:cubicBezTo>
                    <a:cubicBezTo>
                      <a:pt x="172" y="1"/>
                      <a:pt x="172" y="1"/>
                      <a:pt x="172" y="2"/>
                    </a:cubicBezTo>
                    <a:cubicBezTo>
                      <a:pt x="172" y="3"/>
                      <a:pt x="172" y="4"/>
                      <a:pt x="172" y="5"/>
                    </a:cubicBezTo>
                    <a:cubicBezTo>
                      <a:pt x="172" y="6"/>
                      <a:pt x="171" y="8"/>
                      <a:pt x="171" y="9"/>
                    </a:cubicBezTo>
                    <a:cubicBezTo>
                      <a:pt x="170" y="15"/>
                      <a:pt x="168" y="19"/>
                      <a:pt x="167" y="23"/>
                    </a:cubicBezTo>
                    <a:cubicBezTo>
                      <a:pt x="166" y="26"/>
                      <a:pt x="164" y="28"/>
                      <a:pt x="162" y="31"/>
                    </a:cubicBezTo>
                    <a:cubicBezTo>
                      <a:pt x="162" y="32"/>
                      <a:pt x="161" y="33"/>
                      <a:pt x="161" y="34"/>
                    </a:cubicBezTo>
                    <a:cubicBezTo>
                      <a:pt x="161" y="35"/>
                      <a:pt x="162" y="36"/>
                      <a:pt x="162" y="37"/>
                    </a:cubicBezTo>
                    <a:cubicBezTo>
                      <a:pt x="162" y="37"/>
                      <a:pt x="162" y="37"/>
                      <a:pt x="163" y="37"/>
                    </a:cubicBezTo>
                    <a:cubicBezTo>
                      <a:pt x="164" y="37"/>
                      <a:pt x="164" y="36"/>
                      <a:pt x="165" y="35"/>
                    </a:cubicBezTo>
                    <a:cubicBezTo>
                      <a:pt x="166" y="33"/>
                      <a:pt x="167" y="30"/>
                      <a:pt x="168" y="28"/>
                    </a:cubicBezTo>
                    <a:cubicBezTo>
                      <a:pt x="169" y="25"/>
                      <a:pt x="170" y="22"/>
                      <a:pt x="171" y="19"/>
                    </a:cubicBezTo>
                    <a:cubicBezTo>
                      <a:pt x="171" y="18"/>
                      <a:pt x="171" y="17"/>
                      <a:pt x="171" y="16"/>
                    </a:cubicBezTo>
                    <a:close/>
                    <a:moveTo>
                      <a:pt x="178" y="15"/>
                    </a:moveTo>
                    <a:cubicBezTo>
                      <a:pt x="177" y="15"/>
                      <a:pt x="176" y="14"/>
                      <a:pt x="175" y="14"/>
                    </a:cubicBezTo>
                    <a:cubicBezTo>
                      <a:pt x="174" y="14"/>
                      <a:pt x="173" y="14"/>
                      <a:pt x="172" y="14"/>
                    </a:cubicBezTo>
                    <a:cubicBezTo>
                      <a:pt x="172" y="13"/>
                      <a:pt x="173" y="12"/>
                      <a:pt x="173" y="11"/>
                    </a:cubicBezTo>
                    <a:cubicBezTo>
                      <a:pt x="175" y="11"/>
                      <a:pt x="176" y="11"/>
                      <a:pt x="178" y="11"/>
                    </a:cubicBezTo>
                    <a:cubicBezTo>
                      <a:pt x="178" y="11"/>
                      <a:pt x="179" y="11"/>
                      <a:pt x="178" y="11"/>
                    </a:cubicBezTo>
                    <a:cubicBezTo>
                      <a:pt x="178" y="10"/>
                      <a:pt x="178" y="10"/>
                      <a:pt x="177" y="9"/>
                    </a:cubicBezTo>
                    <a:cubicBezTo>
                      <a:pt x="176" y="9"/>
                      <a:pt x="175" y="9"/>
                      <a:pt x="174" y="9"/>
                    </a:cubicBezTo>
                    <a:cubicBezTo>
                      <a:pt x="174" y="9"/>
                      <a:pt x="174" y="9"/>
                      <a:pt x="174" y="9"/>
                    </a:cubicBezTo>
                    <a:cubicBezTo>
                      <a:pt x="174" y="7"/>
                      <a:pt x="175" y="5"/>
                      <a:pt x="175" y="5"/>
                    </a:cubicBezTo>
                    <a:cubicBezTo>
                      <a:pt x="175" y="5"/>
                      <a:pt x="176" y="5"/>
                      <a:pt x="176" y="5"/>
                    </a:cubicBezTo>
                    <a:cubicBezTo>
                      <a:pt x="177" y="5"/>
                      <a:pt x="178" y="5"/>
                      <a:pt x="179" y="5"/>
                    </a:cubicBezTo>
                    <a:cubicBezTo>
                      <a:pt x="181" y="5"/>
                      <a:pt x="181" y="5"/>
                      <a:pt x="182" y="5"/>
                    </a:cubicBezTo>
                    <a:cubicBezTo>
                      <a:pt x="182" y="6"/>
                      <a:pt x="182" y="6"/>
                      <a:pt x="182" y="7"/>
                    </a:cubicBezTo>
                    <a:cubicBezTo>
                      <a:pt x="181" y="10"/>
                      <a:pt x="180" y="13"/>
                      <a:pt x="179" y="15"/>
                    </a:cubicBezTo>
                    <a:cubicBezTo>
                      <a:pt x="179" y="16"/>
                      <a:pt x="179" y="16"/>
                      <a:pt x="178" y="16"/>
                    </a:cubicBezTo>
                    <a:cubicBezTo>
                      <a:pt x="178" y="16"/>
                      <a:pt x="178" y="15"/>
                      <a:pt x="178" y="15"/>
                    </a:cubicBezTo>
                    <a:close/>
                    <a:moveTo>
                      <a:pt x="191" y="19"/>
                    </a:moveTo>
                    <a:cubicBezTo>
                      <a:pt x="191" y="19"/>
                      <a:pt x="192" y="20"/>
                      <a:pt x="192" y="20"/>
                    </a:cubicBezTo>
                    <a:cubicBezTo>
                      <a:pt x="194" y="20"/>
                      <a:pt x="196" y="20"/>
                      <a:pt x="200" y="21"/>
                    </a:cubicBezTo>
                    <a:cubicBezTo>
                      <a:pt x="198" y="29"/>
                      <a:pt x="195" y="36"/>
                      <a:pt x="194" y="42"/>
                    </a:cubicBezTo>
                    <a:cubicBezTo>
                      <a:pt x="193" y="42"/>
                      <a:pt x="193" y="43"/>
                      <a:pt x="193" y="43"/>
                    </a:cubicBezTo>
                    <a:cubicBezTo>
                      <a:pt x="192" y="44"/>
                      <a:pt x="192" y="43"/>
                      <a:pt x="191" y="43"/>
                    </a:cubicBezTo>
                    <a:cubicBezTo>
                      <a:pt x="190" y="43"/>
                      <a:pt x="190" y="42"/>
                      <a:pt x="189" y="42"/>
                    </a:cubicBezTo>
                    <a:cubicBezTo>
                      <a:pt x="188" y="41"/>
                      <a:pt x="188" y="41"/>
                      <a:pt x="188" y="41"/>
                    </a:cubicBezTo>
                    <a:cubicBezTo>
                      <a:pt x="189" y="44"/>
                      <a:pt x="190" y="46"/>
                      <a:pt x="191" y="47"/>
                    </a:cubicBezTo>
                    <a:cubicBezTo>
                      <a:pt x="191" y="48"/>
                      <a:pt x="191" y="49"/>
                      <a:pt x="192" y="49"/>
                    </a:cubicBezTo>
                    <a:cubicBezTo>
                      <a:pt x="192" y="49"/>
                      <a:pt x="193" y="49"/>
                      <a:pt x="193" y="49"/>
                    </a:cubicBezTo>
                    <a:cubicBezTo>
                      <a:pt x="194" y="49"/>
                      <a:pt x="194" y="48"/>
                      <a:pt x="195" y="47"/>
                    </a:cubicBezTo>
                    <a:cubicBezTo>
                      <a:pt x="196" y="46"/>
                      <a:pt x="196" y="45"/>
                      <a:pt x="197" y="44"/>
                    </a:cubicBezTo>
                    <a:cubicBezTo>
                      <a:pt x="198" y="37"/>
                      <a:pt x="201" y="27"/>
                      <a:pt x="204" y="15"/>
                    </a:cubicBezTo>
                    <a:cubicBezTo>
                      <a:pt x="205" y="13"/>
                      <a:pt x="206" y="11"/>
                      <a:pt x="206" y="11"/>
                    </a:cubicBezTo>
                    <a:cubicBezTo>
                      <a:pt x="207" y="10"/>
                      <a:pt x="207" y="9"/>
                      <a:pt x="207" y="9"/>
                    </a:cubicBezTo>
                    <a:cubicBezTo>
                      <a:pt x="206" y="8"/>
                      <a:pt x="205" y="7"/>
                      <a:pt x="204" y="6"/>
                    </a:cubicBezTo>
                    <a:cubicBezTo>
                      <a:pt x="204" y="6"/>
                      <a:pt x="203" y="6"/>
                      <a:pt x="202" y="6"/>
                    </a:cubicBezTo>
                    <a:cubicBezTo>
                      <a:pt x="201" y="6"/>
                      <a:pt x="200" y="6"/>
                      <a:pt x="199" y="6"/>
                    </a:cubicBezTo>
                    <a:cubicBezTo>
                      <a:pt x="198" y="6"/>
                      <a:pt x="196" y="6"/>
                      <a:pt x="194" y="6"/>
                    </a:cubicBezTo>
                    <a:cubicBezTo>
                      <a:pt x="194" y="5"/>
                      <a:pt x="193" y="4"/>
                      <a:pt x="192" y="4"/>
                    </a:cubicBezTo>
                    <a:cubicBezTo>
                      <a:pt x="192" y="4"/>
                      <a:pt x="192" y="3"/>
                      <a:pt x="192" y="4"/>
                    </a:cubicBezTo>
                    <a:cubicBezTo>
                      <a:pt x="191" y="4"/>
                      <a:pt x="191" y="4"/>
                      <a:pt x="192" y="4"/>
                    </a:cubicBezTo>
                    <a:cubicBezTo>
                      <a:pt x="192" y="6"/>
                      <a:pt x="192" y="7"/>
                      <a:pt x="191" y="9"/>
                    </a:cubicBezTo>
                    <a:cubicBezTo>
                      <a:pt x="191" y="11"/>
                      <a:pt x="190" y="13"/>
                      <a:pt x="190" y="15"/>
                    </a:cubicBezTo>
                    <a:cubicBezTo>
                      <a:pt x="189" y="16"/>
                      <a:pt x="189" y="18"/>
                      <a:pt x="189" y="19"/>
                    </a:cubicBezTo>
                    <a:cubicBezTo>
                      <a:pt x="189" y="20"/>
                      <a:pt x="189" y="20"/>
                      <a:pt x="190" y="20"/>
                    </a:cubicBezTo>
                    <a:cubicBezTo>
                      <a:pt x="190" y="21"/>
                      <a:pt x="191" y="21"/>
                      <a:pt x="191" y="20"/>
                    </a:cubicBezTo>
                    <a:cubicBezTo>
                      <a:pt x="191" y="19"/>
                      <a:pt x="191" y="19"/>
                      <a:pt x="191" y="19"/>
                    </a:cubicBezTo>
                    <a:close/>
                    <a:moveTo>
                      <a:pt x="200" y="19"/>
                    </a:moveTo>
                    <a:cubicBezTo>
                      <a:pt x="199" y="18"/>
                      <a:pt x="198" y="18"/>
                      <a:pt x="197" y="18"/>
                    </a:cubicBezTo>
                    <a:cubicBezTo>
                      <a:pt x="195" y="18"/>
                      <a:pt x="193" y="18"/>
                      <a:pt x="192" y="18"/>
                    </a:cubicBezTo>
                    <a:cubicBezTo>
                      <a:pt x="192" y="17"/>
                      <a:pt x="192" y="17"/>
                      <a:pt x="192" y="16"/>
                    </a:cubicBezTo>
                    <a:cubicBezTo>
                      <a:pt x="192" y="15"/>
                      <a:pt x="192" y="14"/>
                      <a:pt x="193" y="13"/>
                    </a:cubicBezTo>
                    <a:cubicBezTo>
                      <a:pt x="193" y="13"/>
                      <a:pt x="193" y="13"/>
                      <a:pt x="193" y="14"/>
                    </a:cubicBezTo>
                    <a:cubicBezTo>
                      <a:pt x="195" y="14"/>
                      <a:pt x="197" y="14"/>
                      <a:pt x="198" y="14"/>
                    </a:cubicBezTo>
                    <a:cubicBezTo>
                      <a:pt x="199" y="14"/>
                      <a:pt x="200" y="14"/>
                      <a:pt x="199" y="14"/>
                    </a:cubicBezTo>
                    <a:cubicBezTo>
                      <a:pt x="199" y="13"/>
                      <a:pt x="199" y="13"/>
                      <a:pt x="198" y="12"/>
                    </a:cubicBezTo>
                    <a:cubicBezTo>
                      <a:pt x="197" y="12"/>
                      <a:pt x="196" y="12"/>
                      <a:pt x="195" y="12"/>
                    </a:cubicBezTo>
                    <a:cubicBezTo>
                      <a:pt x="194" y="12"/>
                      <a:pt x="194" y="12"/>
                      <a:pt x="193" y="12"/>
                    </a:cubicBezTo>
                    <a:cubicBezTo>
                      <a:pt x="194" y="10"/>
                      <a:pt x="194" y="9"/>
                      <a:pt x="195" y="8"/>
                    </a:cubicBezTo>
                    <a:cubicBezTo>
                      <a:pt x="195" y="8"/>
                      <a:pt x="195" y="8"/>
                      <a:pt x="195" y="8"/>
                    </a:cubicBezTo>
                    <a:cubicBezTo>
                      <a:pt x="197" y="8"/>
                      <a:pt x="199" y="8"/>
                      <a:pt x="201" y="8"/>
                    </a:cubicBezTo>
                    <a:cubicBezTo>
                      <a:pt x="202" y="8"/>
                      <a:pt x="202" y="8"/>
                      <a:pt x="202" y="9"/>
                    </a:cubicBezTo>
                    <a:cubicBezTo>
                      <a:pt x="202" y="10"/>
                      <a:pt x="202" y="11"/>
                      <a:pt x="202" y="12"/>
                    </a:cubicBezTo>
                    <a:cubicBezTo>
                      <a:pt x="201" y="15"/>
                      <a:pt x="201" y="17"/>
                      <a:pt x="200" y="20"/>
                    </a:cubicBezTo>
                    <a:cubicBezTo>
                      <a:pt x="200" y="19"/>
                      <a:pt x="200" y="19"/>
                      <a:pt x="200" y="19"/>
                    </a:cubicBezTo>
                    <a:close/>
                    <a:moveTo>
                      <a:pt x="90" y="28"/>
                    </a:moveTo>
                    <a:cubicBezTo>
                      <a:pt x="91" y="29"/>
                      <a:pt x="94" y="31"/>
                      <a:pt x="98" y="34"/>
                    </a:cubicBezTo>
                    <a:cubicBezTo>
                      <a:pt x="102" y="37"/>
                      <a:pt x="105" y="39"/>
                      <a:pt x="108" y="41"/>
                    </a:cubicBezTo>
                    <a:cubicBezTo>
                      <a:pt x="110" y="42"/>
                      <a:pt x="111" y="42"/>
                      <a:pt x="112" y="42"/>
                    </a:cubicBezTo>
                    <a:cubicBezTo>
                      <a:pt x="114" y="41"/>
                      <a:pt x="117" y="39"/>
                      <a:pt x="119" y="39"/>
                    </a:cubicBezTo>
                    <a:cubicBezTo>
                      <a:pt x="120" y="38"/>
                      <a:pt x="121" y="38"/>
                      <a:pt x="121" y="38"/>
                    </a:cubicBezTo>
                    <a:cubicBezTo>
                      <a:pt x="120" y="37"/>
                      <a:pt x="120" y="37"/>
                      <a:pt x="119" y="37"/>
                    </a:cubicBezTo>
                    <a:cubicBezTo>
                      <a:pt x="117" y="37"/>
                      <a:pt x="115" y="37"/>
                      <a:pt x="113" y="36"/>
                    </a:cubicBezTo>
                    <a:cubicBezTo>
                      <a:pt x="111" y="36"/>
                      <a:pt x="109" y="36"/>
                      <a:pt x="108" y="36"/>
                    </a:cubicBezTo>
                    <a:cubicBezTo>
                      <a:pt x="106" y="35"/>
                      <a:pt x="103" y="34"/>
                      <a:pt x="100" y="32"/>
                    </a:cubicBezTo>
                    <a:cubicBezTo>
                      <a:pt x="95" y="29"/>
                      <a:pt x="92" y="27"/>
                      <a:pt x="90" y="26"/>
                    </a:cubicBezTo>
                    <a:cubicBezTo>
                      <a:pt x="90" y="25"/>
                      <a:pt x="90" y="24"/>
                      <a:pt x="90" y="24"/>
                    </a:cubicBezTo>
                    <a:cubicBezTo>
                      <a:pt x="93" y="22"/>
                      <a:pt x="97" y="20"/>
                      <a:pt x="102" y="18"/>
                    </a:cubicBezTo>
                    <a:cubicBezTo>
                      <a:pt x="103" y="18"/>
                      <a:pt x="104" y="18"/>
                      <a:pt x="104" y="17"/>
                    </a:cubicBezTo>
                    <a:cubicBezTo>
                      <a:pt x="105" y="17"/>
                      <a:pt x="105" y="17"/>
                      <a:pt x="106" y="16"/>
                    </a:cubicBezTo>
                    <a:cubicBezTo>
                      <a:pt x="105" y="16"/>
                      <a:pt x="105" y="15"/>
                      <a:pt x="104" y="15"/>
                    </a:cubicBezTo>
                    <a:cubicBezTo>
                      <a:pt x="103" y="15"/>
                      <a:pt x="102" y="15"/>
                      <a:pt x="101" y="15"/>
                    </a:cubicBezTo>
                    <a:cubicBezTo>
                      <a:pt x="100" y="15"/>
                      <a:pt x="99" y="15"/>
                      <a:pt x="99" y="15"/>
                    </a:cubicBezTo>
                    <a:cubicBezTo>
                      <a:pt x="96" y="17"/>
                      <a:pt x="93" y="19"/>
                      <a:pt x="89" y="21"/>
                    </a:cubicBezTo>
                    <a:cubicBezTo>
                      <a:pt x="89" y="20"/>
                      <a:pt x="88" y="19"/>
                      <a:pt x="88" y="17"/>
                    </a:cubicBezTo>
                    <a:cubicBezTo>
                      <a:pt x="88" y="16"/>
                      <a:pt x="87" y="15"/>
                      <a:pt x="87" y="14"/>
                    </a:cubicBezTo>
                    <a:cubicBezTo>
                      <a:pt x="87" y="12"/>
                      <a:pt x="86" y="11"/>
                      <a:pt x="86" y="9"/>
                    </a:cubicBezTo>
                    <a:cubicBezTo>
                      <a:pt x="86" y="8"/>
                      <a:pt x="86" y="8"/>
                      <a:pt x="86" y="8"/>
                    </a:cubicBezTo>
                    <a:cubicBezTo>
                      <a:pt x="85" y="7"/>
                      <a:pt x="83" y="7"/>
                      <a:pt x="82" y="7"/>
                    </a:cubicBezTo>
                    <a:cubicBezTo>
                      <a:pt x="81" y="7"/>
                      <a:pt x="80" y="7"/>
                      <a:pt x="80" y="8"/>
                    </a:cubicBezTo>
                    <a:cubicBezTo>
                      <a:pt x="79" y="8"/>
                      <a:pt x="79" y="9"/>
                      <a:pt x="80" y="9"/>
                    </a:cubicBezTo>
                    <a:cubicBezTo>
                      <a:pt x="81" y="10"/>
                      <a:pt x="82" y="11"/>
                      <a:pt x="83" y="12"/>
                    </a:cubicBezTo>
                    <a:cubicBezTo>
                      <a:pt x="84" y="16"/>
                      <a:pt x="85" y="20"/>
                      <a:pt x="86" y="23"/>
                    </a:cubicBezTo>
                    <a:cubicBezTo>
                      <a:pt x="83" y="25"/>
                      <a:pt x="79" y="27"/>
                      <a:pt x="76" y="29"/>
                    </a:cubicBezTo>
                    <a:cubicBezTo>
                      <a:pt x="75" y="29"/>
                      <a:pt x="75" y="30"/>
                      <a:pt x="76" y="30"/>
                    </a:cubicBezTo>
                    <a:cubicBezTo>
                      <a:pt x="76" y="30"/>
                      <a:pt x="77" y="30"/>
                      <a:pt x="78" y="30"/>
                    </a:cubicBezTo>
                    <a:cubicBezTo>
                      <a:pt x="79" y="30"/>
                      <a:pt x="79" y="30"/>
                      <a:pt x="80" y="30"/>
                    </a:cubicBezTo>
                    <a:cubicBezTo>
                      <a:pt x="82" y="28"/>
                      <a:pt x="84" y="27"/>
                      <a:pt x="87" y="25"/>
                    </a:cubicBezTo>
                    <a:cubicBezTo>
                      <a:pt x="87" y="26"/>
                      <a:pt x="87" y="26"/>
                      <a:pt x="87" y="26"/>
                    </a:cubicBezTo>
                    <a:cubicBezTo>
                      <a:pt x="88" y="30"/>
                      <a:pt x="88" y="33"/>
                      <a:pt x="87" y="36"/>
                    </a:cubicBezTo>
                    <a:cubicBezTo>
                      <a:pt x="87" y="38"/>
                      <a:pt x="86" y="41"/>
                      <a:pt x="85" y="43"/>
                    </a:cubicBezTo>
                    <a:cubicBezTo>
                      <a:pt x="84" y="45"/>
                      <a:pt x="82" y="48"/>
                      <a:pt x="79" y="51"/>
                    </a:cubicBezTo>
                    <a:cubicBezTo>
                      <a:pt x="79" y="51"/>
                      <a:pt x="79" y="52"/>
                      <a:pt x="79" y="52"/>
                    </a:cubicBezTo>
                    <a:cubicBezTo>
                      <a:pt x="79" y="52"/>
                      <a:pt x="79" y="52"/>
                      <a:pt x="80" y="52"/>
                    </a:cubicBezTo>
                    <a:cubicBezTo>
                      <a:pt x="80" y="52"/>
                      <a:pt x="81" y="51"/>
                      <a:pt x="83" y="49"/>
                    </a:cubicBezTo>
                    <a:cubicBezTo>
                      <a:pt x="84" y="48"/>
                      <a:pt x="86" y="46"/>
                      <a:pt x="88" y="44"/>
                    </a:cubicBezTo>
                    <a:cubicBezTo>
                      <a:pt x="89" y="42"/>
                      <a:pt x="90" y="40"/>
                      <a:pt x="90" y="38"/>
                    </a:cubicBezTo>
                    <a:cubicBezTo>
                      <a:pt x="91" y="36"/>
                      <a:pt x="91" y="33"/>
                      <a:pt x="91" y="30"/>
                    </a:cubicBezTo>
                    <a:cubicBezTo>
                      <a:pt x="90" y="29"/>
                      <a:pt x="90" y="29"/>
                      <a:pt x="90" y="28"/>
                    </a:cubicBezTo>
                    <a:close/>
                    <a:moveTo>
                      <a:pt x="10" y="68"/>
                    </a:moveTo>
                    <a:cubicBezTo>
                      <a:pt x="11" y="68"/>
                      <a:pt x="12" y="67"/>
                      <a:pt x="12" y="67"/>
                    </a:cubicBezTo>
                    <a:cubicBezTo>
                      <a:pt x="13" y="67"/>
                      <a:pt x="13" y="66"/>
                      <a:pt x="13" y="66"/>
                    </a:cubicBezTo>
                    <a:cubicBezTo>
                      <a:pt x="13" y="66"/>
                      <a:pt x="13" y="66"/>
                      <a:pt x="13" y="66"/>
                    </a:cubicBezTo>
                    <a:cubicBezTo>
                      <a:pt x="13" y="65"/>
                      <a:pt x="13" y="65"/>
                      <a:pt x="12" y="65"/>
                    </a:cubicBezTo>
                    <a:cubicBezTo>
                      <a:pt x="11" y="65"/>
                      <a:pt x="11" y="65"/>
                      <a:pt x="10" y="65"/>
                    </a:cubicBezTo>
                    <a:cubicBezTo>
                      <a:pt x="10" y="65"/>
                      <a:pt x="10" y="66"/>
                      <a:pt x="10" y="66"/>
                    </a:cubicBezTo>
                    <a:cubicBezTo>
                      <a:pt x="10" y="65"/>
                      <a:pt x="10" y="65"/>
                      <a:pt x="9" y="64"/>
                    </a:cubicBezTo>
                    <a:cubicBezTo>
                      <a:pt x="9" y="63"/>
                      <a:pt x="9" y="63"/>
                      <a:pt x="9" y="62"/>
                    </a:cubicBezTo>
                    <a:cubicBezTo>
                      <a:pt x="9" y="62"/>
                      <a:pt x="9" y="62"/>
                      <a:pt x="9" y="62"/>
                    </a:cubicBezTo>
                    <a:cubicBezTo>
                      <a:pt x="8" y="62"/>
                      <a:pt x="8" y="62"/>
                      <a:pt x="7" y="62"/>
                    </a:cubicBezTo>
                    <a:cubicBezTo>
                      <a:pt x="6" y="62"/>
                      <a:pt x="6" y="62"/>
                      <a:pt x="6" y="62"/>
                    </a:cubicBezTo>
                    <a:cubicBezTo>
                      <a:pt x="5" y="63"/>
                      <a:pt x="5" y="63"/>
                      <a:pt x="6" y="63"/>
                    </a:cubicBezTo>
                    <a:cubicBezTo>
                      <a:pt x="6" y="63"/>
                      <a:pt x="7" y="64"/>
                      <a:pt x="7" y="64"/>
                    </a:cubicBezTo>
                    <a:cubicBezTo>
                      <a:pt x="7" y="65"/>
                      <a:pt x="8" y="66"/>
                      <a:pt x="8" y="67"/>
                    </a:cubicBezTo>
                    <a:cubicBezTo>
                      <a:pt x="8" y="67"/>
                      <a:pt x="8" y="67"/>
                      <a:pt x="8" y="67"/>
                    </a:cubicBezTo>
                    <a:cubicBezTo>
                      <a:pt x="7" y="68"/>
                      <a:pt x="6" y="69"/>
                      <a:pt x="5" y="70"/>
                    </a:cubicBezTo>
                    <a:cubicBezTo>
                      <a:pt x="5" y="70"/>
                      <a:pt x="5" y="70"/>
                      <a:pt x="5" y="70"/>
                    </a:cubicBezTo>
                    <a:cubicBezTo>
                      <a:pt x="5" y="70"/>
                      <a:pt x="6" y="70"/>
                      <a:pt x="6" y="70"/>
                    </a:cubicBezTo>
                    <a:cubicBezTo>
                      <a:pt x="7" y="70"/>
                      <a:pt x="8" y="69"/>
                      <a:pt x="9" y="69"/>
                    </a:cubicBezTo>
                    <a:cubicBezTo>
                      <a:pt x="9" y="69"/>
                      <a:pt x="9" y="70"/>
                      <a:pt x="9" y="71"/>
                    </a:cubicBezTo>
                    <a:cubicBezTo>
                      <a:pt x="9" y="72"/>
                      <a:pt x="9" y="72"/>
                      <a:pt x="9" y="72"/>
                    </a:cubicBezTo>
                    <a:cubicBezTo>
                      <a:pt x="10" y="72"/>
                      <a:pt x="10" y="72"/>
                      <a:pt x="10" y="72"/>
                    </a:cubicBezTo>
                    <a:cubicBezTo>
                      <a:pt x="10" y="72"/>
                      <a:pt x="10" y="71"/>
                      <a:pt x="10" y="70"/>
                    </a:cubicBezTo>
                    <a:cubicBezTo>
                      <a:pt x="10" y="70"/>
                      <a:pt x="10" y="69"/>
                      <a:pt x="10" y="68"/>
                    </a:cubicBezTo>
                    <a:close/>
                    <a:moveTo>
                      <a:pt x="17" y="72"/>
                    </a:moveTo>
                    <a:cubicBezTo>
                      <a:pt x="18" y="71"/>
                      <a:pt x="18" y="71"/>
                      <a:pt x="19" y="71"/>
                    </a:cubicBezTo>
                    <a:cubicBezTo>
                      <a:pt x="20" y="71"/>
                      <a:pt x="20" y="70"/>
                      <a:pt x="20" y="70"/>
                    </a:cubicBezTo>
                    <a:cubicBezTo>
                      <a:pt x="20" y="70"/>
                      <a:pt x="20" y="70"/>
                      <a:pt x="20" y="70"/>
                    </a:cubicBezTo>
                    <a:cubicBezTo>
                      <a:pt x="20" y="69"/>
                      <a:pt x="20" y="69"/>
                      <a:pt x="19" y="69"/>
                    </a:cubicBezTo>
                    <a:cubicBezTo>
                      <a:pt x="18" y="69"/>
                      <a:pt x="18" y="69"/>
                      <a:pt x="18" y="69"/>
                    </a:cubicBezTo>
                    <a:cubicBezTo>
                      <a:pt x="17" y="69"/>
                      <a:pt x="17" y="70"/>
                      <a:pt x="16" y="70"/>
                    </a:cubicBezTo>
                    <a:cubicBezTo>
                      <a:pt x="16" y="70"/>
                      <a:pt x="16" y="69"/>
                      <a:pt x="16" y="69"/>
                    </a:cubicBezTo>
                    <a:cubicBezTo>
                      <a:pt x="16" y="68"/>
                      <a:pt x="16" y="68"/>
                      <a:pt x="16" y="68"/>
                    </a:cubicBezTo>
                    <a:cubicBezTo>
                      <a:pt x="16" y="67"/>
                      <a:pt x="15" y="67"/>
                      <a:pt x="15" y="67"/>
                    </a:cubicBezTo>
                    <a:cubicBezTo>
                      <a:pt x="15" y="67"/>
                      <a:pt x="15" y="67"/>
                      <a:pt x="14" y="67"/>
                    </a:cubicBezTo>
                    <a:cubicBezTo>
                      <a:pt x="13" y="67"/>
                      <a:pt x="13" y="67"/>
                      <a:pt x="12" y="68"/>
                    </a:cubicBezTo>
                    <a:cubicBezTo>
                      <a:pt x="12" y="68"/>
                      <a:pt x="12" y="68"/>
                      <a:pt x="13" y="68"/>
                    </a:cubicBezTo>
                    <a:cubicBezTo>
                      <a:pt x="13" y="69"/>
                      <a:pt x="14" y="69"/>
                      <a:pt x="14" y="69"/>
                    </a:cubicBezTo>
                    <a:cubicBezTo>
                      <a:pt x="14" y="70"/>
                      <a:pt x="14" y="70"/>
                      <a:pt x="15" y="71"/>
                    </a:cubicBezTo>
                    <a:cubicBezTo>
                      <a:pt x="14" y="72"/>
                      <a:pt x="13" y="72"/>
                      <a:pt x="12" y="73"/>
                    </a:cubicBezTo>
                    <a:cubicBezTo>
                      <a:pt x="12" y="73"/>
                      <a:pt x="12" y="73"/>
                      <a:pt x="12" y="73"/>
                    </a:cubicBezTo>
                    <a:cubicBezTo>
                      <a:pt x="12" y="74"/>
                      <a:pt x="13" y="74"/>
                      <a:pt x="13" y="73"/>
                    </a:cubicBezTo>
                    <a:cubicBezTo>
                      <a:pt x="14" y="73"/>
                      <a:pt x="15" y="73"/>
                      <a:pt x="15" y="72"/>
                    </a:cubicBezTo>
                    <a:cubicBezTo>
                      <a:pt x="15" y="72"/>
                      <a:pt x="15" y="72"/>
                      <a:pt x="15" y="73"/>
                    </a:cubicBezTo>
                    <a:cubicBezTo>
                      <a:pt x="16" y="74"/>
                      <a:pt x="16" y="75"/>
                      <a:pt x="17" y="76"/>
                    </a:cubicBezTo>
                    <a:cubicBezTo>
                      <a:pt x="17" y="77"/>
                      <a:pt x="17" y="77"/>
                      <a:pt x="17" y="77"/>
                    </a:cubicBezTo>
                    <a:cubicBezTo>
                      <a:pt x="17" y="77"/>
                      <a:pt x="17" y="77"/>
                      <a:pt x="17" y="77"/>
                    </a:cubicBezTo>
                    <a:cubicBezTo>
                      <a:pt x="17" y="77"/>
                      <a:pt x="17" y="76"/>
                      <a:pt x="17" y="76"/>
                    </a:cubicBezTo>
                    <a:cubicBezTo>
                      <a:pt x="17" y="75"/>
                      <a:pt x="17" y="74"/>
                      <a:pt x="17" y="73"/>
                    </a:cubicBezTo>
                    <a:cubicBezTo>
                      <a:pt x="17" y="73"/>
                      <a:pt x="17" y="72"/>
                      <a:pt x="17" y="72"/>
                    </a:cubicBezTo>
                    <a:close/>
                    <a:moveTo>
                      <a:pt x="14" y="88"/>
                    </a:moveTo>
                    <a:cubicBezTo>
                      <a:pt x="16" y="88"/>
                      <a:pt x="16" y="87"/>
                      <a:pt x="17" y="86"/>
                    </a:cubicBezTo>
                    <a:cubicBezTo>
                      <a:pt x="18" y="83"/>
                      <a:pt x="18" y="81"/>
                      <a:pt x="20" y="78"/>
                    </a:cubicBezTo>
                    <a:cubicBezTo>
                      <a:pt x="21" y="75"/>
                      <a:pt x="23" y="71"/>
                      <a:pt x="25" y="66"/>
                    </a:cubicBezTo>
                    <a:cubicBezTo>
                      <a:pt x="26" y="64"/>
                      <a:pt x="27" y="62"/>
                      <a:pt x="28" y="61"/>
                    </a:cubicBezTo>
                    <a:cubicBezTo>
                      <a:pt x="28" y="61"/>
                      <a:pt x="29" y="61"/>
                      <a:pt x="29" y="61"/>
                    </a:cubicBezTo>
                    <a:cubicBezTo>
                      <a:pt x="29" y="61"/>
                      <a:pt x="29" y="61"/>
                      <a:pt x="29" y="62"/>
                    </a:cubicBezTo>
                    <a:cubicBezTo>
                      <a:pt x="30" y="63"/>
                      <a:pt x="31" y="63"/>
                      <a:pt x="31" y="64"/>
                    </a:cubicBezTo>
                    <a:cubicBezTo>
                      <a:pt x="31" y="65"/>
                      <a:pt x="32" y="65"/>
                      <a:pt x="32" y="65"/>
                    </a:cubicBezTo>
                    <a:cubicBezTo>
                      <a:pt x="32" y="65"/>
                      <a:pt x="32" y="64"/>
                      <a:pt x="32" y="64"/>
                    </a:cubicBezTo>
                    <a:cubicBezTo>
                      <a:pt x="32" y="61"/>
                      <a:pt x="33" y="59"/>
                      <a:pt x="33" y="58"/>
                    </a:cubicBezTo>
                    <a:cubicBezTo>
                      <a:pt x="34" y="57"/>
                      <a:pt x="34" y="56"/>
                      <a:pt x="33" y="56"/>
                    </a:cubicBezTo>
                    <a:cubicBezTo>
                      <a:pt x="33" y="56"/>
                      <a:pt x="31" y="56"/>
                      <a:pt x="28" y="57"/>
                    </a:cubicBezTo>
                    <a:cubicBezTo>
                      <a:pt x="28" y="58"/>
                      <a:pt x="27" y="58"/>
                      <a:pt x="27" y="59"/>
                    </a:cubicBezTo>
                    <a:cubicBezTo>
                      <a:pt x="26" y="60"/>
                      <a:pt x="25" y="62"/>
                      <a:pt x="25" y="63"/>
                    </a:cubicBezTo>
                    <a:cubicBezTo>
                      <a:pt x="21" y="59"/>
                      <a:pt x="18" y="56"/>
                      <a:pt x="17" y="54"/>
                    </a:cubicBezTo>
                    <a:cubicBezTo>
                      <a:pt x="17" y="53"/>
                      <a:pt x="17" y="53"/>
                      <a:pt x="16" y="53"/>
                    </a:cubicBezTo>
                    <a:cubicBezTo>
                      <a:pt x="16" y="53"/>
                      <a:pt x="14" y="53"/>
                      <a:pt x="13" y="54"/>
                    </a:cubicBezTo>
                    <a:cubicBezTo>
                      <a:pt x="12" y="55"/>
                      <a:pt x="12" y="55"/>
                      <a:pt x="12" y="55"/>
                    </a:cubicBezTo>
                    <a:cubicBezTo>
                      <a:pt x="11" y="57"/>
                      <a:pt x="10" y="59"/>
                      <a:pt x="10" y="61"/>
                    </a:cubicBezTo>
                    <a:cubicBezTo>
                      <a:pt x="9" y="61"/>
                      <a:pt x="9" y="62"/>
                      <a:pt x="10" y="62"/>
                    </a:cubicBezTo>
                    <a:cubicBezTo>
                      <a:pt x="10" y="62"/>
                      <a:pt x="11" y="61"/>
                      <a:pt x="11" y="61"/>
                    </a:cubicBezTo>
                    <a:cubicBezTo>
                      <a:pt x="12" y="61"/>
                      <a:pt x="12" y="60"/>
                      <a:pt x="12" y="59"/>
                    </a:cubicBezTo>
                    <a:cubicBezTo>
                      <a:pt x="13" y="59"/>
                      <a:pt x="13" y="58"/>
                      <a:pt x="13" y="57"/>
                    </a:cubicBezTo>
                    <a:cubicBezTo>
                      <a:pt x="13" y="57"/>
                      <a:pt x="13" y="57"/>
                      <a:pt x="13" y="57"/>
                    </a:cubicBezTo>
                    <a:cubicBezTo>
                      <a:pt x="14" y="57"/>
                      <a:pt x="14" y="57"/>
                      <a:pt x="15" y="57"/>
                    </a:cubicBezTo>
                    <a:cubicBezTo>
                      <a:pt x="15" y="58"/>
                      <a:pt x="16" y="58"/>
                      <a:pt x="17" y="59"/>
                    </a:cubicBezTo>
                    <a:cubicBezTo>
                      <a:pt x="16" y="59"/>
                      <a:pt x="16" y="59"/>
                      <a:pt x="16" y="60"/>
                    </a:cubicBezTo>
                    <a:cubicBezTo>
                      <a:pt x="15" y="60"/>
                      <a:pt x="15" y="61"/>
                      <a:pt x="14" y="62"/>
                    </a:cubicBezTo>
                    <a:cubicBezTo>
                      <a:pt x="14" y="63"/>
                      <a:pt x="14" y="63"/>
                      <a:pt x="14" y="64"/>
                    </a:cubicBezTo>
                    <a:cubicBezTo>
                      <a:pt x="13" y="65"/>
                      <a:pt x="14" y="65"/>
                      <a:pt x="14" y="65"/>
                    </a:cubicBezTo>
                    <a:cubicBezTo>
                      <a:pt x="15" y="64"/>
                      <a:pt x="15" y="64"/>
                      <a:pt x="15" y="64"/>
                    </a:cubicBezTo>
                    <a:cubicBezTo>
                      <a:pt x="16" y="62"/>
                      <a:pt x="17" y="61"/>
                      <a:pt x="17" y="60"/>
                    </a:cubicBezTo>
                    <a:cubicBezTo>
                      <a:pt x="18" y="60"/>
                      <a:pt x="19" y="61"/>
                      <a:pt x="20" y="62"/>
                    </a:cubicBezTo>
                    <a:cubicBezTo>
                      <a:pt x="19" y="62"/>
                      <a:pt x="19" y="62"/>
                      <a:pt x="19" y="63"/>
                    </a:cubicBezTo>
                    <a:cubicBezTo>
                      <a:pt x="18" y="63"/>
                      <a:pt x="18" y="64"/>
                      <a:pt x="18" y="65"/>
                    </a:cubicBezTo>
                    <a:cubicBezTo>
                      <a:pt x="18" y="66"/>
                      <a:pt x="17" y="67"/>
                      <a:pt x="17" y="67"/>
                    </a:cubicBezTo>
                    <a:cubicBezTo>
                      <a:pt x="17" y="68"/>
                      <a:pt x="17" y="68"/>
                      <a:pt x="18" y="68"/>
                    </a:cubicBezTo>
                    <a:cubicBezTo>
                      <a:pt x="18" y="68"/>
                      <a:pt x="18" y="67"/>
                      <a:pt x="19" y="67"/>
                    </a:cubicBezTo>
                    <a:cubicBezTo>
                      <a:pt x="19" y="65"/>
                      <a:pt x="20" y="64"/>
                      <a:pt x="21" y="63"/>
                    </a:cubicBezTo>
                    <a:cubicBezTo>
                      <a:pt x="21" y="64"/>
                      <a:pt x="22" y="65"/>
                      <a:pt x="23" y="66"/>
                    </a:cubicBezTo>
                    <a:cubicBezTo>
                      <a:pt x="23" y="67"/>
                      <a:pt x="23" y="67"/>
                      <a:pt x="22" y="68"/>
                    </a:cubicBezTo>
                    <a:cubicBezTo>
                      <a:pt x="21" y="71"/>
                      <a:pt x="19" y="76"/>
                      <a:pt x="16" y="81"/>
                    </a:cubicBezTo>
                    <a:cubicBezTo>
                      <a:pt x="16" y="81"/>
                      <a:pt x="16" y="82"/>
                      <a:pt x="16" y="82"/>
                    </a:cubicBezTo>
                    <a:cubicBezTo>
                      <a:pt x="15" y="81"/>
                      <a:pt x="13" y="81"/>
                      <a:pt x="12" y="80"/>
                    </a:cubicBezTo>
                    <a:cubicBezTo>
                      <a:pt x="12" y="80"/>
                      <a:pt x="12" y="80"/>
                      <a:pt x="12" y="80"/>
                    </a:cubicBezTo>
                    <a:cubicBezTo>
                      <a:pt x="13" y="79"/>
                      <a:pt x="13" y="77"/>
                      <a:pt x="14" y="76"/>
                    </a:cubicBezTo>
                    <a:cubicBezTo>
                      <a:pt x="14" y="75"/>
                      <a:pt x="14" y="75"/>
                      <a:pt x="13" y="75"/>
                    </a:cubicBezTo>
                    <a:cubicBezTo>
                      <a:pt x="13" y="75"/>
                      <a:pt x="12" y="76"/>
                      <a:pt x="12" y="76"/>
                    </a:cubicBezTo>
                    <a:cubicBezTo>
                      <a:pt x="11" y="77"/>
                      <a:pt x="11" y="78"/>
                      <a:pt x="11" y="79"/>
                    </a:cubicBezTo>
                    <a:cubicBezTo>
                      <a:pt x="11" y="79"/>
                      <a:pt x="11" y="79"/>
                      <a:pt x="11" y="80"/>
                    </a:cubicBezTo>
                    <a:cubicBezTo>
                      <a:pt x="10" y="79"/>
                      <a:pt x="10" y="79"/>
                      <a:pt x="9" y="79"/>
                    </a:cubicBezTo>
                    <a:cubicBezTo>
                      <a:pt x="9" y="79"/>
                      <a:pt x="8" y="79"/>
                      <a:pt x="8" y="79"/>
                    </a:cubicBezTo>
                    <a:cubicBezTo>
                      <a:pt x="8" y="77"/>
                      <a:pt x="9" y="75"/>
                      <a:pt x="9" y="74"/>
                    </a:cubicBezTo>
                    <a:cubicBezTo>
                      <a:pt x="10" y="73"/>
                      <a:pt x="10" y="73"/>
                      <a:pt x="9" y="73"/>
                    </a:cubicBezTo>
                    <a:cubicBezTo>
                      <a:pt x="9" y="73"/>
                      <a:pt x="8" y="73"/>
                      <a:pt x="8" y="74"/>
                    </a:cubicBezTo>
                    <a:cubicBezTo>
                      <a:pt x="7" y="75"/>
                      <a:pt x="7" y="75"/>
                      <a:pt x="7" y="77"/>
                    </a:cubicBezTo>
                    <a:cubicBezTo>
                      <a:pt x="7" y="77"/>
                      <a:pt x="7" y="78"/>
                      <a:pt x="7" y="78"/>
                    </a:cubicBezTo>
                    <a:cubicBezTo>
                      <a:pt x="6" y="78"/>
                      <a:pt x="6" y="78"/>
                      <a:pt x="5" y="77"/>
                    </a:cubicBezTo>
                    <a:cubicBezTo>
                      <a:pt x="5" y="77"/>
                      <a:pt x="5" y="77"/>
                      <a:pt x="5" y="77"/>
                    </a:cubicBezTo>
                    <a:cubicBezTo>
                      <a:pt x="5" y="76"/>
                      <a:pt x="4" y="76"/>
                      <a:pt x="4" y="75"/>
                    </a:cubicBezTo>
                    <a:cubicBezTo>
                      <a:pt x="4" y="75"/>
                      <a:pt x="4" y="74"/>
                      <a:pt x="4" y="73"/>
                    </a:cubicBezTo>
                    <a:cubicBezTo>
                      <a:pt x="4" y="73"/>
                      <a:pt x="4" y="72"/>
                      <a:pt x="4" y="71"/>
                    </a:cubicBezTo>
                    <a:cubicBezTo>
                      <a:pt x="4" y="71"/>
                      <a:pt x="4" y="70"/>
                      <a:pt x="4" y="70"/>
                    </a:cubicBezTo>
                    <a:cubicBezTo>
                      <a:pt x="3" y="70"/>
                      <a:pt x="2" y="71"/>
                      <a:pt x="2" y="71"/>
                    </a:cubicBezTo>
                    <a:cubicBezTo>
                      <a:pt x="1" y="72"/>
                      <a:pt x="1" y="72"/>
                      <a:pt x="1" y="72"/>
                    </a:cubicBezTo>
                    <a:cubicBezTo>
                      <a:pt x="0" y="73"/>
                      <a:pt x="1" y="73"/>
                      <a:pt x="1" y="73"/>
                    </a:cubicBezTo>
                    <a:cubicBezTo>
                      <a:pt x="1" y="73"/>
                      <a:pt x="2" y="73"/>
                      <a:pt x="2" y="74"/>
                    </a:cubicBezTo>
                    <a:cubicBezTo>
                      <a:pt x="2" y="75"/>
                      <a:pt x="3" y="75"/>
                      <a:pt x="3" y="76"/>
                    </a:cubicBezTo>
                    <a:cubicBezTo>
                      <a:pt x="3" y="76"/>
                      <a:pt x="3" y="77"/>
                      <a:pt x="4" y="77"/>
                    </a:cubicBezTo>
                    <a:cubicBezTo>
                      <a:pt x="3" y="78"/>
                      <a:pt x="2" y="78"/>
                      <a:pt x="2" y="79"/>
                    </a:cubicBezTo>
                    <a:cubicBezTo>
                      <a:pt x="1" y="79"/>
                      <a:pt x="1" y="80"/>
                      <a:pt x="1" y="80"/>
                    </a:cubicBezTo>
                    <a:cubicBezTo>
                      <a:pt x="1" y="80"/>
                      <a:pt x="2" y="81"/>
                      <a:pt x="2" y="80"/>
                    </a:cubicBezTo>
                    <a:cubicBezTo>
                      <a:pt x="3" y="80"/>
                      <a:pt x="5" y="80"/>
                      <a:pt x="6" y="81"/>
                    </a:cubicBezTo>
                    <a:cubicBezTo>
                      <a:pt x="7" y="81"/>
                      <a:pt x="11" y="82"/>
                      <a:pt x="15" y="84"/>
                    </a:cubicBezTo>
                    <a:cubicBezTo>
                      <a:pt x="15" y="85"/>
                      <a:pt x="14" y="86"/>
                      <a:pt x="13" y="88"/>
                    </a:cubicBezTo>
                    <a:cubicBezTo>
                      <a:pt x="13" y="88"/>
                      <a:pt x="13" y="88"/>
                      <a:pt x="13" y="88"/>
                    </a:cubicBezTo>
                    <a:cubicBezTo>
                      <a:pt x="13" y="88"/>
                      <a:pt x="13" y="88"/>
                      <a:pt x="13" y="88"/>
                    </a:cubicBezTo>
                    <a:cubicBezTo>
                      <a:pt x="12" y="88"/>
                      <a:pt x="12" y="88"/>
                      <a:pt x="11" y="88"/>
                    </a:cubicBezTo>
                    <a:cubicBezTo>
                      <a:pt x="10" y="88"/>
                      <a:pt x="10" y="89"/>
                      <a:pt x="11" y="89"/>
                    </a:cubicBezTo>
                    <a:cubicBezTo>
                      <a:pt x="11" y="89"/>
                      <a:pt x="12" y="89"/>
                      <a:pt x="12" y="89"/>
                    </a:cubicBezTo>
                    <a:cubicBezTo>
                      <a:pt x="12" y="90"/>
                      <a:pt x="13" y="90"/>
                      <a:pt x="13" y="91"/>
                    </a:cubicBezTo>
                    <a:cubicBezTo>
                      <a:pt x="13" y="92"/>
                      <a:pt x="14" y="93"/>
                      <a:pt x="14" y="94"/>
                    </a:cubicBezTo>
                    <a:cubicBezTo>
                      <a:pt x="14" y="95"/>
                      <a:pt x="15" y="95"/>
                      <a:pt x="15" y="95"/>
                    </a:cubicBezTo>
                    <a:cubicBezTo>
                      <a:pt x="16" y="96"/>
                      <a:pt x="17" y="96"/>
                      <a:pt x="18" y="96"/>
                    </a:cubicBezTo>
                    <a:cubicBezTo>
                      <a:pt x="19" y="96"/>
                      <a:pt x="19" y="95"/>
                      <a:pt x="19" y="94"/>
                    </a:cubicBezTo>
                    <a:cubicBezTo>
                      <a:pt x="18" y="93"/>
                      <a:pt x="18" y="92"/>
                      <a:pt x="17" y="91"/>
                    </a:cubicBezTo>
                    <a:cubicBezTo>
                      <a:pt x="16" y="90"/>
                      <a:pt x="15" y="89"/>
                      <a:pt x="14" y="88"/>
                    </a:cubicBezTo>
                    <a:close/>
                    <a:moveTo>
                      <a:pt x="34" y="79"/>
                    </a:moveTo>
                    <a:cubicBezTo>
                      <a:pt x="36" y="76"/>
                      <a:pt x="38" y="72"/>
                      <a:pt x="41" y="68"/>
                    </a:cubicBezTo>
                    <a:cubicBezTo>
                      <a:pt x="41" y="67"/>
                      <a:pt x="42" y="66"/>
                      <a:pt x="42" y="66"/>
                    </a:cubicBezTo>
                    <a:cubicBezTo>
                      <a:pt x="43" y="65"/>
                      <a:pt x="43" y="64"/>
                      <a:pt x="43" y="64"/>
                    </a:cubicBezTo>
                    <a:cubicBezTo>
                      <a:pt x="43" y="64"/>
                      <a:pt x="42" y="64"/>
                      <a:pt x="41" y="64"/>
                    </a:cubicBezTo>
                    <a:cubicBezTo>
                      <a:pt x="40" y="64"/>
                      <a:pt x="39" y="65"/>
                      <a:pt x="38" y="65"/>
                    </a:cubicBezTo>
                    <a:cubicBezTo>
                      <a:pt x="38" y="66"/>
                      <a:pt x="37" y="67"/>
                      <a:pt x="37" y="67"/>
                    </a:cubicBezTo>
                    <a:cubicBezTo>
                      <a:pt x="36" y="70"/>
                      <a:pt x="34" y="74"/>
                      <a:pt x="32" y="79"/>
                    </a:cubicBezTo>
                    <a:cubicBezTo>
                      <a:pt x="32" y="79"/>
                      <a:pt x="32" y="78"/>
                      <a:pt x="32" y="78"/>
                    </a:cubicBezTo>
                    <a:cubicBezTo>
                      <a:pt x="31" y="78"/>
                      <a:pt x="31" y="78"/>
                      <a:pt x="30" y="79"/>
                    </a:cubicBezTo>
                    <a:cubicBezTo>
                      <a:pt x="30" y="77"/>
                      <a:pt x="30" y="76"/>
                      <a:pt x="30" y="74"/>
                    </a:cubicBezTo>
                    <a:cubicBezTo>
                      <a:pt x="30" y="73"/>
                      <a:pt x="30" y="71"/>
                      <a:pt x="30" y="70"/>
                    </a:cubicBezTo>
                    <a:cubicBezTo>
                      <a:pt x="30" y="70"/>
                      <a:pt x="30" y="69"/>
                      <a:pt x="30" y="69"/>
                    </a:cubicBezTo>
                    <a:cubicBezTo>
                      <a:pt x="29" y="69"/>
                      <a:pt x="28" y="70"/>
                      <a:pt x="25" y="71"/>
                    </a:cubicBezTo>
                    <a:cubicBezTo>
                      <a:pt x="25" y="71"/>
                      <a:pt x="24" y="72"/>
                      <a:pt x="24" y="72"/>
                    </a:cubicBezTo>
                    <a:cubicBezTo>
                      <a:pt x="24" y="75"/>
                      <a:pt x="23" y="77"/>
                      <a:pt x="22" y="81"/>
                    </a:cubicBezTo>
                    <a:cubicBezTo>
                      <a:pt x="22" y="82"/>
                      <a:pt x="21" y="83"/>
                      <a:pt x="20" y="84"/>
                    </a:cubicBezTo>
                    <a:cubicBezTo>
                      <a:pt x="19" y="85"/>
                      <a:pt x="19" y="86"/>
                      <a:pt x="20" y="86"/>
                    </a:cubicBezTo>
                    <a:cubicBezTo>
                      <a:pt x="21" y="86"/>
                      <a:pt x="21" y="86"/>
                      <a:pt x="22" y="85"/>
                    </a:cubicBezTo>
                    <a:cubicBezTo>
                      <a:pt x="23" y="85"/>
                      <a:pt x="23" y="84"/>
                      <a:pt x="23" y="82"/>
                    </a:cubicBezTo>
                    <a:cubicBezTo>
                      <a:pt x="24" y="82"/>
                      <a:pt x="24" y="79"/>
                      <a:pt x="25" y="75"/>
                    </a:cubicBezTo>
                    <a:cubicBezTo>
                      <a:pt x="25" y="74"/>
                      <a:pt x="26" y="74"/>
                      <a:pt x="26" y="74"/>
                    </a:cubicBezTo>
                    <a:cubicBezTo>
                      <a:pt x="27" y="74"/>
                      <a:pt x="27" y="74"/>
                      <a:pt x="27" y="74"/>
                    </a:cubicBezTo>
                    <a:cubicBezTo>
                      <a:pt x="28" y="76"/>
                      <a:pt x="29" y="77"/>
                      <a:pt x="29" y="79"/>
                    </a:cubicBezTo>
                    <a:cubicBezTo>
                      <a:pt x="29" y="79"/>
                      <a:pt x="29" y="79"/>
                      <a:pt x="28" y="80"/>
                    </a:cubicBezTo>
                    <a:cubicBezTo>
                      <a:pt x="28" y="80"/>
                      <a:pt x="27" y="81"/>
                      <a:pt x="27" y="81"/>
                    </a:cubicBezTo>
                    <a:cubicBezTo>
                      <a:pt x="27" y="82"/>
                      <a:pt x="28" y="82"/>
                      <a:pt x="28" y="82"/>
                    </a:cubicBezTo>
                    <a:cubicBezTo>
                      <a:pt x="29" y="81"/>
                      <a:pt x="30" y="81"/>
                      <a:pt x="31" y="81"/>
                    </a:cubicBezTo>
                    <a:cubicBezTo>
                      <a:pt x="29" y="86"/>
                      <a:pt x="26" y="92"/>
                      <a:pt x="24" y="97"/>
                    </a:cubicBezTo>
                    <a:cubicBezTo>
                      <a:pt x="23" y="98"/>
                      <a:pt x="23" y="98"/>
                      <a:pt x="24" y="98"/>
                    </a:cubicBezTo>
                    <a:cubicBezTo>
                      <a:pt x="25" y="98"/>
                      <a:pt x="26" y="98"/>
                      <a:pt x="26" y="97"/>
                    </a:cubicBezTo>
                    <a:cubicBezTo>
                      <a:pt x="27" y="97"/>
                      <a:pt x="27" y="96"/>
                      <a:pt x="27" y="95"/>
                    </a:cubicBezTo>
                    <a:cubicBezTo>
                      <a:pt x="28" y="92"/>
                      <a:pt x="30" y="88"/>
                      <a:pt x="32" y="84"/>
                    </a:cubicBezTo>
                    <a:cubicBezTo>
                      <a:pt x="32" y="83"/>
                      <a:pt x="33" y="83"/>
                      <a:pt x="33" y="82"/>
                    </a:cubicBezTo>
                    <a:cubicBezTo>
                      <a:pt x="35" y="82"/>
                      <a:pt x="36" y="83"/>
                      <a:pt x="37" y="84"/>
                    </a:cubicBezTo>
                    <a:cubicBezTo>
                      <a:pt x="38" y="85"/>
                      <a:pt x="39" y="86"/>
                      <a:pt x="40" y="87"/>
                    </a:cubicBezTo>
                    <a:cubicBezTo>
                      <a:pt x="40" y="87"/>
                      <a:pt x="40" y="88"/>
                      <a:pt x="40" y="89"/>
                    </a:cubicBezTo>
                    <a:cubicBezTo>
                      <a:pt x="39" y="90"/>
                      <a:pt x="38" y="91"/>
                      <a:pt x="37" y="92"/>
                    </a:cubicBezTo>
                    <a:cubicBezTo>
                      <a:pt x="37" y="92"/>
                      <a:pt x="37" y="92"/>
                      <a:pt x="38" y="92"/>
                    </a:cubicBezTo>
                    <a:cubicBezTo>
                      <a:pt x="38" y="92"/>
                      <a:pt x="38" y="92"/>
                      <a:pt x="39" y="92"/>
                    </a:cubicBezTo>
                    <a:cubicBezTo>
                      <a:pt x="41" y="91"/>
                      <a:pt x="42" y="91"/>
                      <a:pt x="43" y="91"/>
                    </a:cubicBezTo>
                    <a:cubicBezTo>
                      <a:pt x="44" y="91"/>
                      <a:pt x="45" y="91"/>
                      <a:pt x="45" y="90"/>
                    </a:cubicBezTo>
                    <a:cubicBezTo>
                      <a:pt x="45" y="90"/>
                      <a:pt x="45" y="89"/>
                      <a:pt x="45" y="87"/>
                    </a:cubicBezTo>
                    <a:cubicBezTo>
                      <a:pt x="44" y="86"/>
                      <a:pt x="44" y="85"/>
                      <a:pt x="43" y="84"/>
                    </a:cubicBezTo>
                    <a:cubicBezTo>
                      <a:pt x="41" y="83"/>
                      <a:pt x="40" y="82"/>
                      <a:pt x="37" y="80"/>
                    </a:cubicBezTo>
                    <a:cubicBezTo>
                      <a:pt x="36" y="80"/>
                      <a:pt x="35" y="79"/>
                      <a:pt x="34" y="79"/>
                    </a:cubicBezTo>
                    <a:close/>
                    <a:moveTo>
                      <a:pt x="252" y="73"/>
                    </a:moveTo>
                    <a:cubicBezTo>
                      <a:pt x="252" y="73"/>
                      <a:pt x="252" y="74"/>
                      <a:pt x="252" y="74"/>
                    </a:cubicBezTo>
                    <a:cubicBezTo>
                      <a:pt x="255" y="77"/>
                      <a:pt x="257" y="79"/>
                      <a:pt x="259" y="81"/>
                    </a:cubicBezTo>
                    <a:cubicBezTo>
                      <a:pt x="259" y="82"/>
                      <a:pt x="258" y="82"/>
                      <a:pt x="259" y="82"/>
                    </a:cubicBezTo>
                    <a:cubicBezTo>
                      <a:pt x="259" y="83"/>
                      <a:pt x="260" y="83"/>
                      <a:pt x="261" y="83"/>
                    </a:cubicBezTo>
                    <a:cubicBezTo>
                      <a:pt x="261" y="83"/>
                      <a:pt x="262" y="82"/>
                      <a:pt x="262" y="82"/>
                    </a:cubicBezTo>
                    <a:cubicBezTo>
                      <a:pt x="262" y="82"/>
                      <a:pt x="262" y="82"/>
                      <a:pt x="262" y="82"/>
                    </a:cubicBezTo>
                    <a:cubicBezTo>
                      <a:pt x="264" y="81"/>
                      <a:pt x="265" y="79"/>
                      <a:pt x="268" y="78"/>
                    </a:cubicBezTo>
                    <a:cubicBezTo>
                      <a:pt x="268" y="77"/>
                      <a:pt x="269" y="77"/>
                      <a:pt x="270" y="77"/>
                    </a:cubicBezTo>
                    <a:cubicBezTo>
                      <a:pt x="270" y="77"/>
                      <a:pt x="271" y="77"/>
                      <a:pt x="271" y="76"/>
                    </a:cubicBezTo>
                    <a:cubicBezTo>
                      <a:pt x="271" y="75"/>
                      <a:pt x="271" y="74"/>
                      <a:pt x="270" y="72"/>
                    </a:cubicBezTo>
                    <a:cubicBezTo>
                      <a:pt x="270" y="72"/>
                      <a:pt x="270" y="71"/>
                      <a:pt x="269" y="71"/>
                    </a:cubicBezTo>
                    <a:cubicBezTo>
                      <a:pt x="268" y="70"/>
                      <a:pt x="266" y="69"/>
                      <a:pt x="265" y="68"/>
                    </a:cubicBezTo>
                    <a:cubicBezTo>
                      <a:pt x="264" y="68"/>
                      <a:pt x="264" y="67"/>
                      <a:pt x="263" y="67"/>
                    </a:cubicBezTo>
                    <a:cubicBezTo>
                      <a:pt x="263" y="67"/>
                      <a:pt x="263" y="67"/>
                      <a:pt x="263" y="67"/>
                    </a:cubicBezTo>
                    <a:cubicBezTo>
                      <a:pt x="264" y="67"/>
                      <a:pt x="265" y="67"/>
                      <a:pt x="265" y="67"/>
                    </a:cubicBezTo>
                    <a:cubicBezTo>
                      <a:pt x="266" y="67"/>
                      <a:pt x="266" y="67"/>
                      <a:pt x="266" y="67"/>
                    </a:cubicBezTo>
                    <a:cubicBezTo>
                      <a:pt x="267" y="67"/>
                      <a:pt x="267" y="67"/>
                      <a:pt x="267" y="67"/>
                    </a:cubicBezTo>
                    <a:cubicBezTo>
                      <a:pt x="267" y="67"/>
                      <a:pt x="268" y="67"/>
                      <a:pt x="268" y="66"/>
                    </a:cubicBezTo>
                    <a:cubicBezTo>
                      <a:pt x="269" y="67"/>
                      <a:pt x="270" y="68"/>
                      <a:pt x="271" y="69"/>
                    </a:cubicBezTo>
                    <a:cubicBezTo>
                      <a:pt x="272" y="71"/>
                      <a:pt x="274" y="72"/>
                      <a:pt x="275" y="73"/>
                    </a:cubicBezTo>
                    <a:cubicBezTo>
                      <a:pt x="275" y="74"/>
                      <a:pt x="275" y="74"/>
                      <a:pt x="276" y="74"/>
                    </a:cubicBezTo>
                    <a:cubicBezTo>
                      <a:pt x="276" y="74"/>
                      <a:pt x="276" y="73"/>
                      <a:pt x="276" y="72"/>
                    </a:cubicBezTo>
                    <a:cubicBezTo>
                      <a:pt x="276" y="72"/>
                      <a:pt x="276" y="72"/>
                      <a:pt x="276" y="71"/>
                    </a:cubicBezTo>
                    <a:cubicBezTo>
                      <a:pt x="276" y="71"/>
                      <a:pt x="275" y="70"/>
                      <a:pt x="275" y="70"/>
                    </a:cubicBezTo>
                    <a:cubicBezTo>
                      <a:pt x="273" y="69"/>
                      <a:pt x="272" y="67"/>
                      <a:pt x="270" y="66"/>
                    </a:cubicBezTo>
                    <a:cubicBezTo>
                      <a:pt x="269" y="65"/>
                      <a:pt x="267" y="63"/>
                      <a:pt x="266" y="62"/>
                    </a:cubicBezTo>
                    <a:cubicBezTo>
                      <a:pt x="265" y="61"/>
                      <a:pt x="264" y="60"/>
                      <a:pt x="263" y="59"/>
                    </a:cubicBezTo>
                    <a:cubicBezTo>
                      <a:pt x="262" y="58"/>
                      <a:pt x="262" y="58"/>
                      <a:pt x="262" y="59"/>
                    </a:cubicBezTo>
                    <a:cubicBezTo>
                      <a:pt x="262" y="60"/>
                      <a:pt x="262" y="60"/>
                      <a:pt x="262" y="61"/>
                    </a:cubicBezTo>
                    <a:cubicBezTo>
                      <a:pt x="262" y="61"/>
                      <a:pt x="262" y="62"/>
                      <a:pt x="263" y="62"/>
                    </a:cubicBezTo>
                    <a:cubicBezTo>
                      <a:pt x="264" y="63"/>
                      <a:pt x="265" y="64"/>
                      <a:pt x="266" y="65"/>
                    </a:cubicBezTo>
                    <a:cubicBezTo>
                      <a:pt x="265" y="65"/>
                      <a:pt x="264" y="65"/>
                      <a:pt x="263" y="65"/>
                    </a:cubicBezTo>
                    <a:cubicBezTo>
                      <a:pt x="262" y="65"/>
                      <a:pt x="262" y="66"/>
                      <a:pt x="262" y="66"/>
                    </a:cubicBezTo>
                    <a:cubicBezTo>
                      <a:pt x="262" y="65"/>
                      <a:pt x="262" y="65"/>
                      <a:pt x="262" y="65"/>
                    </a:cubicBezTo>
                    <a:cubicBezTo>
                      <a:pt x="261" y="65"/>
                      <a:pt x="261" y="64"/>
                      <a:pt x="261" y="63"/>
                    </a:cubicBezTo>
                    <a:cubicBezTo>
                      <a:pt x="261" y="63"/>
                      <a:pt x="261" y="63"/>
                      <a:pt x="261" y="63"/>
                    </a:cubicBezTo>
                    <a:cubicBezTo>
                      <a:pt x="260" y="63"/>
                      <a:pt x="260" y="63"/>
                      <a:pt x="260" y="64"/>
                    </a:cubicBezTo>
                    <a:cubicBezTo>
                      <a:pt x="260" y="64"/>
                      <a:pt x="260" y="64"/>
                      <a:pt x="260" y="65"/>
                    </a:cubicBezTo>
                    <a:cubicBezTo>
                      <a:pt x="259" y="65"/>
                      <a:pt x="259" y="65"/>
                      <a:pt x="259" y="66"/>
                    </a:cubicBezTo>
                    <a:cubicBezTo>
                      <a:pt x="257" y="67"/>
                      <a:pt x="256" y="68"/>
                      <a:pt x="255" y="68"/>
                    </a:cubicBezTo>
                    <a:cubicBezTo>
                      <a:pt x="254" y="69"/>
                      <a:pt x="254" y="69"/>
                      <a:pt x="253" y="70"/>
                    </a:cubicBezTo>
                    <a:cubicBezTo>
                      <a:pt x="252" y="70"/>
                      <a:pt x="251" y="70"/>
                      <a:pt x="251" y="71"/>
                    </a:cubicBezTo>
                    <a:cubicBezTo>
                      <a:pt x="251" y="72"/>
                      <a:pt x="250" y="72"/>
                      <a:pt x="250" y="73"/>
                    </a:cubicBezTo>
                    <a:cubicBezTo>
                      <a:pt x="250" y="73"/>
                      <a:pt x="250" y="73"/>
                      <a:pt x="251" y="73"/>
                    </a:cubicBezTo>
                    <a:cubicBezTo>
                      <a:pt x="251" y="73"/>
                      <a:pt x="251" y="73"/>
                      <a:pt x="252" y="73"/>
                    </a:cubicBezTo>
                    <a:close/>
                    <a:moveTo>
                      <a:pt x="260" y="79"/>
                    </a:moveTo>
                    <a:cubicBezTo>
                      <a:pt x="260" y="79"/>
                      <a:pt x="259" y="78"/>
                      <a:pt x="258" y="77"/>
                    </a:cubicBezTo>
                    <a:cubicBezTo>
                      <a:pt x="256" y="75"/>
                      <a:pt x="254" y="74"/>
                      <a:pt x="253" y="72"/>
                    </a:cubicBezTo>
                    <a:cubicBezTo>
                      <a:pt x="253" y="72"/>
                      <a:pt x="254" y="72"/>
                      <a:pt x="255" y="71"/>
                    </a:cubicBezTo>
                    <a:cubicBezTo>
                      <a:pt x="255" y="71"/>
                      <a:pt x="255" y="71"/>
                      <a:pt x="255" y="71"/>
                    </a:cubicBezTo>
                    <a:cubicBezTo>
                      <a:pt x="255" y="71"/>
                      <a:pt x="255" y="72"/>
                      <a:pt x="256" y="72"/>
                    </a:cubicBezTo>
                    <a:cubicBezTo>
                      <a:pt x="258" y="74"/>
                      <a:pt x="259" y="75"/>
                      <a:pt x="261" y="76"/>
                    </a:cubicBezTo>
                    <a:cubicBezTo>
                      <a:pt x="261" y="77"/>
                      <a:pt x="261" y="77"/>
                      <a:pt x="262" y="76"/>
                    </a:cubicBezTo>
                    <a:cubicBezTo>
                      <a:pt x="262" y="76"/>
                      <a:pt x="262" y="75"/>
                      <a:pt x="261" y="75"/>
                    </a:cubicBezTo>
                    <a:cubicBezTo>
                      <a:pt x="261" y="74"/>
                      <a:pt x="260" y="74"/>
                      <a:pt x="259" y="73"/>
                    </a:cubicBezTo>
                    <a:cubicBezTo>
                      <a:pt x="258" y="72"/>
                      <a:pt x="257" y="71"/>
                      <a:pt x="256" y="70"/>
                    </a:cubicBezTo>
                    <a:cubicBezTo>
                      <a:pt x="256" y="70"/>
                      <a:pt x="257" y="70"/>
                      <a:pt x="257" y="69"/>
                    </a:cubicBezTo>
                    <a:cubicBezTo>
                      <a:pt x="257" y="69"/>
                      <a:pt x="258" y="69"/>
                      <a:pt x="258" y="69"/>
                    </a:cubicBezTo>
                    <a:cubicBezTo>
                      <a:pt x="258" y="69"/>
                      <a:pt x="258" y="69"/>
                      <a:pt x="259" y="70"/>
                    </a:cubicBezTo>
                    <a:cubicBezTo>
                      <a:pt x="260" y="71"/>
                      <a:pt x="262" y="73"/>
                      <a:pt x="263" y="74"/>
                    </a:cubicBezTo>
                    <a:cubicBezTo>
                      <a:pt x="264" y="74"/>
                      <a:pt x="264" y="74"/>
                      <a:pt x="264" y="74"/>
                    </a:cubicBezTo>
                    <a:cubicBezTo>
                      <a:pt x="264" y="73"/>
                      <a:pt x="264" y="73"/>
                      <a:pt x="264" y="72"/>
                    </a:cubicBezTo>
                    <a:cubicBezTo>
                      <a:pt x="264" y="72"/>
                      <a:pt x="263" y="71"/>
                      <a:pt x="262" y="70"/>
                    </a:cubicBezTo>
                    <a:cubicBezTo>
                      <a:pt x="261" y="69"/>
                      <a:pt x="260" y="69"/>
                      <a:pt x="259" y="68"/>
                    </a:cubicBezTo>
                    <a:cubicBezTo>
                      <a:pt x="260" y="67"/>
                      <a:pt x="260" y="67"/>
                      <a:pt x="261" y="67"/>
                    </a:cubicBezTo>
                    <a:cubicBezTo>
                      <a:pt x="261" y="67"/>
                      <a:pt x="261" y="67"/>
                      <a:pt x="261" y="67"/>
                    </a:cubicBezTo>
                    <a:cubicBezTo>
                      <a:pt x="263" y="68"/>
                      <a:pt x="264" y="69"/>
                      <a:pt x="265" y="70"/>
                    </a:cubicBezTo>
                    <a:cubicBezTo>
                      <a:pt x="267" y="72"/>
                      <a:pt x="268" y="73"/>
                      <a:pt x="268" y="73"/>
                    </a:cubicBezTo>
                    <a:cubicBezTo>
                      <a:pt x="268" y="73"/>
                      <a:pt x="268" y="73"/>
                      <a:pt x="268" y="73"/>
                    </a:cubicBezTo>
                    <a:cubicBezTo>
                      <a:pt x="268" y="74"/>
                      <a:pt x="267" y="75"/>
                      <a:pt x="266" y="75"/>
                    </a:cubicBezTo>
                    <a:cubicBezTo>
                      <a:pt x="263" y="78"/>
                      <a:pt x="261" y="79"/>
                      <a:pt x="260" y="80"/>
                    </a:cubicBezTo>
                    <a:cubicBezTo>
                      <a:pt x="260" y="80"/>
                      <a:pt x="260" y="80"/>
                      <a:pt x="260" y="80"/>
                    </a:cubicBezTo>
                    <a:cubicBezTo>
                      <a:pt x="260" y="80"/>
                      <a:pt x="260" y="80"/>
                      <a:pt x="260" y="79"/>
                    </a:cubicBezTo>
                    <a:close/>
                    <a:moveTo>
                      <a:pt x="245" y="84"/>
                    </a:moveTo>
                    <a:cubicBezTo>
                      <a:pt x="244" y="84"/>
                      <a:pt x="242" y="84"/>
                      <a:pt x="241" y="83"/>
                    </a:cubicBezTo>
                    <a:cubicBezTo>
                      <a:pt x="239" y="82"/>
                      <a:pt x="236" y="80"/>
                      <a:pt x="234" y="78"/>
                    </a:cubicBezTo>
                    <a:cubicBezTo>
                      <a:pt x="234" y="78"/>
                      <a:pt x="234" y="78"/>
                      <a:pt x="233" y="79"/>
                    </a:cubicBezTo>
                    <a:cubicBezTo>
                      <a:pt x="234" y="79"/>
                      <a:pt x="234" y="80"/>
                      <a:pt x="235" y="81"/>
                    </a:cubicBezTo>
                    <a:cubicBezTo>
                      <a:pt x="236" y="82"/>
                      <a:pt x="238" y="84"/>
                      <a:pt x="240" y="85"/>
                    </a:cubicBezTo>
                    <a:cubicBezTo>
                      <a:pt x="242" y="86"/>
                      <a:pt x="244" y="86"/>
                      <a:pt x="245" y="87"/>
                    </a:cubicBezTo>
                    <a:cubicBezTo>
                      <a:pt x="245" y="90"/>
                      <a:pt x="245" y="93"/>
                      <a:pt x="245" y="96"/>
                    </a:cubicBezTo>
                    <a:cubicBezTo>
                      <a:pt x="245" y="97"/>
                      <a:pt x="246" y="98"/>
                      <a:pt x="247" y="99"/>
                    </a:cubicBezTo>
                    <a:cubicBezTo>
                      <a:pt x="248" y="101"/>
                      <a:pt x="250" y="102"/>
                      <a:pt x="252" y="104"/>
                    </a:cubicBezTo>
                    <a:cubicBezTo>
                      <a:pt x="253" y="104"/>
                      <a:pt x="253" y="104"/>
                      <a:pt x="253" y="104"/>
                    </a:cubicBezTo>
                    <a:cubicBezTo>
                      <a:pt x="253" y="104"/>
                      <a:pt x="253" y="104"/>
                      <a:pt x="253" y="103"/>
                    </a:cubicBezTo>
                    <a:cubicBezTo>
                      <a:pt x="252" y="101"/>
                      <a:pt x="251" y="99"/>
                      <a:pt x="250" y="97"/>
                    </a:cubicBezTo>
                    <a:cubicBezTo>
                      <a:pt x="249" y="95"/>
                      <a:pt x="249" y="92"/>
                      <a:pt x="248" y="90"/>
                    </a:cubicBezTo>
                    <a:cubicBezTo>
                      <a:pt x="248" y="89"/>
                      <a:pt x="248" y="88"/>
                      <a:pt x="248" y="87"/>
                    </a:cubicBezTo>
                    <a:cubicBezTo>
                      <a:pt x="249" y="87"/>
                      <a:pt x="251" y="86"/>
                      <a:pt x="253" y="86"/>
                    </a:cubicBezTo>
                    <a:cubicBezTo>
                      <a:pt x="254" y="86"/>
                      <a:pt x="255" y="86"/>
                      <a:pt x="256" y="86"/>
                    </a:cubicBezTo>
                    <a:cubicBezTo>
                      <a:pt x="257" y="86"/>
                      <a:pt x="257" y="86"/>
                      <a:pt x="257" y="86"/>
                    </a:cubicBezTo>
                    <a:cubicBezTo>
                      <a:pt x="257" y="85"/>
                      <a:pt x="257" y="84"/>
                      <a:pt x="257" y="83"/>
                    </a:cubicBezTo>
                    <a:cubicBezTo>
                      <a:pt x="257" y="83"/>
                      <a:pt x="256" y="82"/>
                      <a:pt x="256" y="81"/>
                    </a:cubicBezTo>
                    <a:cubicBezTo>
                      <a:pt x="255" y="81"/>
                      <a:pt x="254" y="80"/>
                      <a:pt x="253" y="80"/>
                    </a:cubicBezTo>
                    <a:cubicBezTo>
                      <a:pt x="252" y="79"/>
                      <a:pt x="252" y="78"/>
                      <a:pt x="251" y="78"/>
                    </a:cubicBezTo>
                    <a:cubicBezTo>
                      <a:pt x="251" y="77"/>
                      <a:pt x="251" y="77"/>
                      <a:pt x="251" y="77"/>
                    </a:cubicBezTo>
                    <a:cubicBezTo>
                      <a:pt x="251" y="76"/>
                      <a:pt x="251" y="76"/>
                      <a:pt x="251" y="75"/>
                    </a:cubicBezTo>
                    <a:cubicBezTo>
                      <a:pt x="251" y="75"/>
                      <a:pt x="251" y="74"/>
                      <a:pt x="251" y="74"/>
                    </a:cubicBezTo>
                    <a:cubicBezTo>
                      <a:pt x="251" y="74"/>
                      <a:pt x="250" y="74"/>
                      <a:pt x="250" y="74"/>
                    </a:cubicBezTo>
                    <a:cubicBezTo>
                      <a:pt x="250" y="74"/>
                      <a:pt x="249" y="74"/>
                      <a:pt x="249" y="75"/>
                    </a:cubicBezTo>
                    <a:cubicBezTo>
                      <a:pt x="247" y="75"/>
                      <a:pt x="246" y="75"/>
                      <a:pt x="245" y="75"/>
                    </a:cubicBezTo>
                    <a:cubicBezTo>
                      <a:pt x="243" y="75"/>
                      <a:pt x="242" y="74"/>
                      <a:pt x="240" y="74"/>
                    </a:cubicBezTo>
                    <a:cubicBezTo>
                      <a:pt x="239" y="74"/>
                      <a:pt x="237" y="73"/>
                      <a:pt x="234" y="72"/>
                    </a:cubicBezTo>
                    <a:cubicBezTo>
                      <a:pt x="234" y="72"/>
                      <a:pt x="234" y="72"/>
                      <a:pt x="234" y="72"/>
                    </a:cubicBezTo>
                    <a:cubicBezTo>
                      <a:pt x="234" y="72"/>
                      <a:pt x="234" y="73"/>
                      <a:pt x="235" y="73"/>
                    </a:cubicBezTo>
                    <a:cubicBezTo>
                      <a:pt x="236" y="74"/>
                      <a:pt x="237" y="74"/>
                      <a:pt x="238" y="75"/>
                    </a:cubicBezTo>
                    <a:cubicBezTo>
                      <a:pt x="239" y="76"/>
                      <a:pt x="240" y="76"/>
                      <a:pt x="242" y="77"/>
                    </a:cubicBezTo>
                    <a:cubicBezTo>
                      <a:pt x="243" y="77"/>
                      <a:pt x="244" y="77"/>
                      <a:pt x="246" y="77"/>
                    </a:cubicBezTo>
                    <a:cubicBezTo>
                      <a:pt x="246" y="77"/>
                      <a:pt x="246" y="77"/>
                      <a:pt x="246" y="77"/>
                    </a:cubicBezTo>
                    <a:cubicBezTo>
                      <a:pt x="246" y="80"/>
                      <a:pt x="246" y="82"/>
                      <a:pt x="245" y="84"/>
                    </a:cubicBezTo>
                    <a:close/>
                    <a:moveTo>
                      <a:pt x="251" y="80"/>
                    </a:moveTo>
                    <a:cubicBezTo>
                      <a:pt x="252" y="81"/>
                      <a:pt x="253" y="82"/>
                      <a:pt x="253" y="82"/>
                    </a:cubicBezTo>
                    <a:cubicBezTo>
                      <a:pt x="254" y="82"/>
                      <a:pt x="253" y="83"/>
                      <a:pt x="253" y="83"/>
                    </a:cubicBezTo>
                    <a:cubicBezTo>
                      <a:pt x="251" y="84"/>
                      <a:pt x="249" y="84"/>
                      <a:pt x="247" y="84"/>
                    </a:cubicBezTo>
                    <a:cubicBezTo>
                      <a:pt x="247" y="83"/>
                      <a:pt x="247" y="82"/>
                      <a:pt x="247" y="82"/>
                    </a:cubicBezTo>
                    <a:cubicBezTo>
                      <a:pt x="247" y="80"/>
                      <a:pt x="247" y="78"/>
                      <a:pt x="247" y="77"/>
                    </a:cubicBezTo>
                    <a:cubicBezTo>
                      <a:pt x="248" y="77"/>
                      <a:pt x="248" y="77"/>
                      <a:pt x="249" y="78"/>
                    </a:cubicBezTo>
                    <a:cubicBezTo>
                      <a:pt x="249" y="78"/>
                      <a:pt x="250" y="79"/>
                      <a:pt x="251"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35" name="Freeform 17">
                <a:extLst>
                  <a:ext uri="{FF2B5EF4-FFF2-40B4-BE49-F238E27FC236}">
                    <a16:creationId xmlns:a16="http://schemas.microsoft.com/office/drawing/2014/main" id="{513437D9-212A-4462-8130-0F6399ECC5EA}"/>
                  </a:ext>
                </a:extLst>
              </p:cNvPr>
              <p:cNvSpPr>
                <a:spLocks noEditPoints="1"/>
              </p:cNvSpPr>
              <p:nvPr/>
            </p:nvSpPr>
            <p:spPr bwMode="auto">
              <a:xfrm>
                <a:off x="3970338" y="2078038"/>
                <a:ext cx="1195388" cy="534988"/>
              </a:xfrm>
              <a:custGeom>
                <a:avLst/>
                <a:gdLst>
                  <a:gd name="T0" fmla="*/ 287 w 317"/>
                  <a:gd name="T1" fmla="*/ 63 h 142"/>
                  <a:gd name="T2" fmla="*/ 293 w 317"/>
                  <a:gd name="T3" fmla="*/ 69 h 142"/>
                  <a:gd name="T4" fmla="*/ 290 w 317"/>
                  <a:gd name="T5" fmla="*/ 73 h 142"/>
                  <a:gd name="T6" fmla="*/ 312 w 317"/>
                  <a:gd name="T7" fmla="*/ 10 h 142"/>
                  <a:gd name="T8" fmla="*/ 301 w 317"/>
                  <a:gd name="T9" fmla="*/ 14 h 142"/>
                  <a:gd name="T10" fmla="*/ 298 w 317"/>
                  <a:gd name="T11" fmla="*/ 0 h 142"/>
                  <a:gd name="T12" fmla="*/ 295 w 317"/>
                  <a:gd name="T13" fmla="*/ 9 h 142"/>
                  <a:gd name="T14" fmla="*/ 309 w 317"/>
                  <a:gd name="T15" fmla="*/ 2 h 142"/>
                  <a:gd name="T16" fmla="*/ 306 w 317"/>
                  <a:gd name="T17" fmla="*/ 17 h 142"/>
                  <a:gd name="T18" fmla="*/ 293 w 317"/>
                  <a:gd name="T19" fmla="*/ 52 h 142"/>
                  <a:gd name="T20" fmla="*/ 300 w 317"/>
                  <a:gd name="T21" fmla="*/ 44 h 142"/>
                  <a:gd name="T22" fmla="*/ 284 w 317"/>
                  <a:gd name="T23" fmla="*/ 47 h 142"/>
                  <a:gd name="T24" fmla="*/ 289 w 317"/>
                  <a:gd name="T25" fmla="*/ 39 h 142"/>
                  <a:gd name="T26" fmla="*/ 291 w 317"/>
                  <a:gd name="T27" fmla="*/ 40 h 142"/>
                  <a:gd name="T28" fmla="*/ 306 w 317"/>
                  <a:gd name="T29" fmla="*/ 42 h 142"/>
                  <a:gd name="T30" fmla="*/ 253 w 317"/>
                  <a:gd name="T31" fmla="*/ 76 h 142"/>
                  <a:gd name="T32" fmla="*/ 273 w 317"/>
                  <a:gd name="T33" fmla="*/ 78 h 142"/>
                  <a:gd name="T34" fmla="*/ 261 w 317"/>
                  <a:gd name="T35" fmla="*/ 105 h 142"/>
                  <a:gd name="T36" fmla="*/ 241 w 317"/>
                  <a:gd name="T37" fmla="*/ 111 h 142"/>
                  <a:gd name="T38" fmla="*/ 236 w 317"/>
                  <a:gd name="T39" fmla="*/ 97 h 142"/>
                  <a:gd name="T40" fmla="*/ 231 w 317"/>
                  <a:gd name="T41" fmla="*/ 93 h 142"/>
                  <a:gd name="T42" fmla="*/ 241 w 317"/>
                  <a:gd name="T43" fmla="*/ 118 h 142"/>
                  <a:gd name="T44" fmla="*/ 213 w 317"/>
                  <a:gd name="T45" fmla="*/ 113 h 142"/>
                  <a:gd name="T46" fmla="*/ 221 w 317"/>
                  <a:gd name="T47" fmla="*/ 100 h 142"/>
                  <a:gd name="T48" fmla="*/ 218 w 317"/>
                  <a:gd name="T49" fmla="*/ 112 h 142"/>
                  <a:gd name="T50" fmla="*/ 207 w 317"/>
                  <a:gd name="T51" fmla="*/ 110 h 142"/>
                  <a:gd name="T52" fmla="*/ 185 w 317"/>
                  <a:gd name="T53" fmla="*/ 112 h 142"/>
                  <a:gd name="T54" fmla="*/ 190 w 317"/>
                  <a:gd name="T55" fmla="*/ 138 h 142"/>
                  <a:gd name="T56" fmla="*/ 189 w 317"/>
                  <a:gd name="T57" fmla="*/ 116 h 142"/>
                  <a:gd name="T58" fmla="*/ 159 w 317"/>
                  <a:gd name="T59" fmla="*/ 135 h 142"/>
                  <a:gd name="T60" fmla="*/ 161 w 317"/>
                  <a:gd name="T61" fmla="*/ 132 h 142"/>
                  <a:gd name="T62" fmla="*/ 162 w 317"/>
                  <a:gd name="T63" fmla="*/ 115 h 142"/>
                  <a:gd name="T64" fmla="*/ 163 w 317"/>
                  <a:gd name="T65" fmla="*/ 120 h 142"/>
                  <a:gd name="T66" fmla="*/ 164 w 317"/>
                  <a:gd name="T67" fmla="*/ 127 h 142"/>
                  <a:gd name="T68" fmla="*/ 155 w 317"/>
                  <a:gd name="T69" fmla="*/ 140 h 142"/>
                  <a:gd name="T70" fmla="*/ 147 w 317"/>
                  <a:gd name="T71" fmla="*/ 141 h 142"/>
                  <a:gd name="T72" fmla="*/ 137 w 317"/>
                  <a:gd name="T73" fmla="*/ 131 h 142"/>
                  <a:gd name="T74" fmla="*/ 139 w 317"/>
                  <a:gd name="T75" fmla="*/ 123 h 142"/>
                  <a:gd name="T76" fmla="*/ 129 w 317"/>
                  <a:gd name="T77" fmla="*/ 112 h 142"/>
                  <a:gd name="T78" fmla="*/ 105 w 317"/>
                  <a:gd name="T79" fmla="*/ 104 h 142"/>
                  <a:gd name="T80" fmla="*/ 82 w 317"/>
                  <a:gd name="T81" fmla="*/ 115 h 142"/>
                  <a:gd name="T82" fmla="*/ 85 w 317"/>
                  <a:gd name="T83" fmla="*/ 113 h 142"/>
                  <a:gd name="T84" fmla="*/ 95 w 317"/>
                  <a:gd name="T85" fmla="*/ 99 h 142"/>
                  <a:gd name="T86" fmla="*/ 93 w 317"/>
                  <a:gd name="T87" fmla="*/ 104 h 142"/>
                  <a:gd name="T88" fmla="*/ 91 w 317"/>
                  <a:gd name="T89" fmla="*/ 110 h 142"/>
                  <a:gd name="T90" fmla="*/ 76 w 317"/>
                  <a:gd name="T91" fmla="*/ 117 h 142"/>
                  <a:gd name="T92" fmla="*/ 73 w 317"/>
                  <a:gd name="T93" fmla="*/ 94 h 142"/>
                  <a:gd name="T94" fmla="*/ 70 w 317"/>
                  <a:gd name="T95" fmla="*/ 82 h 142"/>
                  <a:gd name="T96" fmla="*/ 75 w 317"/>
                  <a:gd name="T97" fmla="*/ 100 h 142"/>
                  <a:gd name="T98" fmla="*/ 66 w 317"/>
                  <a:gd name="T99" fmla="*/ 113 h 142"/>
                  <a:gd name="T100" fmla="*/ 66 w 317"/>
                  <a:gd name="T101" fmla="*/ 98 h 142"/>
                  <a:gd name="T102" fmla="*/ 62 w 317"/>
                  <a:gd name="T103" fmla="*/ 82 h 142"/>
                  <a:gd name="T104" fmla="*/ 45 w 317"/>
                  <a:gd name="T105" fmla="*/ 88 h 142"/>
                  <a:gd name="T106" fmla="*/ 48 w 317"/>
                  <a:gd name="T107" fmla="*/ 57 h 142"/>
                  <a:gd name="T108" fmla="*/ 50 w 317"/>
                  <a:gd name="T109" fmla="*/ 60 h 142"/>
                  <a:gd name="T110" fmla="*/ 42 w 317"/>
                  <a:gd name="T111" fmla="*/ 47 h 142"/>
                  <a:gd name="T112" fmla="*/ 24 w 317"/>
                  <a:gd name="T113" fmla="*/ 33 h 142"/>
                  <a:gd name="T114" fmla="*/ 36 w 317"/>
                  <a:gd name="T115" fmla="*/ 36 h 142"/>
                  <a:gd name="T116" fmla="*/ 20 w 317"/>
                  <a:gd name="T117" fmla="*/ 30 h 142"/>
                  <a:gd name="T118" fmla="*/ 6 w 317"/>
                  <a:gd name="T119" fmla="*/ 9 h 142"/>
                  <a:gd name="T120" fmla="*/ 10 w 317"/>
                  <a:gd name="T121" fmla="*/ 18 h 142"/>
                  <a:gd name="T122" fmla="*/ 27 w 317"/>
                  <a:gd name="T123" fmla="*/ 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7" h="142">
                    <a:moveTo>
                      <a:pt x="287" y="78"/>
                    </a:moveTo>
                    <a:cubicBezTo>
                      <a:pt x="265" y="62"/>
                      <a:pt x="265" y="62"/>
                      <a:pt x="265" y="62"/>
                    </a:cubicBezTo>
                    <a:cubicBezTo>
                      <a:pt x="269" y="57"/>
                      <a:pt x="269" y="57"/>
                      <a:pt x="269" y="57"/>
                    </a:cubicBezTo>
                    <a:cubicBezTo>
                      <a:pt x="280" y="60"/>
                      <a:pt x="280" y="60"/>
                      <a:pt x="280" y="60"/>
                    </a:cubicBezTo>
                    <a:cubicBezTo>
                      <a:pt x="281" y="61"/>
                      <a:pt x="282" y="61"/>
                      <a:pt x="284" y="62"/>
                    </a:cubicBezTo>
                    <a:cubicBezTo>
                      <a:pt x="285" y="62"/>
                      <a:pt x="286" y="63"/>
                      <a:pt x="287" y="63"/>
                    </a:cubicBezTo>
                    <a:cubicBezTo>
                      <a:pt x="286" y="63"/>
                      <a:pt x="285" y="62"/>
                      <a:pt x="284" y="61"/>
                    </a:cubicBezTo>
                    <a:cubicBezTo>
                      <a:pt x="283" y="61"/>
                      <a:pt x="282" y="60"/>
                      <a:pt x="280" y="59"/>
                    </a:cubicBezTo>
                    <a:cubicBezTo>
                      <a:pt x="272" y="53"/>
                      <a:pt x="272" y="53"/>
                      <a:pt x="272" y="53"/>
                    </a:cubicBezTo>
                    <a:cubicBezTo>
                      <a:pt x="276" y="48"/>
                      <a:pt x="276" y="48"/>
                      <a:pt x="276" y="48"/>
                    </a:cubicBezTo>
                    <a:cubicBezTo>
                      <a:pt x="297" y="64"/>
                      <a:pt x="297" y="64"/>
                      <a:pt x="297" y="64"/>
                    </a:cubicBezTo>
                    <a:cubicBezTo>
                      <a:pt x="293" y="69"/>
                      <a:pt x="293" y="69"/>
                      <a:pt x="293" y="69"/>
                    </a:cubicBezTo>
                    <a:cubicBezTo>
                      <a:pt x="282" y="65"/>
                      <a:pt x="282" y="65"/>
                      <a:pt x="282" y="65"/>
                    </a:cubicBezTo>
                    <a:cubicBezTo>
                      <a:pt x="281" y="65"/>
                      <a:pt x="280" y="64"/>
                      <a:pt x="278" y="64"/>
                    </a:cubicBezTo>
                    <a:cubicBezTo>
                      <a:pt x="277" y="63"/>
                      <a:pt x="276" y="63"/>
                      <a:pt x="275" y="62"/>
                    </a:cubicBezTo>
                    <a:cubicBezTo>
                      <a:pt x="276" y="63"/>
                      <a:pt x="278" y="64"/>
                      <a:pt x="279" y="65"/>
                    </a:cubicBezTo>
                    <a:cubicBezTo>
                      <a:pt x="281" y="66"/>
                      <a:pt x="282" y="67"/>
                      <a:pt x="283" y="68"/>
                    </a:cubicBezTo>
                    <a:cubicBezTo>
                      <a:pt x="290" y="73"/>
                      <a:pt x="290" y="73"/>
                      <a:pt x="290" y="73"/>
                    </a:cubicBezTo>
                    <a:cubicBezTo>
                      <a:pt x="287" y="78"/>
                      <a:pt x="287" y="78"/>
                      <a:pt x="287" y="78"/>
                    </a:cubicBezTo>
                    <a:close/>
                    <a:moveTo>
                      <a:pt x="306" y="17"/>
                    </a:moveTo>
                    <a:cubicBezTo>
                      <a:pt x="307" y="11"/>
                      <a:pt x="307" y="11"/>
                      <a:pt x="307" y="11"/>
                    </a:cubicBezTo>
                    <a:cubicBezTo>
                      <a:pt x="309" y="12"/>
                      <a:pt x="309" y="12"/>
                      <a:pt x="309" y="12"/>
                    </a:cubicBezTo>
                    <a:cubicBezTo>
                      <a:pt x="310" y="12"/>
                      <a:pt x="311" y="12"/>
                      <a:pt x="311" y="12"/>
                    </a:cubicBezTo>
                    <a:cubicBezTo>
                      <a:pt x="312" y="11"/>
                      <a:pt x="312" y="11"/>
                      <a:pt x="312" y="10"/>
                    </a:cubicBezTo>
                    <a:cubicBezTo>
                      <a:pt x="312" y="10"/>
                      <a:pt x="312" y="9"/>
                      <a:pt x="312" y="9"/>
                    </a:cubicBezTo>
                    <a:cubicBezTo>
                      <a:pt x="311" y="8"/>
                      <a:pt x="311" y="8"/>
                      <a:pt x="310" y="8"/>
                    </a:cubicBezTo>
                    <a:cubicBezTo>
                      <a:pt x="310" y="8"/>
                      <a:pt x="309" y="8"/>
                      <a:pt x="309" y="8"/>
                    </a:cubicBezTo>
                    <a:cubicBezTo>
                      <a:pt x="308" y="9"/>
                      <a:pt x="307" y="9"/>
                      <a:pt x="307" y="10"/>
                    </a:cubicBezTo>
                    <a:cubicBezTo>
                      <a:pt x="306" y="10"/>
                      <a:pt x="306" y="10"/>
                      <a:pt x="305" y="11"/>
                    </a:cubicBezTo>
                    <a:cubicBezTo>
                      <a:pt x="304" y="12"/>
                      <a:pt x="302" y="13"/>
                      <a:pt x="301" y="14"/>
                    </a:cubicBezTo>
                    <a:cubicBezTo>
                      <a:pt x="300" y="15"/>
                      <a:pt x="300" y="15"/>
                      <a:pt x="299" y="15"/>
                    </a:cubicBezTo>
                    <a:cubicBezTo>
                      <a:pt x="298" y="15"/>
                      <a:pt x="297" y="15"/>
                      <a:pt x="295" y="15"/>
                    </a:cubicBezTo>
                    <a:cubicBezTo>
                      <a:pt x="293" y="15"/>
                      <a:pt x="292" y="14"/>
                      <a:pt x="291" y="12"/>
                    </a:cubicBezTo>
                    <a:cubicBezTo>
                      <a:pt x="290" y="11"/>
                      <a:pt x="289" y="9"/>
                      <a:pt x="290" y="6"/>
                    </a:cubicBezTo>
                    <a:cubicBezTo>
                      <a:pt x="290" y="4"/>
                      <a:pt x="291" y="2"/>
                      <a:pt x="292" y="1"/>
                    </a:cubicBezTo>
                    <a:cubicBezTo>
                      <a:pt x="294" y="0"/>
                      <a:pt x="296" y="0"/>
                      <a:pt x="298" y="0"/>
                    </a:cubicBezTo>
                    <a:cubicBezTo>
                      <a:pt x="300" y="0"/>
                      <a:pt x="300" y="0"/>
                      <a:pt x="300" y="0"/>
                    </a:cubicBezTo>
                    <a:cubicBezTo>
                      <a:pt x="299" y="6"/>
                      <a:pt x="299" y="6"/>
                      <a:pt x="299" y="6"/>
                    </a:cubicBezTo>
                    <a:cubicBezTo>
                      <a:pt x="297" y="6"/>
                      <a:pt x="297" y="6"/>
                      <a:pt x="297" y="6"/>
                    </a:cubicBezTo>
                    <a:cubicBezTo>
                      <a:pt x="296" y="6"/>
                      <a:pt x="296" y="6"/>
                      <a:pt x="295" y="6"/>
                    </a:cubicBezTo>
                    <a:cubicBezTo>
                      <a:pt x="295" y="6"/>
                      <a:pt x="294" y="7"/>
                      <a:pt x="294" y="7"/>
                    </a:cubicBezTo>
                    <a:cubicBezTo>
                      <a:pt x="294" y="8"/>
                      <a:pt x="294" y="8"/>
                      <a:pt x="295" y="9"/>
                    </a:cubicBezTo>
                    <a:cubicBezTo>
                      <a:pt x="295" y="9"/>
                      <a:pt x="295" y="9"/>
                      <a:pt x="296" y="9"/>
                    </a:cubicBezTo>
                    <a:cubicBezTo>
                      <a:pt x="297" y="9"/>
                      <a:pt x="299" y="8"/>
                      <a:pt x="301" y="6"/>
                    </a:cubicBezTo>
                    <a:cubicBezTo>
                      <a:pt x="302" y="6"/>
                      <a:pt x="302" y="6"/>
                      <a:pt x="302" y="6"/>
                    </a:cubicBezTo>
                    <a:cubicBezTo>
                      <a:pt x="302" y="6"/>
                      <a:pt x="302" y="6"/>
                      <a:pt x="302" y="6"/>
                    </a:cubicBezTo>
                    <a:cubicBezTo>
                      <a:pt x="304" y="4"/>
                      <a:pt x="306" y="3"/>
                      <a:pt x="307" y="2"/>
                    </a:cubicBezTo>
                    <a:cubicBezTo>
                      <a:pt x="307" y="2"/>
                      <a:pt x="308" y="2"/>
                      <a:pt x="309" y="2"/>
                    </a:cubicBezTo>
                    <a:cubicBezTo>
                      <a:pt x="309" y="2"/>
                      <a:pt x="310" y="2"/>
                      <a:pt x="311" y="2"/>
                    </a:cubicBezTo>
                    <a:cubicBezTo>
                      <a:pt x="313" y="2"/>
                      <a:pt x="315" y="3"/>
                      <a:pt x="316" y="5"/>
                    </a:cubicBezTo>
                    <a:cubicBezTo>
                      <a:pt x="317" y="7"/>
                      <a:pt x="317" y="9"/>
                      <a:pt x="317" y="11"/>
                    </a:cubicBezTo>
                    <a:cubicBezTo>
                      <a:pt x="316" y="14"/>
                      <a:pt x="315" y="16"/>
                      <a:pt x="314" y="17"/>
                    </a:cubicBezTo>
                    <a:cubicBezTo>
                      <a:pt x="312" y="18"/>
                      <a:pt x="310" y="18"/>
                      <a:pt x="308" y="18"/>
                    </a:cubicBezTo>
                    <a:cubicBezTo>
                      <a:pt x="306" y="17"/>
                      <a:pt x="306" y="17"/>
                      <a:pt x="306" y="17"/>
                    </a:cubicBezTo>
                    <a:close/>
                    <a:moveTo>
                      <a:pt x="311" y="33"/>
                    </a:moveTo>
                    <a:cubicBezTo>
                      <a:pt x="286" y="25"/>
                      <a:pt x="286" y="25"/>
                      <a:pt x="286" y="25"/>
                    </a:cubicBezTo>
                    <a:cubicBezTo>
                      <a:pt x="287" y="19"/>
                      <a:pt x="287" y="19"/>
                      <a:pt x="287" y="19"/>
                    </a:cubicBezTo>
                    <a:cubicBezTo>
                      <a:pt x="313" y="28"/>
                      <a:pt x="313" y="28"/>
                      <a:pt x="313" y="28"/>
                    </a:cubicBezTo>
                    <a:cubicBezTo>
                      <a:pt x="311" y="33"/>
                      <a:pt x="311" y="33"/>
                      <a:pt x="311" y="33"/>
                    </a:cubicBezTo>
                    <a:close/>
                    <a:moveTo>
                      <a:pt x="293" y="52"/>
                    </a:moveTo>
                    <a:cubicBezTo>
                      <a:pt x="296" y="46"/>
                      <a:pt x="296" y="46"/>
                      <a:pt x="296" y="46"/>
                    </a:cubicBezTo>
                    <a:cubicBezTo>
                      <a:pt x="298" y="47"/>
                      <a:pt x="298" y="47"/>
                      <a:pt x="298" y="47"/>
                    </a:cubicBezTo>
                    <a:cubicBezTo>
                      <a:pt x="298" y="48"/>
                      <a:pt x="299" y="48"/>
                      <a:pt x="300" y="48"/>
                    </a:cubicBezTo>
                    <a:cubicBezTo>
                      <a:pt x="300" y="47"/>
                      <a:pt x="301" y="47"/>
                      <a:pt x="301" y="46"/>
                    </a:cubicBezTo>
                    <a:cubicBezTo>
                      <a:pt x="301" y="46"/>
                      <a:pt x="301" y="45"/>
                      <a:pt x="301" y="45"/>
                    </a:cubicBezTo>
                    <a:cubicBezTo>
                      <a:pt x="301" y="44"/>
                      <a:pt x="300" y="44"/>
                      <a:pt x="300" y="44"/>
                    </a:cubicBezTo>
                    <a:cubicBezTo>
                      <a:pt x="299" y="44"/>
                      <a:pt x="299" y="43"/>
                      <a:pt x="298" y="44"/>
                    </a:cubicBezTo>
                    <a:cubicBezTo>
                      <a:pt x="297" y="44"/>
                      <a:pt x="297" y="44"/>
                      <a:pt x="296" y="44"/>
                    </a:cubicBezTo>
                    <a:cubicBezTo>
                      <a:pt x="295" y="44"/>
                      <a:pt x="295" y="45"/>
                      <a:pt x="294" y="45"/>
                    </a:cubicBezTo>
                    <a:cubicBezTo>
                      <a:pt x="292" y="46"/>
                      <a:pt x="291" y="47"/>
                      <a:pt x="289" y="47"/>
                    </a:cubicBezTo>
                    <a:cubicBezTo>
                      <a:pt x="289" y="48"/>
                      <a:pt x="288" y="48"/>
                      <a:pt x="287" y="48"/>
                    </a:cubicBezTo>
                    <a:cubicBezTo>
                      <a:pt x="286" y="48"/>
                      <a:pt x="285" y="48"/>
                      <a:pt x="284" y="47"/>
                    </a:cubicBezTo>
                    <a:cubicBezTo>
                      <a:pt x="282" y="46"/>
                      <a:pt x="280" y="45"/>
                      <a:pt x="280" y="43"/>
                    </a:cubicBezTo>
                    <a:cubicBezTo>
                      <a:pt x="279" y="41"/>
                      <a:pt x="279" y="39"/>
                      <a:pt x="280" y="37"/>
                    </a:cubicBezTo>
                    <a:cubicBezTo>
                      <a:pt x="281" y="35"/>
                      <a:pt x="283" y="33"/>
                      <a:pt x="284" y="33"/>
                    </a:cubicBezTo>
                    <a:cubicBezTo>
                      <a:pt x="286" y="32"/>
                      <a:pt x="287" y="32"/>
                      <a:pt x="290" y="33"/>
                    </a:cubicBezTo>
                    <a:cubicBezTo>
                      <a:pt x="292" y="34"/>
                      <a:pt x="292" y="34"/>
                      <a:pt x="292" y="34"/>
                    </a:cubicBezTo>
                    <a:cubicBezTo>
                      <a:pt x="289" y="39"/>
                      <a:pt x="289" y="39"/>
                      <a:pt x="289" y="39"/>
                    </a:cubicBezTo>
                    <a:cubicBezTo>
                      <a:pt x="288" y="38"/>
                      <a:pt x="288" y="38"/>
                      <a:pt x="288" y="38"/>
                    </a:cubicBezTo>
                    <a:cubicBezTo>
                      <a:pt x="287" y="38"/>
                      <a:pt x="286" y="38"/>
                      <a:pt x="286" y="38"/>
                    </a:cubicBezTo>
                    <a:cubicBezTo>
                      <a:pt x="285" y="38"/>
                      <a:pt x="285" y="38"/>
                      <a:pt x="284" y="39"/>
                    </a:cubicBezTo>
                    <a:cubicBezTo>
                      <a:pt x="284" y="40"/>
                      <a:pt x="284" y="40"/>
                      <a:pt x="284" y="40"/>
                    </a:cubicBezTo>
                    <a:cubicBezTo>
                      <a:pt x="285" y="41"/>
                      <a:pt x="285" y="41"/>
                      <a:pt x="286" y="41"/>
                    </a:cubicBezTo>
                    <a:cubicBezTo>
                      <a:pt x="286" y="42"/>
                      <a:pt x="288" y="41"/>
                      <a:pt x="291" y="40"/>
                    </a:cubicBezTo>
                    <a:cubicBezTo>
                      <a:pt x="292" y="40"/>
                      <a:pt x="292" y="40"/>
                      <a:pt x="292" y="40"/>
                    </a:cubicBezTo>
                    <a:cubicBezTo>
                      <a:pt x="292" y="39"/>
                      <a:pt x="292" y="39"/>
                      <a:pt x="292" y="39"/>
                    </a:cubicBezTo>
                    <a:cubicBezTo>
                      <a:pt x="295" y="38"/>
                      <a:pt x="297" y="37"/>
                      <a:pt x="298" y="37"/>
                    </a:cubicBezTo>
                    <a:cubicBezTo>
                      <a:pt x="298" y="37"/>
                      <a:pt x="299" y="37"/>
                      <a:pt x="300" y="37"/>
                    </a:cubicBezTo>
                    <a:cubicBezTo>
                      <a:pt x="300" y="38"/>
                      <a:pt x="301" y="38"/>
                      <a:pt x="302" y="38"/>
                    </a:cubicBezTo>
                    <a:cubicBezTo>
                      <a:pt x="304" y="39"/>
                      <a:pt x="305" y="40"/>
                      <a:pt x="306" y="42"/>
                    </a:cubicBezTo>
                    <a:cubicBezTo>
                      <a:pt x="306" y="44"/>
                      <a:pt x="306" y="46"/>
                      <a:pt x="305" y="49"/>
                    </a:cubicBezTo>
                    <a:cubicBezTo>
                      <a:pt x="304" y="51"/>
                      <a:pt x="303" y="52"/>
                      <a:pt x="301" y="53"/>
                    </a:cubicBezTo>
                    <a:cubicBezTo>
                      <a:pt x="299" y="54"/>
                      <a:pt x="297" y="54"/>
                      <a:pt x="295" y="53"/>
                    </a:cubicBezTo>
                    <a:cubicBezTo>
                      <a:pt x="293" y="52"/>
                      <a:pt x="293" y="52"/>
                      <a:pt x="293" y="52"/>
                    </a:cubicBezTo>
                    <a:close/>
                    <a:moveTo>
                      <a:pt x="272" y="95"/>
                    </a:moveTo>
                    <a:cubicBezTo>
                      <a:pt x="253" y="76"/>
                      <a:pt x="253" y="76"/>
                      <a:pt x="253" y="76"/>
                    </a:cubicBezTo>
                    <a:cubicBezTo>
                      <a:pt x="263" y="66"/>
                      <a:pt x="263" y="66"/>
                      <a:pt x="263" y="66"/>
                    </a:cubicBezTo>
                    <a:cubicBezTo>
                      <a:pt x="266" y="70"/>
                      <a:pt x="266" y="70"/>
                      <a:pt x="266" y="70"/>
                    </a:cubicBezTo>
                    <a:cubicBezTo>
                      <a:pt x="261" y="75"/>
                      <a:pt x="261" y="75"/>
                      <a:pt x="261" y="75"/>
                    </a:cubicBezTo>
                    <a:cubicBezTo>
                      <a:pt x="265" y="79"/>
                      <a:pt x="265" y="79"/>
                      <a:pt x="265" y="79"/>
                    </a:cubicBezTo>
                    <a:cubicBezTo>
                      <a:pt x="270" y="74"/>
                      <a:pt x="270" y="74"/>
                      <a:pt x="270" y="74"/>
                    </a:cubicBezTo>
                    <a:cubicBezTo>
                      <a:pt x="273" y="78"/>
                      <a:pt x="273" y="78"/>
                      <a:pt x="273" y="78"/>
                    </a:cubicBezTo>
                    <a:cubicBezTo>
                      <a:pt x="269" y="83"/>
                      <a:pt x="269" y="83"/>
                      <a:pt x="269" y="83"/>
                    </a:cubicBezTo>
                    <a:cubicBezTo>
                      <a:pt x="273" y="87"/>
                      <a:pt x="273" y="87"/>
                      <a:pt x="273" y="87"/>
                    </a:cubicBezTo>
                    <a:cubicBezTo>
                      <a:pt x="278" y="81"/>
                      <a:pt x="278" y="81"/>
                      <a:pt x="278" y="81"/>
                    </a:cubicBezTo>
                    <a:cubicBezTo>
                      <a:pt x="282" y="85"/>
                      <a:pt x="282" y="85"/>
                      <a:pt x="282" y="85"/>
                    </a:cubicBezTo>
                    <a:cubicBezTo>
                      <a:pt x="272" y="95"/>
                      <a:pt x="272" y="95"/>
                      <a:pt x="272" y="95"/>
                    </a:cubicBezTo>
                    <a:close/>
                    <a:moveTo>
                      <a:pt x="261" y="105"/>
                    </a:moveTo>
                    <a:cubicBezTo>
                      <a:pt x="243" y="85"/>
                      <a:pt x="243" y="85"/>
                      <a:pt x="243" y="85"/>
                    </a:cubicBezTo>
                    <a:cubicBezTo>
                      <a:pt x="248" y="81"/>
                      <a:pt x="248" y="81"/>
                      <a:pt x="248" y="81"/>
                    </a:cubicBezTo>
                    <a:cubicBezTo>
                      <a:pt x="266" y="101"/>
                      <a:pt x="266" y="101"/>
                      <a:pt x="266" y="101"/>
                    </a:cubicBezTo>
                    <a:cubicBezTo>
                      <a:pt x="261" y="105"/>
                      <a:pt x="261" y="105"/>
                      <a:pt x="261" y="105"/>
                    </a:cubicBezTo>
                    <a:close/>
                    <a:moveTo>
                      <a:pt x="234" y="100"/>
                    </a:moveTo>
                    <a:cubicBezTo>
                      <a:pt x="241" y="111"/>
                      <a:pt x="241" y="111"/>
                      <a:pt x="241" y="111"/>
                    </a:cubicBezTo>
                    <a:cubicBezTo>
                      <a:pt x="242" y="112"/>
                      <a:pt x="242" y="112"/>
                      <a:pt x="243" y="112"/>
                    </a:cubicBezTo>
                    <a:cubicBezTo>
                      <a:pt x="243" y="112"/>
                      <a:pt x="244" y="112"/>
                      <a:pt x="244" y="112"/>
                    </a:cubicBezTo>
                    <a:cubicBezTo>
                      <a:pt x="245" y="112"/>
                      <a:pt x="245" y="111"/>
                      <a:pt x="245" y="111"/>
                    </a:cubicBezTo>
                    <a:cubicBezTo>
                      <a:pt x="245" y="110"/>
                      <a:pt x="245" y="110"/>
                      <a:pt x="244" y="109"/>
                    </a:cubicBezTo>
                    <a:cubicBezTo>
                      <a:pt x="237" y="98"/>
                      <a:pt x="237" y="98"/>
                      <a:pt x="237" y="98"/>
                    </a:cubicBezTo>
                    <a:cubicBezTo>
                      <a:pt x="237" y="97"/>
                      <a:pt x="236" y="97"/>
                      <a:pt x="236" y="97"/>
                    </a:cubicBezTo>
                    <a:cubicBezTo>
                      <a:pt x="235" y="97"/>
                      <a:pt x="235" y="97"/>
                      <a:pt x="234" y="97"/>
                    </a:cubicBezTo>
                    <a:cubicBezTo>
                      <a:pt x="234" y="97"/>
                      <a:pt x="233" y="98"/>
                      <a:pt x="233" y="98"/>
                    </a:cubicBezTo>
                    <a:cubicBezTo>
                      <a:pt x="233" y="99"/>
                      <a:pt x="233" y="99"/>
                      <a:pt x="234" y="100"/>
                    </a:cubicBezTo>
                    <a:close/>
                    <a:moveTo>
                      <a:pt x="229" y="104"/>
                    </a:moveTo>
                    <a:cubicBezTo>
                      <a:pt x="228" y="102"/>
                      <a:pt x="227" y="100"/>
                      <a:pt x="228" y="98"/>
                    </a:cubicBezTo>
                    <a:cubicBezTo>
                      <a:pt x="228" y="96"/>
                      <a:pt x="229" y="95"/>
                      <a:pt x="231" y="93"/>
                    </a:cubicBezTo>
                    <a:cubicBezTo>
                      <a:pt x="234" y="92"/>
                      <a:pt x="236" y="91"/>
                      <a:pt x="238" y="92"/>
                    </a:cubicBezTo>
                    <a:cubicBezTo>
                      <a:pt x="239" y="92"/>
                      <a:pt x="241" y="93"/>
                      <a:pt x="243" y="96"/>
                    </a:cubicBezTo>
                    <a:cubicBezTo>
                      <a:pt x="249" y="105"/>
                      <a:pt x="249" y="105"/>
                      <a:pt x="249" y="105"/>
                    </a:cubicBezTo>
                    <a:cubicBezTo>
                      <a:pt x="250" y="107"/>
                      <a:pt x="251" y="109"/>
                      <a:pt x="251" y="111"/>
                    </a:cubicBezTo>
                    <a:cubicBezTo>
                      <a:pt x="250" y="113"/>
                      <a:pt x="249" y="114"/>
                      <a:pt x="247" y="116"/>
                    </a:cubicBezTo>
                    <a:cubicBezTo>
                      <a:pt x="245" y="117"/>
                      <a:pt x="243" y="118"/>
                      <a:pt x="241" y="118"/>
                    </a:cubicBezTo>
                    <a:cubicBezTo>
                      <a:pt x="239" y="117"/>
                      <a:pt x="237" y="116"/>
                      <a:pt x="236" y="114"/>
                    </a:cubicBezTo>
                    <a:cubicBezTo>
                      <a:pt x="229" y="104"/>
                      <a:pt x="229" y="104"/>
                      <a:pt x="229" y="104"/>
                    </a:cubicBezTo>
                    <a:close/>
                    <a:moveTo>
                      <a:pt x="210" y="134"/>
                    </a:moveTo>
                    <a:cubicBezTo>
                      <a:pt x="200" y="109"/>
                      <a:pt x="200" y="109"/>
                      <a:pt x="200" y="109"/>
                    </a:cubicBezTo>
                    <a:cubicBezTo>
                      <a:pt x="209" y="105"/>
                      <a:pt x="209" y="105"/>
                      <a:pt x="209" y="105"/>
                    </a:cubicBezTo>
                    <a:cubicBezTo>
                      <a:pt x="213" y="113"/>
                      <a:pt x="213" y="113"/>
                      <a:pt x="213" y="113"/>
                    </a:cubicBezTo>
                    <a:cubicBezTo>
                      <a:pt x="214" y="114"/>
                      <a:pt x="214" y="115"/>
                      <a:pt x="215" y="116"/>
                    </a:cubicBezTo>
                    <a:cubicBezTo>
                      <a:pt x="215" y="117"/>
                      <a:pt x="216" y="118"/>
                      <a:pt x="216" y="119"/>
                    </a:cubicBezTo>
                    <a:cubicBezTo>
                      <a:pt x="216" y="118"/>
                      <a:pt x="215" y="116"/>
                      <a:pt x="215" y="115"/>
                    </a:cubicBezTo>
                    <a:cubicBezTo>
                      <a:pt x="215" y="114"/>
                      <a:pt x="214" y="113"/>
                      <a:pt x="214" y="113"/>
                    </a:cubicBezTo>
                    <a:cubicBezTo>
                      <a:pt x="212" y="104"/>
                      <a:pt x="212" y="104"/>
                      <a:pt x="212" y="104"/>
                    </a:cubicBezTo>
                    <a:cubicBezTo>
                      <a:pt x="221" y="100"/>
                      <a:pt x="221" y="100"/>
                      <a:pt x="221" y="100"/>
                    </a:cubicBezTo>
                    <a:cubicBezTo>
                      <a:pt x="231" y="125"/>
                      <a:pt x="231" y="125"/>
                      <a:pt x="231" y="125"/>
                    </a:cubicBezTo>
                    <a:cubicBezTo>
                      <a:pt x="226" y="127"/>
                      <a:pt x="226" y="127"/>
                      <a:pt x="226" y="127"/>
                    </a:cubicBezTo>
                    <a:cubicBezTo>
                      <a:pt x="222" y="118"/>
                      <a:pt x="222" y="118"/>
                      <a:pt x="222" y="118"/>
                    </a:cubicBezTo>
                    <a:cubicBezTo>
                      <a:pt x="221" y="116"/>
                      <a:pt x="220" y="114"/>
                      <a:pt x="219" y="112"/>
                    </a:cubicBezTo>
                    <a:cubicBezTo>
                      <a:pt x="219" y="110"/>
                      <a:pt x="218" y="108"/>
                      <a:pt x="217" y="106"/>
                    </a:cubicBezTo>
                    <a:cubicBezTo>
                      <a:pt x="218" y="109"/>
                      <a:pt x="218" y="110"/>
                      <a:pt x="218" y="112"/>
                    </a:cubicBezTo>
                    <a:cubicBezTo>
                      <a:pt x="219" y="113"/>
                      <a:pt x="219" y="114"/>
                      <a:pt x="219" y="115"/>
                    </a:cubicBezTo>
                    <a:cubicBezTo>
                      <a:pt x="222" y="129"/>
                      <a:pt x="222" y="129"/>
                      <a:pt x="222" y="129"/>
                    </a:cubicBezTo>
                    <a:cubicBezTo>
                      <a:pt x="219" y="130"/>
                      <a:pt x="219" y="130"/>
                      <a:pt x="219" y="130"/>
                    </a:cubicBezTo>
                    <a:cubicBezTo>
                      <a:pt x="212" y="119"/>
                      <a:pt x="212" y="119"/>
                      <a:pt x="212" y="119"/>
                    </a:cubicBezTo>
                    <a:cubicBezTo>
                      <a:pt x="211" y="117"/>
                      <a:pt x="210" y="116"/>
                      <a:pt x="209" y="114"/>
                    </a:cubicBezTo>
                    <a:cubicBezTo>
                      <a:pt x="208" y="113"/>
                      <a:pt x="207" y="112"/>
                      <a:pt x="207" y="110"/>
                    </a:cubicBezTo>
                    <a:cubicBezTo>
                      <a:pt x="208" y="112"/>
                      <a:pt x="208" y="114"/>
                      <a:pt x="209" y="116"/>
                    </a:cubicBezTo>
                    <a:cubicBezTo>
                      <a:pt x="210" y="118"/>
                      <a:pt x="211" y="120"/>
                      <a:pt x="212" y="122"/>
                    </a:cubicBezTo>
                    <a:cubicBezTo>
                      <a:pt x="216" y="131"/>
                      <a:pt x="216" y="131"/>
                      <a:pt x="216" y="131"/>
                    </a:cubicBezTo>
                    <a:cubicBezTo>
                      <a:pt x="210" y="134"/>
                      <a:pt x="210" y="134"/>
                      <a:pt x="210" y="134"/>
                    </a:cubicBezTo>
                    <a:close/>
                    <a:moveTo>
                      <a:pt x="184" y="139"/>
                    </a:moveTo>
                    <a:cubicBezTo>
                      <a:pt x="185" y="112"/>
                      <a:pt x="185" y="112"/>
                      <a:pt x="185" y="112"/>
                    </a:cubicBezTo>
                    <a:cubicBezTo>
                      <a:pt x="193" y="111"/>
                      <a:pt x="193" y="111"/>
                      <a:pt x="193" y="111"/>
                    </a:cubicBezTo>
                    <a:cubicBezTo>
                      <a:pt x="202" y="137"/>
                      <a:pt x="202" y="137"/>
                      <a:pt x="202" y="137"/>
                    </a:cubicBezTo>
                    <a:cubicBezTo>
                      <a:pt x="195" y="138"/>
                      <a:pt x="195" y="138"/>
                      <a:pt x="195" y="138"/>
                    </a:cubicBezTo>
                    <a:cubicBezTo>
                      <a:pt x="194" y="133"/>
                      <a:pt x="194" y="133"/>
                      <a:pt x="194" y="133"/>
                    </a:cubicBezTo>
                    <a:cubicBezTo>
                      <a:pt x="190" y="134"/>
                      <a:pt x="190" y="134"/>
                      <a:pt x="190" y="134"/>
                    </a:cubicBezTo>
                    <a:cubicBezTo>
                      <a:pt x="190" y="138"/>
                      <a:pt x="190" y="138"/>
                      <a:pt x="190" y="138"/>
                    </a:cubicBezTo>
                    <a:cubicBezTo>
                      <a:pt x="184" y="139"/>
                      <a:pt x="184" y="139"/>
                      <a:pt x="184" y="139"/>
                    </a:cubicBezTo>
                    <a:close/>
                    <a:moveTo>
                      <a:pt x="190" y="129"/>
                    </a:moveTo>
                    <a:cubicBezTo>
                      <a:pt x="193" y="128"/>
                      <a:pt x="193" y="128"/>
                      <a:pt x="193" y="128"/>
                    </a:cubicBezTo>
                    <a:cubicBezTo>
                      <a:pt x="191" y="120"/>
                      <a:pt x="191" y="120"/>
                      <a:pt x="191" y="120"/>
                    </a:cubicBezTo>
                    <a:cubicBezTo>
                      <a:pt x="190" y="120"/>
                      <a:pt x="190" y="119"/>
                      <a:pt x="190" y="119"/>
                    </a:cubicBezTo>
                    <a:cubicBezTo>
                      <a:pt x="190" y="118"/>
                      <a:pt x="190" y="117"/>
                      <a:pt x="189" y="116"/>
                    </a:cubicBezTo>
                    <a:cubicBezTo>
                      <a:pt x="189" y="117"/>
                      <a:pt x="190" y="117"/>
                      <a:pt x="190" y="118"/>
                    </a:cubicBezTo>
                    <a:cubicBezTo>
                      <a:pt x="190" y="119"/>
                      <a:pt x="190" y="120"/>
                      <a:pt x="190" y="120"/>
                    </a:cubicBezTo>
                    <a:cubicBezTo>
                      <a:pt x="190" y="129"/>
                      <a:pt x="190" y="129"/>
                      <a:pt x="190" y="129"/>
                    </a:cubicBezTo>
                    <a:close/>
                    <a:moveTo>
                      <a:pt x="153" y="132"/>
                    </a:moveTo>
                    <a:cubicBezTo>
                      <a:pt x="159" y="133"/>
                      <a:pt x="159" y="133"/>
                      <a:pt x="159" y="133"/>
                    </a:cubicBezTo>
                    <a:cubicBezTo>
                      <a:pt x="159" y="135"/>
                      <a:pt x="159" y="135"/>
                      <a:pt x="159" y="135"/>
                    </a:cubicBezTo>
                    <a:cubicBezTo>
                      <a:pt x="159" y="136"/>
                      <a:pt x="159" y="136"/>
                      <a:pt x="159" y="137"/>
                    </a:cubicBezTo>
                    <a:cubicBezTo>
                      <a:pt x="160" y="137"/>
                      <a:pt x="160" y="137"/>
                      <a:pt x="161" y="137"/>
                    </a:cubicBezTo>
                    <a:cubicBezTo>
                      <a:pt x="162" y="138"/>
                      <a:pt x="162" y="137"/>
                      <a:pt x="162" y="137"/>
                    </a:cubicBezTo>
                    <a:cubicBezTo>
                      <a:pt x="163" y="137"/>
                      <a:pt x="163" y="136"/>
                      <a:pt x="163" y="135"/>
                    </a:cubicBezTo>
                    <a:cubicBezTo>
                      <a:pt x="163" y="135"/>
                      <a:pt x="163" y="134"/>
                      <a:pt x="163" y="134"/>
                    </a:cubicBezTo>
                    <a:cubicBezTo>
                      <a:pt x="162" y="133"/>
                      <a:pt x="162" y="133"/>
                      <a:pt x="161" y="132"/>
                    </a:cubicBezTo>
                    <a:cubicBezTo>
                      <a:pt x="161" y="132"/>
                      <a:pt x="160" y="131"/>
                      <a:pt x="160" y="131"/>
                    </a:cubicBezTo>
                    <a:cubicBezTo>
                      <a:pt x="158" y="129"/>
                      <a:pt x="157" y="128"/>
                      <a:pt x="156" y="127"/>
                    </a:cubicBezTo>
                    <a:cubicBezTo>
                      <a:pt x="155" y="126"/>
                      <a:pt x="155" y="126"/>
                      <a:pt x="155" y="125"/>
                    </a:cubicBezTo>
                    <a:cubicBezTo>
                      <a:pt x="154" y="124"/>
                      <a:pt x="154" y="123"/>
                      <a:pt x="154" y="122"/>
                    </a:cubicBezTo>
                    <a:cubicBezTo>
                      <a:pt x="154" y="119"/>
                      <a:pt x="155" y="118"/>
                      <a:pt x="156" y="116"/>
                    </a:cubicBezTo>
                    <a:cubicBezTo>
                      <a:pt x="158" y="115"/>
                      <a:pt x="160" y="115"/>
                      <a:pt x="162" y="115"/>
                    </a:cubicBezTo>
                    <a:cubicBezTo>
                      <a:pt x="165" y="115"/>
                      <a:pt x="167" y="116"/>
                      <a:pt x="168" y="117"/>
                    </a:cubicBezTo>
                    <a:cubicBezTo>
                      <a:pt x="169" y="118"/>
                      <a:pt x="170" y="120"/>
                      <a:pt x="169" y="122"/>
                    </a:cubicBezTo>
                    <a:cubicBezTo>
                      <a:pt x="169" y="124"/>
                      <a:pt x="169" y="124"/>
                      <a:pt x="169" y="124"/>
                    </a:cubicBezTo>
                    <a:cubicBezTo>
                      <a:pt x="164" y="124"/>
                      <a:pt x="164" y="124"/>
                      <a:pt x="164" y="124"/>
                    </a:cubicBezTo>
                    <a:cubicBezTo>
                      <a:pt x="164" y="122"/>
                      <a:pt x="164" y="122"/>
                      <a:pt x="164" y="122"/>
                    </a:cubicBezTo>
                    <a:cubicBezTo>
                      <a:pt x="164" y="121"/>
                      <a:pt x="164" y="121"/>
                      <a:pt x="163" y="120"/>
                    </a:cubicBezTo>
                    <a:cubicBezTo>
                      <a:pt x="163" y="120"/>
                      <a:pt x="163" y="120"/>
                      <a:pt x="162" y="120"/>
                    </a:cubicBezTo>
                    <a:cubicBezTo>
                      <a:pt x="161" y="119"/>
                      <a:pt x="161" y="120"/>
                      <a:pt x="161" y="120"/>
                    </a:cubicBezTo>
                    <a:cubicBezTo>
                      <a:pt x="160" y="120"/>
                      <a:pt x="160" y="121"/>
                      <a:pt x="160" y="121"/>
                    </a:cubicBezTo>
                    <a:cubicBezTo>
                      <a:pt x="160" y="122"/>
                      <a:pt x="161" y="124"/>
                      <a:pt x="164" y="126"/>
                    </a:cubicBezTo>
                    <a:cubicBezTo>
                      <a:pt x="164" y="127"/>
                      <a:pt x="164" y="127"/>
                      <a:pt x="164" y="127"/>
                    </a:cubicBezTo>
                    <a:cubicBezTo>
                      <a:pt x="164" y="127"/>
                      <a:pt x="164" y="127"/>
                      <a:pt x="164" y="127"/>
                    </a:cubicBezTo>
                    <a:cubicBezTo>
                      <a:pt x="167" y="129"/>
                      <a:pt x="168" y="130"/>
                      <a:pt x="168" y="131"/>
                    </a:cubicBezTo>
                    <a:cubicBezTo>
                      <a:pt x="169" y="132"/>
                      <a:pt x="169" y="133"/>
                      <a:pt x="169" y="133"/>
                    </a:cubicBezTo>
                    <a:cubicBezTo>
                      <a:pt x="169" y="134"/>
                      <a:pt x="169" y="135"/>
                      <a:pt x="169" y="135"/>
                    </a:cubicBezTo>
                    <a:cubicBezTo>
                      <a:pt x="169" y="138"/>
                      <a:pt x="168" y="139"/>
                      <a:pt x="167" y="141"/>
                    </a:cubicBezTo>
                    <a:cubicBezTo>
                      <a:pt x="165" y="142"/>
                      <a:pt x="163" y="142"/>
                      <a:pt x="161" y="142"/>
                    </a:cubicBezTo>
                    <a:cubicBezTo>
                      <a:pt x="158" y="142"/>
                      <a:pt x="156" y="141"/>
                      <a:pt x="155" y="140"/>
                    </a:cubicBezTo>
                    <a:cubicBezTo>
                      <a:pt x="154" y="139"/>
                      <a:pt x="153" y="137"/>
                      <a:pt x="153" y="134"/>
                    </a:cubicBezTo>
                    <a:cubicBezTo>
                      <a:pt x="153" y="132"/>
                      <a:pt x="153" y="132"/>
                      <a:pt x="153" y="132"/>
                    </a:cubicBezTo>
                    <a:close/>
                    <a:moveTo>
                      <a:pt x="129" y="140"/>
                    </a:moveTo>
                    <a:cubicBezTo>
                      <a:pt x="136" y="113"/>
                      <a:pt x="136" y="113"/>
                      <a:pt x="136" y="113"/>
                    </a:cubicBezTo>
                    <a:cubicBezTo>
                      <a:pt x="144" y="114"/>
                      <a:pt x="144" y="114"/>
                      <a:pt x="144" y="114"/>
                    </a:cubicBezTo>
                    <a:cubicBezTo>
                      <a:pt x="147" y="141"/>
                      <a:pt x="147" y="141"/>
                      <a:pt x="147" y="141"/>
                    </a:cubicBezTo>
                    <a:cubicBezTo>
                      <a:pt x="140" y="140"/>
                      <a:pt x="140" y="140"/>
                      <a:pt x="140" y="140"/>
                    </a:cubicBezTo>
                    <a:cubicBezTo>
                      <a:pt x="140" y="136"/>
                      <a:pt x="140" y="136"/>
                      <a:pt x="140" y="136"/>
                    </a:cubicBezTo>
                    <a:cubicBezTo>
                      <a:pt x="136" y="135"/>
                      <a:pt x="136" y="135"/>
                      <a:pt x="136" y="135"/>
                    </a:cubicBezTo>
                    <a:cubicBezTo>
                      <a:pt x="135" y="140"/>
                      <a:pt x="135" y="140"/>
                      <a:pt x="135" y="140"/>
                    </a:cubicBezTo>
                    <a:cubicBezTo>
                      <a:pt x="129" y="140"/>
                      <a:pt x="129" y="140"/>
                      <a:pt x="129" y="140"/>
                    </a:cubicBezTo>
                    <a:close/>
                    <a:moveTo>
                      <a:pt x="137" y="131"/>
                    </a:moveTo>
                    <a:cubicBezTo>
                      <a:pt x="140" y="131"/>
                      <a:pt x="140" y="131"/>
                      <a:pt x="140" y="131"/>
                    </a:cubicBezTo>
                    <a:cubicBezTo>
                      <a:pt x="140" y="123"/>
                      <a:pt x="140" y="123"/>
                      <a:pt x="140" y="123"/>
                    </a:cubicBezTo>
                    <a:cubicBezTo>
                      <a:pt x="140" y="122"/>
                      <a:pt x="140" y="121"/>
                      <a:pt x="140" y="121"/>
                    </a:cubicBezTo>
                    <a:cubicBezTo>
                      <a:pt x="140" y="120"/>
                      <a:pt x="140" y="119"/>
                      <a:pt x="140" y="118"/>
                    </a:cubicBezTo>
                    <a:cubicBezTo>
                      <a:pt x="140" y="119"/>
                      <a:pt x="140" y="119"/>
                      <a:pt x="139" y="120"/>
                    </a:cubicBezTo>
                    <a:cubicBezTo>
                      <a:pt x="139" y="121"/>
                      <a:pt x="139" y="122"/>
                      <a:pt x="139" y="123"/>
                    </a:cubicBezTo>
                    <a:cubicBezTo>
                      <a:pt x="137" y="131"/>
                      <a:pt x="137" y="131"/>
                      <a:pt x="137" y="131"/>
                    </a:cubicBezTo>
                    <a:close/>
                    <a:moveTo>
                      <a:pt x="113" y="136"/>
                    </a:moveTo>
                    <a:cubicBezTo>
                      <a:pt x="118" y="115"/>
                      <a:pt x="118" y="115"/>
                      <a:pt x="118" y="115"/>
                    </a:cubicBezTo>
                    <a:cubicBezTo>
                      <a:pt x="114" y="114"/>
                      <a:pt x="114" y="114"/>
                      <a:pt x="114" y="114"/>
                    </a:cubicBezTo>
                    <a:cubicBezTo>
                      <a:pt x="115" y="109"/>
                      <a:pt x="115" y="109"/>
                      <a:pt x="115" y="109"/>
                    </a:cubicBezTo>
                    <a:cubicBezTo>
                      <a:pt x="129" y="112"/>
                      <a:pt x="129" y="112"/>
                      <a:pt x="129" y="112"/>
                    </a:cubicBezTo>
                    <a:cubicBezTo>
                      <a:pt x="128" y="117"/>
                      <a:pt x="128" y="117"/>
                      <a:pt x="128" y="117"/>
                    </a:cubicBezTo>
                    <a:cubicBezTo>
                      <a:pt x="124" y="116"/>
                      <a:pt x="124" y="116"/>
                      <a:pt x="124" y="116"/>
                    </a:cubicBezTo>
                    <a:cubicBezTo>
                      <a:pt x="119" y="137"/>
                      <a:pt x="119" y="137"/>
                      <a:pt x="119" y="137"/>
                    </a:cubicBezTo>
                    <a:cubicBezTo>
                      <a:pt x="113" y="136"/>
                      <a:pt x="113" y="136"/>
                      <a:pt x="113" y="136"/>
                    </a:cubicBezTo>
                    <a:close/>
                    <a:moveTo>
                      <a:pt x="95" y="129"/>
                    </a:moveTo>
                    <a:cubicBezTo>
                      <a:pt x="105" y="104"/>
                      <a:pt x="105" y="104"/>
                      <a:pt x="105" y="104"/>
                    </a:cubicBezTo>
                    <a:cubicBezTo>
                      <a:pt x="111" y="107"/>
                      <a:pt x="111" y="107"/>
                      <a:pt x="111" y="107"/>
                    </a:cubicBezTo>
                    <a:cubicBezTo>
                      <a:pt x="101" y="131"/>
                      <a:pt x="101" y="131"/>
                      <a:pt x="101" y="131"/>
                    </a:cubicBezTo>
                    <a:cubicBezTo>
                      <a:pt x="95" y="129"/>
                      <a:pt x="95" y="129"/>
                      <a:pt x="95" y="129"/>
                    </a:cubicBezTo>
                    <a:close/>
                    <a:moveTo>
                      <a:pt x="78" y="110"/>
                    </a:moveTo>
                    <a:cubicBezTo>
                      <a:pt x="83" y="113"/>
                      <a:pt x="83" y="113"/>
                      <a:pt x="83" y="113"/>
                    </a:cubicBezTo>
                    <a:cubicBezTo>
                      <a:pt x="82" y="115"/>
                      <a:pt x="82" y="115"/>
                      <a:pt x="82" y="115"/>
                    </a:cubicBezTo>
                    <a:cubicBezTo>
                      <a:pt x="82" y="115"/>
                      <a:pt x="81" y="116"/>
                      <a:pt x="82" y="117"/>
                    </a:cubicBezTo>
                    <a:cubicBezTo>
                      <a:pt x="82" y="117"/>
                      <a:pt x="82" y="118"/>
                      <a:pt x="82" y="118"/>
                    </a:cubicBezTo>
                    <a:cubicBezTo>
                      <a:pt x="83" y="118"/>
                      <a:pt x="83" y="118"/>
                      <a:pt x="84" y="118"/>
                    </a:cubicBezTo>
                    <a:cubicBezTo>
                      <a:pt x="84" y="118"/>
                      <a:pt x="85" y="118"/>
                      <a:pt x="85" y="117"/>
                    </a:cubicBezTo>
                    <a:cubicBezTo>
                      <a:pt x="86" y="117"/>
                      <a:pt x="86" y="116"/>
                      <a:pt x="86" y="115"/>
                    </a:cubicBezTo>
                    <a:cubicBezTo>
                      <a:pt x="86" y="115"/>
                      <a:pt x="86" y="114"/>
                      <a:pt x="85" y="113"/>
                    </a:cubicBezTo>
                    <a:cubicBezTo>
                      <a:pt x="85" y="113"/>
                      <a:pt x="85" y="112"/>
                      <a:pt x="85" y="112"/>
                    </a:cubicBezTo>
                    <a:cubicBezTo>
                      <a:pt x="84" y="109"/>
                      <a:pt x="83" y="108"/>
                      <a:pt x="83" y="106"/>
                    </a:cubicBezTo>
                    <a:cubicBezTo>
                      <a:pt x="83" y="106"/>
                      <a:pt x="83" y="105"/>
                      <a:pt x="83" y="104"/>
                    </a:cubicBezTo>
                    <a:cubicBezTo>
                      <a:pt x="83" y="103"/>
                      <a:pt x="84" y="102"/>
                      <a:pt x="84" y="101"/>
                    </a:cubicBezTo>
                    <a:cubicBezTo>
                      <a:pt x="85" y="99"/>
                      <a:pt x="87" y="98"/>
                      <a:pt x="89" y="97"/>
                    </a:cubicBezTo>
                    <a:cubicBezTo>
                      <a:pt x="91" y="97"/>
                      <a:pt x="93" y="97"/>
                      <a:pt x="95" y="99"/>
                    </a:cubicBezTo>
                    <a:cubicBezTo>
                      <a:pt x="97" y="100"/>
                      <a:pt x="98" y="102"/>
                      <a:pt x="98" y="103"/>
                    </a:cubicBezTo>
                    <a:cubicBezTo>
                      <a:pt x="99" y="105"/>
                      <a:pt x="99" y="107"/>
                      <a:pt x="97" y="108"/>
                    </a:cubicBezTo>
                    <a:cubicBezTo>
                      <a:pt x="96" y="110"/>
                      <a:pt x="96" y="110"/>
                      <a:pt x="96" y="110"/>
                    </a:cubicBezTo>
                    <a:cubicBezTo>
                      <a:pt x="91" y="107"/>
                      <a:pt x="91" y="107"/>
                      <a:pt x="91" y="107"/>
                    </a:cubicBezTo>
                    <a:cubicBezTo>
                      <a:pt x="92" y="106"/>
                      <a:pt x="92" y="106"/>
                      <a:pt x="92" y="106"/>
                    </a:cubicBezTo>
                    <a:cubicBezTo>
                      <a:pt x="93" y="105"/>
                      <a:pt x="93" y="104"/>
                      <a:pt x="93" y="104"/>
                    </a:cubicBezTo>
                    <a:cubicBezTo>
                      <a:pt x="93" y="103"/>
                      <a:pt x="93" y="103"/>
                      <a:pt x="92" y="103"/>
                    </a:cubicBezTo>
                    <a:cubicBezTo>
                      <a:pt x="92" y="102"/>
                      <a:pt x="91" y="102"/>
                      <a:pt x="91" y="102"/>
                    </a:cubicBezTo>
                    <a:cubicBezTo>
                      <a:pt x="90" y="103"/>
                      <a:pt x="90" y="103"/>
                      <a:pt x="89" y="103"/>
                    </a:cubicBezTo>
                    <a:cubicBezTo>
                      <a:pt x="89" y="104"/>
                      <a:pt x="89" y="106"/>
                      <a:pt x="90" y="110"/>
                    </a:cubicBezTo>
                    <a:cubicBezTo>
                      <a:pt x="90" y="110"/>
                      <a:pt x="90" y="110"/>
                      <a:pt x="90" y="110"/>
                    </a:cubicBezTo>
                    <a:cubicBezTo>
                      <a:pt x="91" y="110"/>
                      <a:pt x="91" y="110"/>
                      <a:pt x="91" y="110"/>
                    </a:cubicBezTo>
                    <a:cubicBezTo>
                      <a:pt x="92" y="113"/>
                      <a:pt x="92" y="115"/>
                      <a:pt x="92" y="116"/>
                    </a:cubicBezTo>
                    <a:cubicBezTo>
                      <a:pt x="92" y="117"/>
                      <a:pt x="92" y="117"/>
                      <a:pt x="91" y="118"/>
                    </a:cubicBezTo>
                    <a:cubicBezTo>
                      <a:pt x="91" y="119"/>
                      <a:pt x="91" y="119"/>
                      <a:pt x="91" y="120"/>
                    </a:cubicBezTo>
                    <a:cubicBezTo>
                      <a:pt x="89" y="122"/>
                      <a:pt x="88" y="123"/>
                      <a:pt x="86" y="123"/>
                    </a:cubicBezTo>
                    <a:cubicBezTo>
                      <a:pt x="84" y="124"/>
                      <a:pt x="82" y="123"/>
                      <a:pt x="80" y="122"/>
                    </a:cubicBezTo>
                    <a:cubicBezTo>
                      <a:pt x="78" y="120"/>
                      <a:pt x="76" y="119"/>
                      <a:pt x="76" y="117"/>
                    </a:cubicBezTo>
                    <a:cubicBezTo>
                      <a:pt x="75" y="115"/>
                      <a:pt x="76" y="113"/>
                      <a:pt x="77" y="111"/>
                    </a:cubicBezTo>
                    <a:cubicBezTo>
                      <a:pt x="78" y="110"/>
                      <a:pt x="78" y="110"/>
                      <a:pt x="78" y="110"/>
                    </a:cubicBezTo>
                    <a:close/>
                    <a:moveTo>
                      <a:pt x="68" y="95"/>
                    </a:moveTo>
                    <a:cubicBezTo>
                      <a:pt x="69" y="95"/>
                      <a:pt x="70" y="96"/>
                      <a:pt x="71" y="96"/>
                    </a:cubicBezTo>
                    <a:cubicBezTo>
                      <a:pt x="71" y="96"/>
                      <a:pt x="72" y="96"/>
                      <a:pt x="72" y="95"/>
                    </a:cubicBezTo>
                    <a:cubicBezTo>
                      <a:pt x="73" y="94"/>
                      <a:pt x="73" y="94"/>
                      <a:pt x="73" y="94"/>
                    </a:cubicBezTo>
                    <a:cubicBezTo>
                      <a:pt x="74" y="93"/>
                      <a:pt x="74" y="92"/>
                      <a:pt x="74" y="92"/>
                    </a:cubicBezTo>
                    <a:cubicBezTo>
                      <a:pt x="74" y="91"/>
                      <a:pt x="73" y="91"/>
                      <a:pt x="72" y="90"/>
                    </a:cubicBezTo>
                    <a:cubicBezTo>
                      <a:pt x="72" y="90"/>
                      <a:pt x="72" y="90"/>
                      <a:pt x="72" y="90"/>
                    </a:cubicBezTo>
                    <a:cubicBezTo>
                      <a:pt x="68" y="95"/>
                      <a:pt x="68" y="95"/>
                      <a:pt x="68" y="95"/>
                    </a:cubicBezTo>
                    <a:close/>
                    <a:moveTo>
                      <a:pt x="54" y="103"/>
                    </a:moveTo>
                    <a:cubicBezTo>
                      <a:pt x="70" y="82"/>
                      <a:pt x="70" y="82"/>
                      <a:pt x="70" y="82"/>
                    </a:cubicBezTo>
                    <a:cubicBezTo>
                      <a:pt x="77" y="88"/>
                      <a:pt x="77" y="88"/>
                      <a:pt x="77" y="88"/>
                    </a:cubicBezTo>
                    <a:cubicBezTo>
                      <a:pt x="79" y="89"/>
                      <a:pt x="80" y="91"/>
                      <a:pt x="80" y="92"/>
                    </a:cubicBezTo>
                    <a:cubicBezTo>
                      <a:pt x="80" y="94"/>
                      <a:pt x="80" y="95"/>
                      <a:pt x="79" y="97"/>
                    </a:cubicBezTo>
                    <a:cubicBezTo>
                      <a:pt x="78" y="97"/>
                      <a:pt x="78" y="97"/>
                      <a:pt x="78" y="97"/>
                    </a:cubicBezTo>
                    <a:cubicBezTo>
                      <a:pt x="78" y="98"/>
                      <a:pt x="78" y="98"/>
                      <a:pt x="78" y="98"/>
                    </a:cubicBezTo>
                    <a:cubicBezTo>
                      <a:pt x="77" y="99"/>
                      <a:pt x="76" y="100"/>
                      <a:pt x="75" y="100"/>
                    </a:cubicBezTo>
                    <a:cubicBezTo>
                      <a:pt x="74" y="100"/>
                      <a:pt x="73" y="100"/>
                      <a:pt x="72" y="100"/>
                    </a:cubicBezTo>
                    <a:cubicBezTo>
                      <a:pt x="72" y="101"/>
                      <a:pt x="73" y="102"/>
                      <a:pt x="73" y="103"/>
                    </a:cubicBezTo>
                    <a:cubicBezTo>
                      <a:pt x="73" y="104"/>
                      <a:pt x="72" y="105"/>
                      <a:pt x="71" y="106"/>
                    </a:cubicBezTo>
                    <a:cubicBezTo>
                      <a:pt x="67" y="111"/>
                      <a:pt x="67" y="111"/>
                      <a:pt x="67" y="111"/>
                    </a:cubicBezTo>
                    <a:cubicBezTo>
                      <a:pt x="67" y="111"/>
                      <a:pt x="66" y="112"/>
                      <a:pt x="66" y="112"/>
                    </a:cubicBezTo>
                    <a:cubicBezTo>
                      <a:pt x="66" y="112"/>
                      <a:pt x="66" y="113"/>
                      <a:pt x="66" y="113"/>
                    </a:cubicBezTo>
                    <a:cubicBezTo>
                      <a:pt x="61" y="109"/>
                      <a:pt x="61" y="109"/>
                      <a:pt x="61" y="109"/>
                    </a:cubicBezTo>
                    <a:cubicBezTo>
                      <a:pt x="61" y="109"/>
                      <a:pt x="61" y="109"/>
                      <a:pt x="62" y="108"/>
                    </a:cubicBezTo>
                    <a:cubicBezTo>
                      <a:pt x="62" y="108"/>
                      <a:pt x="62" y="107"/>
                      <a:pt x="63" y="107"/>
                    </a:cubicBezTo>
                    <a:cubicBezTo>
                      <a:pt x="66" y="103"/>
                      <a:pt x="66" y="103"/>
                      <a:pt x="66" y="103"/>
                    </a:cubicBezTo>
                    <a:cubicBezTo>
                      <a:pt x="67" y="102"/>
                      <a:pt x="67" y="101"/>
                      <a:pt x="67" y="100"/>
                    </a:cubicBezTo>
                    <a:cubicBezTo>
                      <a:pt x="67" y="99"/>
                      <a:pt x="67" y="99"/>
                      <a:pt x="66" y="98"/>
                    </a:cubicBezTo>
                    <a:cubicBezTo>
                      <a:pt x="58" y="107"/>
                      <a:pt x="58" y="107"/>
                      <a:pt x="58" y="107"/>
                    </a:cubicBezTo>
                    <a:cubicBezTo>
                      <a:pt x="54" y="103"/>
                      <a:pt x="54" y="103"/>
                      <a:pt x="54" y="103"/>
                    </a:cubicBezTo>
                    <a:close/>
                    <a:moveTo>
                      <a:pt x="37" y="87"/>
                    </a:moveTo>
                    <a:cubicBezTo>
                      <a:pt x="57" y="69"/>
                      <a:pt x="57" y="69"/>
                      <a:pt x="57" y="69"/>
                    </a:cubicBezTo>
                    <a:cubicBezTo>
                      <a:pt x="66" y="78"/>
                      <a:pt x="66" y="78"/>
                      <a:pt x="66" y="78"/>
                    </a:cubicBezTo>
                    <a:cubicBezTo>
                      <a:pt x="62" y="82"/>
                      <a:pt x="62" y="82"/>
                      <a:pt x="62" y="82"/>
                    </a:cubicBezTo>
                    <a:cubicBezTo>
                      <a:pt x="57" y="77"/>
                      <a:pt x="57" y="77"/>
                      <a:pt x="57" y="77"/>
                    </a:cubicBezTo>
                    <a:cubicBezTo>
                      <a:pt x="53" y="80"/>
                      <a:pt x="53" y="80"/>
                      <a:pt x="53" y="80"/>
                    </a:cubicBezTo>
                    <a:cubicBezTo>
                      <a:pt x="58" y="85"/>
                      <a:pt x="58" y="85"/>
                      <a:pt x="58" y="85"/>
                    </a:cubicBezTo>
                    <a:cubicBezTo>
                      <a:pt x="54" y="89"/>
                      <a:pt x="54" y="89"/>
                      <a:pt x="54" y="89"/>
                    </a:cubicBezTo>
                    <a:cubicBezTo>
                      <a:pt x="50" y="84"/>
                      <a:pt x="50" y="84"/>
                      <a:pt x="50" y="84"/>
                    </a:cubicBezTo>
                    <a:cubicBezTo>
                      <a:pt x="45" y="88"/>
                      <a:pt x="45" y="88"/>
                      <a:pt x="45" y="88"/>
                    </a:cubicBezTo>
                    <a:cubicBezTo>
                      <a:pt x="51" y="93"/>
                      <a:pt x="51" y="93"/>
                      <a:pt x="51" y="93"/>
                    </a:cubicBezTo>
                    <a:cubicBezTo>
                      <a:pt x="47" y="97"/>
                      <a:pt x="47" y="97"/>
                      <a:pt x="47" y="97"/>
                    </a:cubicBezTo>
                    <a:cubicBezTo>
                      <a:pt x="37" y="87"/>
                      <a:pt x="37" y="87"/>
                      <a:pt x="37" y="87"/>
                    </a:cubicBezTo>
                    <a:close/>
                    <a:moveTo>
                      <a:pt x="25" y="70"/>
                    </a:moveTo>
                    <a:cubicBezTo>
                      <a:pt x="45" y="51"/>
                      <a:pt x="45" y="51"/>
                      <a:pt x="45" y="51"/>
                    </a:cubicBezTo>
                    <a:cubicBezTo>
                      <a:pt x="48" y="57"/>
                      <a:pt x="48" y="57"/>
                      <a:pt x="48" y="57"/>
                    </a:cubicBezTo>
                    <a:cubicBezTo>
                      <a:pt x="40" y="64"/>
                      <a:pt x="40" y="64"/>
                      <a:pt x="40" y="64"/>
                    </a:cubicBezTo>
                    <a:cubicBezTo>
                      <a:pt x="39" y="64"/>
                      <a:pt x="38" y="65"/>
                      <a:pt x="37" y="66"/>
                    </a:cubicBezTo>
                    <a:cubicBezTo>
                      <a:pt x="36" y="67"/>
                      <a:pt x="34" y="68"/>
                      <a:pt x="32" y="69"/>
                    </a:cubicBezTo>
                    <a:cubicBezTo>
                      <a:pt x="34" y="68"/>
                      <a:pt x="37" y="67"/>
                      <a:pt x="39" y="65"/>
                    </a:cubicBezTo>
                    <a:cubicBezTo>
                      <a:pt x="40" y="65"/>
                      <a:pt x="40" y="65"/>
                      <a:pt x="40" y="65"/>
                    </a:cubicBezTo>
                    <a:cubicBezTo>
                      <a:pt x="50" y="60"/>
                      <a:pt x="50" y="60"/>
                      <a:pt x="50" y="60"/>
                    </a:cubicBezTo>
                    <a:cubicBezTo>
                      <a:pt x="54" y="65"/>
                      <a:pt x="54" y="65"/>
                      <a:pt x="54" y="65"/>
                    </a:cubicBezTo>
                    <a:cubicBezTo>
                      <a:pt x="29" y="76"/>
                      <a:pt x="29" y="76"/>
                      <a:pt x="29" y="76"/>
                    </a:cubicBezTo>
                    <a:cubicBezTo>
                      <a:pt x="25" y="70"/>
                      <a:pt x="25" y="70"/>
                      <a:pt x="25" y="70"/>
                    </a:cubicBezTo>
                    <a:close/>
                    <a:moveTo>
                      <a:pt x="15" y="53"/>
                    </a:moveTo>
                    <a:cubicBezTo>
                      <a:pt x="39" y="41"/>
                      <a:pt x="39" y="41"/>
                      <a:pt x="39" y="41"/>
                    </a:cubicBezTo>
                    <a:cubicBezTo>
                      <a:pt x="42" y="47"/>
                      <a:pt x="42" y="47"/>
                      <a:pt x="42" y="47"/>
                    </a:cubicBezTo>
                    <a:cubicBezTo>
                      <a:pt x="18" y="58"/>
                      <a:pt x="18" y="58"/>
                      <a:pt x="18" y="58"/>
                    </a:cubicBezTo>
                    <a:cubicBezTo>
                      <a:pt x="15" y="53"/>
                      <a:pt x="15" y="53"/>
                      <a:pt x="15" y="53"/>
                    </a:cubicBezTo>
                    <a:close/>
                    <a:moveTo>
                      <a:pt x="5" y="29"/>
                    </a:moveTo>
                    <a:cubicBezTo>
                      <a:pt x="31" y="20"/>
                      <a:pt x="31" y="20"/>
                      <a:pt x="31" y="20"/>
                    </a:cubicBezTo>
                    <a:cubicBezTo>
                      <a:pt x="33" y="26"/>
                      <a:pt x="33" y="26"/>
                      <a:pt x="33" y="26"/>
                    </a:cubicBezTo>
                    <a:cubicBezTo>
                      <a:pt x="24" y="33"/>
                      <a:pt x="24" y="33"/>
                      <a:pt x="24" y="33"/>
                    </a:cubicBezTo>
                    <a:cubicBezTo>
                      <a:pt x="23" y="33"/>
                      <a:pt x="22" y="34"/>
                      <a:pt x="20" y="35"/>
                    </a:cubicBezTo>
                    <a:cubicBezTo>
                      <a:pt x="19" y="36"/>
                      <a:pt x="18" y="36"/>
                      <a:pt x="17" y="37"/>
                    </a:cubicBezTo>
                    <a:cubicBezTo>
                      <a:pt x="18" y="37"/>
                      <a:pt x="19" y="36"/>
                      <a:pt x="21" y="35"/>
                    </a:cubicBezTo>
                    <a:cubicBezTo>
                      <a:pt x="22" y="35"/>
                      <a:pt x="23" y="34"/>
                      <a:pt x="25" y="34"/>
                    </a:cubicBezTo>
                    <a:cubicBezTo>
                      <a:pt x="34" y="31"/>
                      <a:pt x="34" y="31"/>
                      <a:pt x="34" y="31"/>
                    </a:cubicBezTo>
                    <a:cubicBezTo>
                      <a:pt x="36" y="36"/>
                      <a:pt x="36" y="36"/>
                      <a:pt x="36" y="36"/>
                    </a:cubicBezTo>
                    <a:cubicBezTo>
                      <a:pt x="11" y="45"/>
                      <a:pt x="11" y="45"/>
                      <a:pt x="11" y="45"/>
                    </a:cubicBezTo>
                    <a:cubicBezTo>
                      <a:pt x="9" y="39"/>
                      <a:pt x="9" y="39"/>
                      <a:pt x="9" y="39"/>
                    </a:cubicBezTo>
                    <a:cubicBezTo>
                      <a:pt x="19" y="32"/>
                      <a:pt x="19" y="32"/>
                      <a:pt x="19" y="32"/>
                    </a:cubicBezTo>
                    <a:cubicBezTo>
                      <a:pt x="20" y="31"/>
                      <a:pt x="21" y="30"/>
                      <a:pt x="22" y="29"/>
                    </a:cubicBezTo>
                    <a:cubicBezTo>
                      <a:pt x="23" y="29"/>
                      <a:pt x="24" y="28"/>
                      <a:pt x="25" y="27"/>
                    </a:cubicBezTo>
                    <a:cubicBezTo>
                      <a:pt x="23" y="28"/>
                      <a:pt x="22" y="29"/>
                      <a:pt x="20" y="30"/>
                    </a:cubicBezTo>
                    <a:cubicBezTo>
                      <a:pt x="18" y="30"/>
                      <a:pt x="17" y="31"/>
                      <a:pt x="15" y="31"/>
                    </a:cubicBezTo>
                    <a:cubicBezTo>
                      <a:pt x="7" y="34"/>
                      <a:pt x="7" y="34"/>
                      <a:pt x="7" y="34"/>
                    </a:cubicBezTo>
                    <a:cubicBezTo>
                      <a:pt x="5" y="29"/>
                      <a:pt x="5" y="29"/>
                      <a:pt x="5" y="29"/>
                    </a:cubicBezTo>
                    <a:close/>
                    <a:moveTo>
                      <a:pt x="27" y="6"/>
                    </a:moveTo>
                    <a:cubicBezTo>
                      <a:pt x="8" y="8"/>
                      <a:pt x="8" y="8"/>
                      <a:pt x="8" y="8"/>
                    </a:cubicBezTo>
                    <a:cubicBezTo>
                      <a:pt x="7" y="8"/>
                      <a:pt x="6" y="8"/>
                      <a:pt x="6" y="9"/>
                    </a:cubicBezTo>
                    <a:cubicBezTo>
                      <a:pt x="5" y="9"/>
                      <a:pt x="5" y="10"/>
                      <a:pt x="5" y="10"/>
                    </a:cubicBezTo>
                    <a:cubicBezTo>
                      <a:pt x="5" y="11"/>
                      <a:pt x="6" y="11"/>
                      <a:pt x="6" y="12"/>
                    </a:cubicBezTo>
                    <a:cubicBezTo>
                      <a:pt x="7" y="12"/>
                      <a:pt x="7" y="12"/>
                      <a:pt x="8" y="12"/>
                    </a:cubicBezTo>
                    <a:cubicBezTo>
                      <a:pt x="28" y="10"/>
                      <a:pt x="28" y="10"/>
                      <a:pt x="28" y="10"/>
                    </a:cubicBezTo>
                    <a:cubicBezTo>
                      <a:pt x="28" y="16"/>
                      <a:pt x="28" y="16"/>
                      <a:pt x="28" y="16"/>
                    </a:cubicBezTo>
                    <a:cubicBezTo>
                      <a:pt x="10" y="18"/>
                      <a:pt x="10" y="18"/>
                      <a:pt x="10" y="18"/>
                    </a:cubicBezTo>
                    <a:cubicBezTo>
                      <a:pt x="7" y="18"/>
                      <a:pt x="5" y="18"/>
                      <a:pt x="3" y="16"/>
                    </a:cubicBezTo>
                    <a:cubicBezTo>
                      <a:pt x="2" y="15"/>
                      <a:pt x="1" y="13"/>
                      <a:pt x="1" y="11"/>
                    </a:cubicBezTo>
                    <a:cubicBezTo>
                      <a:pt x="0" y="8"/>
                      <a:pt x="1" y="6"/>
                      <a:pt x="2" y="5"/>
                    </a:cubicBezTo>
                    <a:cubicBezTo>
                      <a:pt x="3" y="3"/>
                      <a:pt x="5" y="2"/>
                      <a:pt x="8" y="2"/>
                    </a:cubicBezTo>
                    <a:cubicBezTo>
                      <a:pt x="27" y="0"/>
                      <a:pt x="27" y="0"/>
                      <a:pt x="27" y="0"/>
                    </a:cubicBezTo>
                    <a:cubicBezTo>
                      <a:pt x="27" y="6"/>
                      <a:pt x="27" y="6"/>
                      <a:pt x="2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36" name="Freeform 18">
                <a:extLst>
                  <a:ext uri="{FF2B5EF4-FFF2-40B4-BE49-F238E27FC236}">
                    <a16:creationId xmlns:a16="http://schemas.microsoft.com/office/drawing/2014/main" id="{E79B4F37-0B34-4466-99C7-DEF95171236D}"/>
                  </a:ext>
                </a:extLst>
              </p:cNvPr>
              <p:cNvSpPr>
                <a:spLocks noEditPoints="1"/>
              </p:cNvSpPr>
              <p:nvPr/>
            </p:nvSpPr>
            <p:spPr bwMode="auto">
              <a:xfrm>
                <a:off x="3851276" y="1292225"/>
                <a:ext cx="1435100" cy="1433513"/>
              </a:xfrm>
              <a:custGeom>
                <a:avLst/>
                <a:gdLst>
                  <a:gd name="T0" fmla="*/ 191 w 381"/>
                  <a:gd name="T1" fmla="*/ 0 h 381"/>
                  <a:gd name="T2" fmla="*/ 381 w 381"/>
                  <a:gd name="T3" fmla="*/ 191 h 381"/>
                  <a:gd name="T4" fmla="*/ 191 w 381"/>
                  <a:gd name="T5" fmla="*/ 381 h 381"/>
                  <a:gd name="T6" fmla="*/ 0 w 381"/>
                  <a:gd name="T7" fmla="*/ 191 h 381"/>
                  <a:gd name="T8" fmla="*/ 191 w 381"/>
                  <a:gd name="T9" fmla="*/ 0 h 381"/>
                  <a:gd name="T10" fmla="*/ 191 w 381"/>
                  <a:gd name="T11" fmla="*/ 17 h 381"/>
                  <a:gd name="T12" fmla="*/ 365 w 381"/>
                  <a:gd name="T13" fmla="*/ 191 h 381"/>
                  <a:gd name="T14" fmla="*/ 191 w 381"/>
                  <a:gd name="T15" fmla="*/ 365 h 381"/>
                  <a:gd name="T16" fmla="*/ 16 w 381"/>
                  <a:gd name="T17" fmla="*/ 191 h 381"/>
                  <a:gd name="T18" fmla="*/ 191 w 381"/>
                  <a:gd name="T19" fmla="*/ 17 h 381"/>
                  <a:gd name="T20" fmla="*/ 191 w 381"/>
                  <a:gd name="T21" fmla="*/ 21 h 381"/>
                  <a:gd name="T22" fmla="*/ 361 w 381"/>
                  <a:gd name="T23" fmla="*/ 191 h 381"/>
                  <a:gd name="T24" fmla="*/ 191 w 381"/>
                  <a:gd name="T25" fmla="*/ 361 h 381"/>
                  <a:gd name="T26" fmla="*/ 20 w 381"/>
                  <a:gd name="T27" fmla="*/ 191 h 381"/>
                  <a:gd name="T28" fmla="*/ 191 w 381"/>
                  <a:gd name="T29" fmla="*/ 21 h 381"/>
                  <a:gd name="T30" fmla="*/ 191 w 381"/>
                  <a:gd name="T31" fmla="*/ 73 h 381"/>
                  <a:gd name="T32" fmla="*/ 309 w 381"/>
                  <a:gd name="T33" fmla="*/ 191 h 381"/>
                  <a:gd name="T34" fmla="*/ 191 w 381"/>
                  <a:gd name="T35" fmla="*/ 309 h 381"/>
                  <a:gd name="T36" fmla="*/ 72 w 381"/>
                  <a:gd name="T37" fmla="*/ 191 h 381"/>
                  <a:gd name="T38" fmla="*/ 191 w 381"/>
                  <a:gd name="T39" fmla="*/ 73 h 381"/>
                  <a:gd name="T40" fmla="*/ 191 w 381"/>
                  <a:gd name="T41" fmla="*/ 76 h 381"/>
                  <a:gd name="T42" fmla="*/ 305 w 381"/>
                  <a:gd name="T43" fmla="*/ 191 h 381"/>
                  <a:gd name="T44" fmla="*/ 191 w 381"/>
                  <a:gd name="T45" fmla="*/ 306 h 381"/>
                  <a:gd name="T46" fmla="*/ 76 w 381"/>
                  <a:gd name="T47" fmla="*/ 191 h 381"/>
                  <a:gd name="T48" fmla="*/ 191 w 381"/>
                  <a:gd name="T49" fmla="*/ 76 h 381"/>
                  <a:gd name="T50" fmla="*/ 191 w 381"/>
                  <a:gd name="T51" fmla="*/ 9 h 381"/>
                  <a:gd name="T52" fmla="*/ 372 w 381"/>
                  <a:gd name="T53" fmla="*/ 191 h 381"/>
                  <a:gd name="T54" fmla="*/ 191 w 381"/>
                  <a:gd name="T55" fmla="*/ 373 h 381"/>
                  <a:gd name="T56" fmla="*/ 9 w 381"/>
                  <a:gd name="T57" fmla="*/ 191 h 381"/>
                  <a:gd name="T58" fmla="*/ 191 w 381"/>
                  <a:gd name="T59" fmla="*/ 9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1" h="381">
                    <a:moveTo>
                      <a:pt x="191" y="0"/>
                    </a:moveTo>
                    <a:cubicBezTo>
                      <a:pt x="296" y="0"/>
                      <a:pt x="381" y="86"/>
                      <a:pt x="381" y="191"/>
                    </a:cubicBezTo>
                    <a:cubicBezTo>
                      <a:pt x="381" y="296"/>
                      <a:pt x="296" y="381"/>
                      <a:pt x="191" y="381"/>
                    </a:cubicBezTo>
                    <a:cubicBezTo>
                      <a:pt x="86" y="381"/>
                      <a:pt x="0" y="296"/>
                      <a:pt x="0" y="191"/>
                    </a:cubicBezTo>
                    <a:cubicBezTo>
                      <a:pt x="0" y="86"/>
                      <a:pt x="86" y="0"/>
                      <a:pt x="191" y="0"/>
                    </a:cubicBezTo>
                    <a:close/>
                    <a:moveTo>
                      <a:pt x="191" y="17"/>
                    </a:moveTo>
                    <a:cubicBezTo>
                      <a:pt x="286" y="17"/>
                      <a:pt x="365" y="95"/>
                      <a:pt x="365" y="191"/>
                    </a:cubicBezTo>
                    <a:cubicBezTo>
                      <a:pt x="365" y="287"/>
                      <a:pt x="286" y="365"/>
                      <a:pt x="191" y="365"/>
                    </a:cubicBezTo>
                    <a:cubicBezTo>
                      <a:pt x="95" y="365"/>
                      <a:pt x="16" y="287"/>
                      <a:pt x="16" y="191"/>
                    </a:cubicBezTo>
                    <a:cubicBezTo>
                      <a:pt x="16" y="95"/>
                      <a:pt x="95" y="17"/>
                      <a:pt x="191" y="17"/>
                    </a:cubicBezTo>
                    <a:close/>
                    <a:moveTo>
                      <a:pt x="191" y="21"/>
                    </a:moveTo>
                    <a:cubicBezTo>
                      <a:pt x="284" y="21"/>
                      <a:pt x="361" y="97"/>
                      <a:pt x="361" y="191"/>
                    </a:cubicBezTo>
                    <a:cubicBezTo>
                      <a:pt x="361" y="285"/>
                      <a:pt x="284" y="361"/>
                      <a:pt x="191" y="361"/>
                    </a:cubicBezTo>
                    <a:cubicBezTo>
                      <a:pt x="97" y="361"/>
                      <a:pt x="20" y="285"/>
                      <a:pt x="20" y="191"/>
                    </a:cubicBezTo>
                    <a:cubicBezTo>
                      <a:pt x="20" y="97"/>
                      <a:pt x="97" y="21"/>
                      <a:pt x="191" y="21"/>
                    </a:cubicBezTo>
                    <a:close/>
                    <a:moveTo>
                      <a:pt x="191" y="73"/>
                    </a:moveTo>
                    <a:cubicBezTo>
                      <a:pt x="256" y="73"/>
                      <a:pt x="309" y="126"/>
                      <a:pt x="309" y="191"/>
                    </a:cubicBezTo>
                    <a:cubicBezTo>
                      <a:pt x="309" y="256"/>
                      <a:pt x="256" y="309"/>
                      <a:pt x="191" y="309"/>
                    </a:cubicBezTo>
                    <a:cubicBezTo>
                      <a:pt x="126" y="309"/>
                      <a:pt x="72" y="256"/>
                      <a:pt x="72" y="191"/>
                    </a:cubicBezTo>
                    <a:cubicBezTo>
                      <a:pt x="72" y="126"/>
                      <a:pt x="126" y="73"/>
                      <a:pt x="191" y="73"/>
                    </a:cubicBezTo>
                    <a:close/>
                    <a:moveTo>
                      <a:pt x="191" y="76"/>
                    </a:moveTo>
                    <a:cubicBezTo>
                      <a:pt x="254" y="76"/>
                      <a:pt x="305" y="128"/>
                      <a:pt x="305" y="191"/>
                    </a:cubicBezTo>
                    <a:cubicBezTo>
                      <a:pt x="305" y="254"/>
                      <a:pt x="254" y="306"/>
                      <a:pt x="191" y="306"/>
                    </a:cubicBezTo>
                    <a:cubicBezTo>
                      <a:pt x="127" y="306"/>
                      <a:pt x="76" y="254"/>
                      <a:pt x="76" y="191"/>
                    </a:cubicBezTo>
                    <a:cubicBezTo>
                      <a:pt x="76" y="128"/>
                      <a:pt x="127" y="76"/>
                      <a:pt x="191" y="76"/>
                    </a:cubicBezTo>
                    <a:close/>
                    <a:moveTo>
                      <a:pt x="191" y="9"/>
                    </a:moveTo>
                    <a:cubicBezTo>
                      <a:pt x="291" y="9"/>
                      <a:pt x="372" y="91"/>
                      <a:pt x="372" y="191"/>
                    </a:cubicBezTo>
                    <a:cubicBezTo>
                      <a:pt x="372" y="291"/>
                      <a:pt x="291" y="373"/>
                      <a:pt x="191" y="373"/>
                    </a:cubicBezTo>
                    <a:cubicBezTo>
                      <a:pt x="90" y="373"/>
                      <a:pt x="9" y="291"/>
                      <a:pt x="9" y="191"/>
                    </a:cubicBezTo>
                    <a:cubicBezTo>
                      <a:pt x="9" y="91"/>
                      <a:pt x="90" y="9"/>
                      <a:pt x="191"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37" name="Freeform 19">
                <a:extLst>
                  <a:ext uri="{FF2B5EF4-FFF2-40B4-BE49-F238E27FC236}">
                    <a16:creationId xmlns:a16="http://schemas.microsoft.com/office/drawing/2014/main" id="{F4380FEE-C35A-46AA-8A6F-E4A05593B5CB}"/>
                  </a:ext>
                </a:extLst>
              </p:cNvPr>
              <p:cNvSpPr>
                <a:spLocks noEditPoints="1"/>
              </p:cNvSpPr>
              <p:nvPr/>
            </p:nvSpPr>
            <p:spPr bwMode="auto">
              <a:xfrm>
                <a:off x="4416426" y="1778000"/>
                <a:ext cx="304800" cy="225425"/>
              </a:xfrm>
              <a:custGeom>
                <a:avLst/>
                <a:gdLst>
                  <a:gd name="T0" fmla="*/ 70 w 81"/>
                  <a:gd name="T1" fmla="*/ 19 h 60"/>
                  <a:gd name="T2" fmla="*/ 79 w 81"/>
                  <a:gd name="T3" fmla="*/ 14 h 60"/>
                  <a:gd name="T4" fmla="*/ 61 w 81"/>
                  <a:gd name="T5" fmla="*/ 19 h 60"/>
                  <a:gd name="T6" fmla="*/ 46 w 81"/>
                  <a:gd name="T7" fmla="*/ 34 h 60"/>
                  <a:gd name="T8" fmla="*/ 49 w 81"/>
                  <a:gd name="T9" fmla="*/ 37 h 60"/>
                  <a:gd name="T10" fmla="*/ 51 w 81"/>
                  <a:gd name="T11" fmla="*/ 43 h 60"/>
                  <a:gd name="T12" fmla="*/ 30 w 81"/>
                  <a:gd name="T13" fmla="*/ 43 h 60"/>
                  <a:gd name="T14" fmla="*/ 25 w 81"/>
                  <a:gd name="T15" fmla="*/ 41 h 60"/>
                  <a:gd name="T16" fmla="*/ 33 w 81"/>
                  <a:gd name="T17" fmla="*/ 36 h 60"/>
                  <a:gd name="T18" fmla="*/ 35 w 81"/>
                  <a:gd name="T19" fmla="*/ 30 h 60"/>
                  <a:gd name="T20" fmla="*/ 55 w 81"/>
                  <a:gd name="T21" fmla="*/ 35 h 60"/>
                  <a:gd name="T22" fmla="*/ 21 w 81"/>
                  <a:gd name="T23" fmla="*/ 39 h 60"/>
                  <a:gd name="T24" fmla="*/ 27 w 81"/>
                  <a:gd name="T25" fmla="*/ 34 h 60"/>
                  <a:gd name="T26" fmla="*/ 55 w 81"/>
                  <a:gd name="T27" fmla="*/ 50 h 60"/>
                  <a:gd name="T28" fmla="*/ 52 w 81"/>
                  <a:gd name="T29" fmla="*/ 59 h 60"/>
                  <a:gd name="T30" fmla="*/ 29 w 81"/>
                  <a:gd name="T31" fmla="*/ 43 h 60"/>
                  <a:gd name="T32" fmla="*/ 25 w 81"/>
                  <a:gd name="T33" fmla="*/ 53 h 60"/>
                  <a:gd name="T34" fmla="*/ 20 w 81"/>
                  <a:gd name="T35" fmla="*/ 46 h 60"/>
                  <a:gd name="T36" fmla="*/ 18 w 81"/>
                  <a:gd name="T37" fmla="*/ 52 h 60"/>
                  <a:gd name="T38" fmla="*/ 13 w 81"/>
                  <a:gd name="T39" fmla="*/ 59 h 60"/>
                  <a:gd name="T40" fmla="*/ 13 w 81"/>
                  <a:gd name="T41" fmla="*/ 41 h 60"/>
                  <a:gd name="T42" fmla="*/ 25 w 81"/>
                  <a:gd name="T43" fmla="*/ 29 h 60"/>
                  <a:gd name="T44" fmla="*/ 6 w 81"/>
                  <a:gd name="T45" fmla="*/ 35 h 60"/>
                  <a:gd name="T46" fmla="*/ 79 w 81"/>
                  <a:gd name="T47" fmla="*/ 29 h 60"/>
                  <a:gd name="T48" fmla="*/ 64 w 81"/>
                  <a:gd name="T49" fmla="*/ 35 h 60"/>
                  <a:gd name="T50" fmla="*/ 12 w 81"/>
                  <a:gd name="T51" fmla="*/ 24 h 60"/>
                  <a:gd name="T52" fmla="*/ 30 w 81"/>
                  <a:gd name="T53" fmla="*/ 28 h 60"/>
                  <a:gd name="T54" fmla="*/ 41 w 81"/>
                  <a:gd name="T55" fmla="*/ 28 h 60"/>
                  <a:gd name="T56" fmla="*/ 51 w 81"/>
                  <a:gd name="T57" fmla="*/ 28 h 60"/>
                  <a:gd name="T58" fmla="*/ 69 w 81"/>
                  <a:gd name="T59" fmla="*/ 24 h 60"/>
                  <a:gd name="T60" fmla="*/ 69 w 81"/>
                  <a:gd name="T61" fmla="*/ 59 h 60"/>
                  <a:gd name="T62" fmla="*/ 52 w 81"/>
                  <a:gd name="T63" fmla="*/ 60 h 60"/>
                  <a:gd name="T64" fmla="*/ 25 w 81"/>
                  <a:gd name="T65" fmla="*/ 60 h 60"/>
                  <a:gd name="T66" fmla="*/ 0 w 81"/>
                  <a:gd name="T67" fmla="*/ 35 h 60"/>
                  <a:gd name="T68" fmla="*/ 6 w 81"/>
                  <a:gd name="T69" fmla="*/ 18 h 60"/>
                  <a:gd name="T70" fmla="*/ 15 w 81"/>
                  <a:gd name="T71" fmla="*/ 12 h 60"/>
                  <a:gd name="T72" fmla="*/ 23 w 81"/>
                  <a:gd name="T73" fmla="*/ 0 h 60"/>
                  <a:gd name="T74" fmla="*/ 32 w 81"/>
                  <a:gd name="T75" fmla="*/ 6 h 60"/>
                  <a:gd name="T76" fmla="*/ 39 w 81"/>
                  <a:gd name="T77" fmla="*/ 6 h 60"/>
                  <a:gd name="T78" fmla="*/ 48 w 81"/>
                  <a:gd name="T79" fmla="*/ 1 h 60"/>
                  <a:gd name="T80" fmla="*/ 58 w 81"/>
                  <a:gd name="T81" fmla="*/ 0 h 60"/>
                  <a:gd name="T82" fmla="*/ 66 w 81"/>
                  <a:gd name="T83" fmla="*/ 18 h 60"/>
                  <a:gd name="T84" fmla="*/ 72 w 81"/>
                  <a:gd name="T85" fmla="*/ 18 h 60"/>
                  <a:gd name="T86" fmla="*/ 81 w 81"/>
                  <a:gd name="T87" fmla="*/ 14 h 60"/>
                  <a:gd name="T88" fmla="*/ 23 w 81"/>
                  <a:gd name="T89" fmla="*/ 14 h 60"/>
                  <a:gd name="T90" fmla="*/ 14 w 81"/>
                  <a:gd name="T91" fmla="*/ 18 h 60"/>
                  <a:gd name="T92" fmla="*/ 5 w 81"/>
                  <a:gd name="T93" fmla="*/ 19 h 60"/>
                  <a:gd name="T94" fmla="*/ 23 w 81"/>
                  <a:gd name="T95" fmla="*/ 18 h 60"/>
                  <a:gd name="T96" fmla="*/ 36 w 81"/>
                  <a:gd name="T97" fmla="*/ 22 h 60"/>
                  <a:gd name="T98" fmla="*/ 49 w 81"/>
                  <a:gd name="T99" fmla="*/ 18 h 60"/>
                  <a:gd name="T100" fmla="*/ 57 w 81"/>
                  <a:gd name="T101" fmla="*/ 59 h 60"/>
                  <a:gd name="T102" fmla="*/ 24 w 81"/>
                  <a:gd name="T103" fmla="*/ 1 h 60"/>
                  <a:gd name="T104" fmla="*/ 37 w 81"/>
                  <a:gd name="T105" fmla="*/ 1 h 60"/>
                  <a:gd name="T106" fmla="*/ 47 w 81"/>
                  <a:gd name="T107" fmla="*/ 6 h 60"/>
                  <a:gd name="T108" fmla="*/ 24 w 81"/>
                  <a:gd name="T109" fmla="*/ 10 h 60"/>
                  <a:gd name="T110" fmla="*/ 41 w 81"/>
                  <a:gd name="T111" fmla="*/ 16 h 60"/>
                  <a:gd name="T112" fmla="*/ 51 w 81"/>
                  <a:gd name="T113" fmla="*/ 16 h 60"/>
                  <a:gd name="T114" fmla="*/ 65 w 81"/>
                  <a:gd name="T115" fmla="*/ 45 h 60"/>
                  <a:gd name="T116" fmla="*/ 57 w 81"/>
                  <a:gd name="T117" fmla="*/ 4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1" h="60">
                    <a:moveTo>
                      <a:pt x="63" y="19"/>
                    </a:moveTo>
                    <a:cubicBezTo>
                      <a:pt x="66" y="19"/>
                      <a:pt x="66" y="19"/>
                      <a:pt x="66" y="19"/>
                    </a:cubicBezTo>
                    <a:cubicBezTo>
                      <a:pt x="66" y="19"/>
                      <a:pt x="66" y="19"/>
                      <a:pt x="66" y="19"/>
                    </a:cubicBezTo>
                    <a:cubicBezTo>
                      <a:pt x="67" y="19"/>
                      <a:pt x="67" y="19"/>
                      <a:pt x="67" y="19"/>
                    </a:cubicBezTo>
                    <a:cubicBezTo>
                      <a:pt x="67" y="19"/>
                      <a:pt x="67" y="19"/>
                      <a:pt x="67" y="19"/>
                    </a:cubicBezTo>
                    <a:cubicBezTo>
                      <a:pt x="67" y="18"/>
                      <a:pt x="67" y="18"/>
                      <a:pt x="67" y="18"/>
                    </a:cubicBezTo>
                    <a:cubicBezTo>
                      <a:pt x="67" y="14"/>
                      <a:pt x="67" y="14"/>
                      <a:pt x="67" y="14"/>
                    </a:cubicBezTo>
                    <a:cubicBezTo>
                      <a:pt x="70" y="14"/>
                      <a:pt x="70" y="14"/>
                      <a:pt x="70" y="14"/>
                    </a:cubicBezTo>
                    <a:cubicBezTo>
                      <a:pt x="70" y="19"/>
                      <a:pt x="70" y="19"/>
                      <a:pt x="70" y="19"/>
                    </a:cubicBezTo>
                    <a:cubicBezTo>
                      <a:pt x="72" y="19"/>
                      <a:pt x="72" y="19"/>
                      <a:pt x="72" y="19"/>
                    </a:cubicBezTo>
                    <a:cubicBezTo>
                      <a:pt x="72" y="19"/>
                      <a:pt x="72" y="19"/>
                      <a:pt x="72" y="19"/>
                    </a:cubicBezTo>
                    <a:cubicBezTo>
                      <a:pt x="75" y="19"/>
                      <a:pt x="75" y="19"/>
                      <a:pt x="75" y="19"/>
                    </a:cubicBezTo>
                    <a:cubicBezTo>
                      <a:pt x="75" y="19"/>
                      <a:pt x="75" y="19"/>
                      <a:pt x="75" y="19"/>
                    </a:cubicBezTo>
                    <a:cubicBezTo>
                      <a:pt x="76" y="19"/>
                      <a:pt x="76" y="19"/>
                      <a:pt x="76" y="19"/>
                    </a:cubicBezTo>
                    <a:cubicBezTo>
                      <a:pt x="76" y="19"/>
                      <a:pt x="76" y="19"/>
                      <a:pt x="76" y="19"/>
                    </a:cubicBezTo>
                    <a:cubicBezTo>
                      <a:pt x="76" y="18"/>
                      <a:pt x="76" y="18"/>
                      <a:pt x="76" y="18"/>
                    </a:cubicBezTo>
                    <a:cubicBezTo>
                      <a:pt x="76" y="14"/>
                      <a:pt x="76" y="14"/>
                      <a:pt x="76" y="14"/>
                    </a:cubicBezTo>
                    <a:cubicBezTo>
                      <a:pt x="79" y="14"/>
                      <a:pt x="79" y="14"/>
                      <a:pt x="79" y="14"/>
                    </a:cubicBezTo>
                    <a:cubicBezTo>
                      <a:pt x="79" y="22"/>
                      <a:pt x="79" y="22"/>
                      <a:pt x="79" y="22"/>
                    </a:cubicBezTo>
                    <a:cubicBezTo>
                      <a:pt x="56" y="22"/>
                      <a:pt x="56" y="22"/>
                      <a:pt x="56" y="22"/>
                    </a:cubicBezTo>
                    <a:cubicBezTo>
                      <a:pt x="56" y="18"/>
                      <a:pt x="56" y="18"/>
                      <a:pt x="56" y="18"/>
                    </a:cubicBezTo>
                    <a:cubicBezTo>
                      <a:pt x="57" y="18"/>
                      <a:pt x="57" y="18"/>
                      <a:pt x="57" y="18"/>
                    </a:cubicBezTo>
                    <a:cubicBezTo>
                      <a:pt x="57" y="18"/>
                      <a:pt x="57" y="18"/>
                      <a:pt x="57" y="18"/>
                    </a:cubicBezTo>
                    <a:cubicBezTo>
                      <a:pt x="58" y="18"/>
                      <a:pt x="58" y="18"/>
                      <a:pt x="58" y="18"/>
                    </a:cubicBezTo>
                    <a:cubicBezTo>
                      <a:pt x="58" y="14"/>
                      <a:pt x="58" y="14"/>
                      <a:pt x="58" y="14"/>
                    </a:cubicBezTo>
                    <a:cubicBezTo>
                      <a:pt x="61" y="14"/>
                      <a:pt x="61" y="14"/>
                      <a:pt x="61" y="14"/>
                    </a:cubicBezTo>
                    <a:cubicBezTo>
                      <a:pt x="61" y="19"/>
                      <a:pt x="61" y="19"/>
                      <a:pt x="61" y="19"/>
                    </a:cubicBezTo>
                    <a:cubicBezTo>
                      <a:pt x="63" y="19"/>
                      <a:pt x="63" y="19"/>
                      <a:pt x="63" y="19"/>
                    </a:cubicBezTo>
                    <a:cubicBezTo>
                      <a:pt x="63" y="19"/>
                      <a:pt x="63" y="19"/>
                      <a:pt x="63" y="19"/>
                    </a:cubicBezTo>
                    <a:close/>
                    <a:moveTo>
                      <a:pt x="41" y="33"/>
                    </a:moveTo>
                    <a:cubicBezTo>
                      <a:pt x="42" y="33"/>
                      <a:pt x="43" y="33"/>
                      <a:pt x="44" y="33"/>
                    </a:cubicBezTo>
                    <a:cubicBezTo>
                      <a:pt x="45" y="30"/>
                      <a:pt x="45" y="30"/>
                      <a:pt x="45" y="30"/>
                    </a:cubicBezTo>
                    <a:cubicBezTo>
                      <a:pt x="44" y="30"/>
                      <a:pt x="43" y="29"/>
                      <a:pt x="41" y="29"/>
                    </a:cubicBezTo>
                    <a:cubicBezTo>
                      <a:pt x="41" y="29"/>
                      <a:pt x="41" y="29"/>
                      <a:pt x="41" y="29"/>
                    </a:cubicBezTo>
                    <a:cubicBezTo>
                      <a:pt x="41" y="33"/>
                      <a:pt x="41" y="33"/>
                      <a:pt x="41" y="33"/>
                    </a:cubicBezTo>
                    <a:close/>
                    <a:moveTo>
                      <a:pt x="46" y="34"/>
                    </a:moveTo>
                    <a:cubicBezTo>
                      <a:pt x="46" y="34"/>
                      <a:pt x="47" y="35"/>
                      <a:pt x="48" y="36"/>
                    </a:cubicBezTo>
                    <a:cubicBezTo>
                      <a:pt x="51" y="33"/>
                      <a:pt x="51" y="33"/>
                      <a:pt x="51" y="33"/>
                    </a:cubicBezTo>
                    <a:cubicBezTo>
                      <a:pt x="49" y="32"/>
                      <a:pt x="48" y="31"/>
                      <a:pt x="47" y="31"/>
                    </a:cubicBezTo>
                    <a:cubicBezTo>
                      <a:pt x="46" y="34"/>
                      <a:pt x="46" y="34"/>
                      <a:pt x="46" y="34"/>
                    </a:cubicBezTo>
                    <a:close/>
                    <a:moveTo>
                      <a:pt x="49" y="37"/>
                    </a:moveTo>
                    <a:cubicBezTo>
                      <a:pt x="50" y="37"/>
                      <a:pt x="50" y="38"/>
                      <a:pt x="50" y="38"/>
                    </a:cubicBezTo>
                    <a:cubicBezTo>
                      <a:pt x="54" y="37"/>
                      <a:pt x="54" y="37"/>
                      <a:pt x="54" y="37"/>
                    </a:cubicBezTo>
                    <a:cubicBezTo>
                      <a:pt x="53" y="36"/>
                      <a:pt x="53" y="35"/>
                      <a:pt x="52" y="34"/>
                    </a:cubicBezTo>
                    <a:cubicBezTo>
                      <a:pt x="49" y="37"/>
                      <a:pt x="49" y="37"/>
                      <a:pt x="49" y="37"/>
                    </a:cubicBezTo>
                    <a:close/>
                    <a:moveTo>
                      <a:pt x="51" y="40"/>
                    </a:moveTo>
                    <a:cubicBezTo>
                      <a:pt x="51" y="40"/>
                      <a:pt x="52" y="41"/>
                      <a:pt x="52" y="42"/>
                    </a:cubicBezTo>
                    <a:cubicBezTo>
                      <a:pt x="55" y="42"/>
                      <a:pt x="55" y="42"/>
                      <a:pt x="55" y="42"/>
                    </a:cubicBezTo>
                    <a:cubicBezTo>
                      <a:pt x="55" y="40"/>
                      <a:pt x="55" y="40"/>
                      <a:pt x="55" y="40"/>
                    </a:cubicBezTo>
                    <a:cubicBezTo>
                      <a:pt x="55" y="40"/>
                      <a:pt x="55" y="40"/>
                      <a:pt x="55" y="40"/>
                    </a:cubicBezTo>
                    <a:cubicBezTo>
                      <a:pt x="55" y="40"/>
                      <a:pt x="55" y="39"/>
                      <a:pt x="55" y="39"/>
                    </a:cubicBezTo>
                    <a:cubicBezTo>
                      <a:pt x="51" y="40"/>
                      <a:pt x="51" y="40"/>
                      <a:pt x="51" y="40"/>
                    </a:cubicBezTo>
                    <a:close/>
                    <a:moveTo>
                      <a:pt x="51" y="43"/>
                    </a:moveTo>
                    <a:cubicBezTo>
                      <a:pt x="51" y="43"/>
                      <a:pt x="51" y="43"/>
                      <a:pt x="51" y="43"/>
                    </a:cubicBezTo>
                    <a:cubicBezTo>
                      <a:pt x="50" y="42"/>
                      <a:pt x="50" y="41"/>
                      <a:pt x="50" y="40"/>
                    </a:cubicBezTo>
                    <a:cubicBezTo>
                      <a:pt x="50" y="40"/>
                      <a:pt x="50" y="40"/>
                      <a:pt x="50" y="40"/>
                    </a:cubicBezTo>
                    <a:cubicBezTo>
                      <a:pt x="50" y="40"/>
                      <a:pt x="50" y="40"/>
                      <a:pt x="50" y="40"/>
                    </a:cubicBezTo>
                    <a:cubicBezTo>
                      <a:pt x="49" y="39"/>
                      <a:pt x="48" y="38"/>
                      <a:pt x="47" y="37"/>
                    </a:cubicBezTo>
                    <a:cubicBezTo>
                      <a:pt x="47" y="37"/>
                      <a:pt x="47" y="37"/>
                      <a:pt x="47" y="37"/>
                    </a:cubicBezTo>
                    <a:cubicBezTo>
                      <a:pt x="47" y="37"/>
                      <a:pt x="47" y="37"/>
                      <a:pt x="47" y="37"/>
                    </a:cubicBezTo>
                    <a:cubicBezTo>
                      <a:pt x="45" y="35"/>
                      <a:pt x="43" y="34"/>
                      <a:pt x="40" y="34"/>
                    </a:cubicBezTo>
                    <a:cubicBezTo>
                      <a:pt x="35" y="34"/>
                      <a:pt x="31" y="38"/>
                      <a:pt x="30" y="43"/>
                    </a:cubicBezTo>
                    <a:cubicBezTo>
                      <a:pt x="30" y="43"/>
                      <a:pt x="30" y="43"/>
                      <a:pt x="30" y="43"/>
                    </a:cubicBezTo>
                    <a:cubicBezTo>
                      <a:pt x="30" y="59"/>
                      <a:pt x="30" y="59"/>
                      <a:pt x="30" y="59"/>
                    </a:cubicBezTo>
                    <a:cubicBezTo>
                      <a:pt x="51" y="59"/>
                      <a:pt x="51" y="59"/>
                      <a:pt x="51" y="59"/>
                    </a:cubicBezTo>
                    <a:cubicBezTo>
                      <a:pt x="51" y="43"/>
                      <a:pt x="51" y="43"/>
                      <a:pt x="51" y="43"/>
                    </a:cubicBezTo>
                    <a:close/>
                    <a:moveTo>
                      <a:pt x="29" y="42"/>
                    </a:moveTo>
                    <a:cubicBezTo>
                      <a:pt x="29" y="41"/>
                      <a:pt x="29" y="40"/>
                      <a:pt x="30" y="40"/>
                    </a:cubicBezTo>
                    <a:cubicBezTo>
                      <a:pt x="26" y="39"/>
                      <a:pt x="26" y="39"/>
                      <a:pt x="26" y="39"/>
                    </a:cubicBezTo>
                    <a:cubicBezTo>
                      <a:pt x="26" y="39"/>
                      <a:pt x="26" y="40"/>
                      <a:pt x="25" y="40"/>
                    </a:cubicBezTo>
                    <a:cubicBezTo>
                      <a:pt x="25" y="40"/>
                      <a:pt x="25" y="40"/>
                      <a:pt x="25" y="40"/>
                    </a:cubicBezTo>
                    <a:cubicBezTo>
                      <a:pt x="25" y="41"/>
                      <a:pt x="25" y="41"/>
                      <a:pt x="25" y="41"/>
                    </a:cubicBezTo>
                    <a:cubicBezTo>
                      <a:pt x="25" y="41"/>
                      <a:pt x="25" y="41"/>
                      <a:pt x="25" y="41"/>
                    </a:cubicBezTo>
                    <a:cubicBezTo>
                      <a:pt x="25" y="42"/>
                      <a:pt x="25" y="42"/>
                      <a:pt x="25" y="42"/>
                    </a:cubicBezTo>
                    <a:cubicBezTo>
                      <a:pt x="29" y="42"/>
                      <a:pt x="29" y="42"/>
                      <a:pt x="29" y="42"/>
                    </a:cubicBezTo>
                    <a:close/>
                    <a:moveTo>
                      <a:pt x="30" y="38"/>
                    </a:moveTo>
                    <a:cubicBezTo>
                      <a:pt x="31" y="38"/>
                      <a:pt x="31" y="37"/>
                      <a:pt x="32" y="37"/>
                    </a:cubicBezTo>
                    <a:cubicBezTo>
                      <a:pt x="29" y="34"/>
                      <a:pt x="29" y="34"/>
                      <a:pt x="29" y="34"/>
                    </a:cubicBezTo>
                    <a:cubicBezTo>
                      <a:pt x="28" y="35"/>
                      <a:pt x="27" y="36"/>
                      <a:pt x="27" y="37"/>
                    </a:cubicBezTo>
                    <a:cubicBezTo>
                      <a:pt x="30" y="38"/>
                      <a:pt x="30" y="38"/>
                      <a:pt x="30" y="38"/>
                    </a:cubicBezTo>
                    <a:close/>
                    <a:moveTo>
                      <a:pt x="33" y="36"/>
                    </a:moveTo>
                    <a:cubicBezTo>
                      <a:pt x="33" y="35"/>
                      <a:pt x="34" y="34"/>
                      <a:pt x="35" y="34"/>
                    </a:cubicBezTo>
                    <a:cubicBezTo>
                      <a:pt x="34" y="31"/>
                      <a:pt x="34" y="31"/>
                      <a:pt x="34" y="31"/>
                    </a:cubicBezTo>
                    <a:cubicBezTo>
                      <a:pt x="32" y="31"/>
                      <a:pt x="31" y="32"/>
                      <a:pt x="30" y="33"/>
                    </a:cubicBezTo>
                    <a:cubicBezTo>
                      <a:pt x="33" y="36"/>
                      <a:pt x="33" y="36"/>
                      <a:pt x="33" y="36"/>
                    </a:cubicBezTo>
                    <a:close/>
                    <a:moveTo>
                      <a:pt x="36" y="33"/>
                    </a:moveTo>
                    <a:cubicBezTo>
                      <a:pt x="37" y="33"/>
                      <a:pt x="39" y="33"/>
                      <a:pt x="40" y="33"/>
                    </a:cubicBezTo>
                    <a:cubicBezTo>
                      <a:pt x="40" y="29"/>
                      <a:pt x="40" y="29"/>
                      <a:pt x="40" y="29"/>
                    </a:cubicBezTo>
                    <a:cubicBezTo>
                      <a:pt x="39" y="29"/>
                      <a:pt x="39" y="29"/>
                      <a:pt x="39" y="29"/>
                    </a:cubicBezTo>
                    <a:cubicBezTo>
                      <a:pt x="38" y="29"/>
                      <a:pt x="36" y="30"/>
                      <a:pt x="35" y="30"/>
                    </a:cubicBezTo>
                    <a:cubicBezTo>
                      <a:pt x="36" y="33"/>
                      <a:pt x="36" y="33"/>
                      <a:pt x="36" y="33"/>
                    </a:cubicBezTo>
                    <a:close/>
                    <a:moveTo>
                      <a:pt x="47" y="29"/>
                    </a:moveTo>
                    <a:cubicBezTo>
                      <a:pt x="50" y="30"/>
                      <a:pt x="52" y="32"/>
                      <a:pt x="54" y="34"/>
                    </a:cubicBezTo>
                    <a:cubicBezTo>
                      <a:pt x="54" y="29"/>
                      <a:pt x="54" y="29"/>
                      <a:pt x="54" y="29"/>
                    </a:cubicBezTo>
                    <a:cubicBezTo>
                      <a:pt x="47" y="29"/>
                      <a:pt x="47" y="29"/>
                      <a:pt x="47" y="29"/>
                    </a:cubicBezTo>
                    <a:close/>
                    <a:moveTo>
                      <a:pt x="55" y="35"/>
                    </a:moveTo>
                    <a:cubicBezTo>
                      <a:pt x="55" y="36"/>
                      <a:pt x="55" y="36"/>
                      <a:pt x="55" y="36"/>
                    </a:cubicBezTo>
                    <a:cubicBezTo>
                      <a:pt x="55" y="35"/>
                      <a:pt x="55" y="35"/>
                      <a:pt x="55" y="35"/>
                    </a:cubicBezTo>
                    <a:cubicBezTo>
                      <a:pt x="55" y="35"/>
                      <a:pt x="55" y="35"/>
                      <a:pt x="55" y="35"/>
                    </a:cubicBezTo>
                    <a:close/>
                    <a:moveTo>
                      <a:pt x="55" y="36"/>
                    </a:moveTo>
                    <a:cubicBezTo>
                      <a:pt x="56" y="37"/>
                      <a:pt x="56" y="38"/>
                      <a:pt x="57" y="39"/>
                    </a:cubicBezTo>
                    <a:cubicBezTo>
                      <a:pt x="60" y="39"/>
                      <a:pt x="60" y="39"/>
                      <a:pt x="60" y="39"/>
                    </a:cubicBezTo>
                    <a:cubicBezTo>
                      <a:pt x="60" y="36"/>
                      <a:pt x="60" y="36"/>
                      <a:pt x="60" y="36"/>
                    </a:cubicBezTo>
                    <a:cubicBezTo>
                      <a:pt x="55" y="36"/>
                      <a:pt x="55" y="36"/>
                      <a:pt x="55" y="36"/>
                    </a:cubicBezTo>
                    <a:close/>
                    <a:moveTo>
                      <a:pt x="24" y="39"/>
                    </a:moveTo>
                    <a:cubicBezTo>
                      <a:pt x="24" y="38"/>
                      <a:pt x="25" y="37"/>
                      <a:pt x="26" y="36"/>
                    </a:cubicBezTo>
                    <a:cubicBezTo>
                      <a:pt x="21" y="36"/>
                      <a:pt x="21" y="36"/>
                      <a:pt x="21" y="36"/>
                    </a:cubicBezTo>
                    <a:cubicBezTo>
                      <a:pt x="21" y="39"/>
                      <a:pt x="21" y="39"/>
                      <a:pt x="21" y="39"/>
                    </a:cubicBezTo>
                    <a:cubicBezTo>
                      <a:pt x="24" y="39"/>
                      <a:pt x="24" y="39"/>
                      <a:pt x="24" y="39"/>
                    </a:cubicBezTo>
                    <a:close/>
                    <a:moveTo>
                      <a:pt x="26" y="35"/>
                    </a:moveTo>
                    <a:cubicBezTo>
                      <a:pt x="26" y="35"/>
                      <a:pt x="26" y="35"/>
                      <a:pt x="26" y="35"/>
                    </a:cubicBezTo>
                    <a:cubicBezTo>
                      <a:pt x="26" y="35"/>
                      <a:pt x="26" y="35"/>
                      <a:pt x="26" y="35"/>
                    </a:cubicBezTo>
                    <a:cubicBezTo>
                      <a:pt x="26" y="35"/>
                      <a:pt x="26" y="35"/>
                      <a:pt x="26" y="35"/>
                    </a:cubicBezTo>
                    <a:close/>
                    <a:moveTo>
                      <a:pt x="27" y="34"/>
                    </a:moveTo>
                    <a:cubicBezTo>
                      <a:pt x="29" y="32"/>
                      <a:pt x="31" y="30"/>
                      <a:pt x="33" y="29"/>
                    </a:cubicBezTo>
                    <a:cubicBezTo>
                      <a:pt x="27" y="29"/>
                      <a:pt x="27" y="29"/>
                      <a:pt x="27" y="29"/>
                    </a:cubicBezTo>
                    <a:cubicBezTo>
                      <a:pt x="27" y="34"/>
                      <a:pt x="27" y="34"/>
                      <a:pt x="27" y="34"/>
                    </a:cubicBezTo>
                    <a:close/>
                    <a:moveTo>
                      <a:pt x="55" y="43"/>
                    </a:moveTo>
                    <a:cubicBezTo>
                      <a:pt x="52" y="43"/>
                      <a:pt x="52" y="43"/>
                      <a:pt x="52" y="43"/>
                    </a:cubicBezTo>
                    <a:cubicBezTo>
                      <a:pt x="52" y="46"/>
                      <a:pt x="52" y="46"/>
                      <a:pt x="52" y="46"/>
                    </a:cubicBezTo>
                    <a:cubicBezTo>
                      <a:pt x="55" y="46"/>
                      <a:pt x="55" y="46"/>
                      <a:pt x="55" y="46"/>
                    </a:cubicBezTo>
                    <a:cubicBezTo>
                      <a:pt x="55" y="43"/>
                      <a:pt x="55" y="43"/>
                      <a:pt x="55" y="43"/>
                    </a:cubicBezTo>
                    <a:close/>
                    <a:moveTo>
                      <a:pt x="55" y="48"/>
                    </a:moveTo>
                    <a:cubicBezTo>
                      <a:pt x="52" y="48"/>
                      <a:pt x="52" y="48"/>
                      <a:pt x="52" y="48"/>
                    </a:cubicBezTo>
                    <a:cubicBezTo>
                      <a:pt x="52" y="50"/>
                      <a:pt x="52" y="50"/>
                      <a:pt x="52" y="50"/>
                    </a:cubicBezTo>
                    <a:cubicBezTo>
                      <a:pt x="55" y="50"/>
                      <a:pt x="55" y="50"/>
                      <a:pt x="55" y="50"/>
                    </a:cubicBezTo>
                    <a:cubicBezTo>
                      <a:pt x="55" y="48"/>
                      <a:pt x="55" y="48"/>
                      <a:pt x="55" y="48"/>
                    </a:cubicBezTo>
                    <a:close/>
                    <a:moveTo>
                      <a:pt x="55" y="52"/>
                    </a:moveTo>
                    <a:cubicBezTo>
                      <a:pt x="52" y="52"/>
                      <a:pt x="52" y="52"/>
                      <a:pt x="52" y="52"/>
                    </a:cubicBezTo>
                    <a:cubicBezTo>
                      <a:pt x="52" y="55"/>
                      <a:pt x="52" y="55"/>
                      <a:pt x="52" y="55"/>
                    </a:cubicBezTo>
                    <a:cubicBezTo>
                      <a:pt x="55" y="55"/>
                      <a:pt x="55" y="55"/>
                      <a:pt x="55" y="55"/>
                    </a:cubicBezTo>
                    <a:cubicBezTo>
                      <a:pt x="55" y="52"/>
                      <a:pt x="55" y="52"/>
                      <a:pt x="55" y="52"/>
                    </a:cubicBezTo>
                    <a:close/>
                    <a:moveTo>
                      <a:pt x="55" y="56"/>
                    </a:moveTo>
                    <a:cubicBezTo>
                      <a:pt x="52" y="56"/>
                      <a:pt x="52" y="56"/>
                      <a:pt x="52" y="56"/>
                    </a:cubicBezTo>
                    <a:cubicBezTo>
                      <a:pt x="52" y="59"/>
                      <a:pt x="52" y="59"/>
                      <a:pt x="52" y="59"/>
                    </a:cubicBezTo>
                    <a:cubicBezTo>
                      <a:pt x="55" y="59"/>
                      <a:pt x="55" y="59"/>
                      <a:pt x="55" y="59"/>
                    </a:cubicBezTo>
                    <a:cubicBezTo>
                      <a:pt x="55" y="56"/>
                      <a:pt x="55" y="56"/>
                      <a:pt x="55" y="56"/>
                    </a:cubicBezTo>
                    <a:close/>
                    <a:moveTo>
                      <a:pt x="29" y="43"/>
                    </a:moveTo>
                    <a:cubicBezTo>
                      <a:pt x="25" y="43"/>
                      <a:pt x="25" y="43"/>
                      <a:pt x="25" y="43"/>
                    </a:cubicBezTo>
                    <a:cubicBezTo>
                      <a:pt x="25" y="45"/>
                      <a:pt x="25" y="45"/>
                      <a:pt x="25" y="45"/>
                    </a:cubicBezTo>
                    <a:cubicBezTo>
                      <a:pt x="25" y="45"/>
                      <a:pt x="25" y="45"/>
                      <a:pt x="25" y="45"/>
                    </a:cubicBezTo>
                    <a:cubicBezTo>
                      <a:pt x="25" y="46"/>
                      <a:pt x="25" y="46"/>
                      <a:pt x="25" y="46"/>
                    </a:cubicBezTo>
                    <a:cubicBezTo>
                      <a:pt x="29" y="46"/>
                      <a:pt x="29" y="46"/>
                      <a:pt x="29" y="46"/>
                    </a:cubicBezTo>
                    <a:cubicBezTo>
                      <a:pt x="29" y="43"/>
                      <a:pt x="29" y="43"/>
                      <a:pt x="29" y="43"/>
                    </a:cubicBezTo>
                    <a:close/>
                    <a:moveTo>
                      <a:pt x="29" y="48"/>
                    </a:moveTo>
                    <a:cubicBezTo>
                      <a:pt x="25" y="48"/>
                      <a:pt x="25" y="48"/>
                      <a:pt x="25" y="48"/>
                    </a:cubicBezTo>
                    <a:cubicBezTo>
                      <a:pt x="25" y="50"/>
                      <a:pt x="25" y="50"/>
                      <a:pt x="25" y="50"/>
                    </a:cubicBezTo>
                    <a:cubicBezTo>
                      <a:pt x="29" y="50"/>
                      <a:pt x="29" y="50"/>
                      <a:pt x="29" y="50"/>
                    </a:cubicBezTo>
                    <a:cubicBezTo>
                      <a:pt x="29" y="48"/>
                      <a:pt x="29" y="48"/>
                      <a:pt x="29" y="48"/>
                    </a:cubicBezTo>
                    <a:close/>
                    <a:moveTo>
                      <a:pt x="29" y="52"/>
                    </a:moveTo>
                    <a:cubicBezTo>
                      <a:pt x="25" y="52"/>
                      <a:pt x="25" y="52"/>
                      <a:pt x="25" y="52"/>
                    </a:cubicBezTo>
                    <a:cubicBezTo>
                      <a:pt x="25" y="53"/>
                      <a:pt x="25" y="53"/>
                      <a:pt x="25" y="53"/>
                    </a:cubicBezTo>
                    <a:cubicBezTo>
                      <a:pt x="25" y="53"/>
                      <a:pt x="25" y="53"/>
                      <a:pt x="25" y="53"/>
                    </a:cubicBezTo>
                    <a:cubicBezTo>
                      <a:pt x="25" y="55"/>
                      <a:pt x="25" y="55"/>
                      <a:pt x="25" y="55"/>
                    </a:cubicBezTo>
                    <a:cubicBezTo>
                      <a:pt x="29" y="55"/>
                      <a:pt x="29" y="55"/>
                      <a:pt x="29" y="55"/>
                    </a:cubicBezTo>
                    <a:cubicBezTo>
                      <a:pt x="29" y="52"/>
                      <a:pt x="29" y="52"/>
                      <a:pt x="29" y="52"/>
                    </a:cubicBezTo>
                    <a:close/>
                    <a:moveTo>
                      <a:pt x="29" y="56"/>
                    </a:moveTo>
                    <a:cubicBezTo>
                      <a:pt x="25" y="56"/>
                      <a:pt x="25" y="56"/>
                      <a:pt x="25" y="56"/>
                    </a:cubicBezTo>
                    <a:cubicBezTo>
                      <a:pt x="25" y="59"/>
                      <a:pt x="25" y="59"/>
                      <a:pt x="25" y="59"/>
                    </a:cubicBezTo>
                    <a:cubicBezTo>
                      <a:pt x="29" y="59"/>
                      <a:pt x="29" y="59"/>
                      <a:pt x="29" y="59"/>
                    </a:cubicBezTo>
                    <a:cubicBezTo>
                      <a:pt x="29" y="56"/>
                      <a:pt x="29" y="56"/>
                      <a:pt x="29" y="56"/>
                    </a:cubicBezTo>
                    <a:close/>
                    <a:moveTo>
                      <a:pt x="20" y="46"/>
                    </a:moveTo>
                    <a:cubicBezTo>
                      <a:pt x="20" y="52"/>
                      <a:pt x="20" y="52"/>
                      <a:pt x="20" y="52"/>
                    </a:cubicBezTo>
                    <a:cubicBezTo>
                      <a:pt x="24" y="52"/>
                      <a:pt x="24" y="52"/>
                      <a:pt x="24" y="52"/>
                    </a:cubicBezTo>
                    <a:cubicBezTo>
                      <a:pt x="24" y="46"/>
                      <a:pt x="24" y="46"/>
                      <a:pt x="24" y="46"/>
                    </a:cubicBezTo>
                    <a:cubicBezTo>
                      <a:pt x="20" y="46"/>
                      <a:pt x="20" y="46"/>
                      <a:pt x="20" y="46"/>
                    </a:cubicBezTo>
                    <a:close/>
                    <a:moveTo>
                      <a:pt x="18" y="52"/>
                    </a:moveTo>
                    <a:cubicBezTo>
                      <a:pt x="18" y="46"/>
                      <a:pt x="18" y="46"/>
                      <a:pt x="18" y="46"/>
                    </a:cubicBezTo>
                    <a:cubicBezTo>
                      <a:pt x="13" y="46"/>
                      <a:pt x="13" y="46"/>
                      <a:pt x="13" y="46"/>
                    </a:cubicBezTo>
                    <a:cubicBezTo>
                      <a:pt x="13" y="52"/>
                      <a:pt x="13" y="52"/>
                      <a:pt x="13" y="52"/>
                    </a:cubicBezTo>
                    <a:cubicBezTo>
                      <a:pt x="18" y="52"/>
                      <a:pt x="18" y="52"/>
                      <a:pt x="18" y="52"/>
                    </a:cubicBezTo>
                    <a:close/>
                    <a:moveTo>
                      <a:pt x="17" y="53"/>
                    </a:moveTo>
                    <a:cubicBezTo>
                      <a:pt x="17" y="59"/>
                      <a:pt x="17" y="59"/>
                      <a:pt x="17" y="59"/>
                    </a:cubicBezTo>
                    <a:cubicBezTo>
                      <a:pt x="24" y="59"/>
                      <a:pt x="24" y="59"/>
                      <a:pt x="24" y="59"/>
                    </a:cubicBezTo>
                    <a:cubicBezTo>
                      <a:pt x="24" y="53"/>
                      <a:pt x="24" y="53"/>
                      <a:pt x="24" y="53"/>
                    </a:cubicBezTo>
                    <a:cubicBezTo>
                      <a:pt x="17" y="53"/>
                      <a:pt x="17" y="53"/>
                      <a:pt x="17" y="53"/>
                    </a:cubicBezTo>
                    <a:close/>
                    <a:moveTo>
                      <a:pt x="16" y="59"/>
                    </a:moveTo>
                    <a:cubicBezTo>
                      <a:pt x="16" y="53"/>
                      <a:pt x="16" y="53"/>
                      <a:pt x="16" y="53"/>
                    </a:cubicBezTo>
                    <a:cubicBezTo>
                      <a:pt x="13" y="53"/>
                      <a:pt x="13" y="53"/>
                      <a:pt x="13" y="53"/>
                    </a:cubicBezTo>
                    <a:cubicBezTo>
                      <a:pt x="13" y="59"/>
                      <a:pt x="13" y="59"/>
                      <a:pt x="13" y="59"/>
                    </a:cubicBezTo>
                    <a:cubicBezTo>
                      <a:pt x="16" y="59"/>
                      <a:pt x="16" y="59"/>
                      <a:pt x="16" y="59"/>
                    </a:cubicBezTo>
                    <a:close/>
                    <a:moveTo>
                      <a:pt x="17" y="41"/>
                    </a:moveTo>
                    <a:cubicBezTo>
                      <a:pt x="17" y="45"/>
                      <a:pt x="17" y="45"/>
                      <a:pt x="17" y="45"/>
                    </a:cubicBezTo>
                    <a:cubicBezTo>
                      <a:pt x="24" y="45"/>
                      <a:pt x="24" y="45"/>
                      <a:pt x="24" y="45"/>
                    </a:cubicBezTo>
                    <a:cubicBezTo>
                      <a:pt x="24" y="41"/>
                      <a:pt x="24" y="41"/>
                      <a:pt x="24" y="41"/>
                    </a:cubicBezTo>
                    <a:cubicBezTo>
                      <a:pt x="17" y="41"/>
                      <a:pt x="17" y="41"/>
                      <a:pt x="17" y="41"/>
                    </a:cubicBezTo>
                    <a:close/>
                    <a:moveTo>
                      <a:pt x="16" y="45"/>
                    </a:moveTo>
                    <a:cubicBezTo>
                      <a:pt x="16" y="41"/>
                      <a:pt x="16" y="41"/>
                      <a:pt x="16" y="41"/>
                    </a:cubicBezTo>
                    <a:cubicBezTo>
                      <a:pt x="13" y="41"/>
                      <a:pt x="13" y="41"/>
                      <a:pt x="13" y="41"/>
                    </a:cubicBezTo>
                    <a:cubicBezTo>
                      <a:pt x="13" y="45"/>
                      <a:pt x="13" y="45"/>
                      <a:pt x="13" y="45"/>
                    </a:cubicBezTo>
                    <a:cubicBezTo>
                      <a:pt x="16" y="45"/>
                      <a:pt x="16" y="45"/>
                      <a:pt x="16" y="45"/>
                    </a:cubicBezTo>
                    <a:close/>
                    <a:moveTo>
                      <a:pt x="19" y="39"/>
                    </a:moveTo>
                    <a:cubicBezTo>
                      <a:pt x="19" y="36"/>
                      <a:pt x="19" y="36"/>
                      <a:pt x="19" y="36"/>
                    </a:cubicBezTo>
                    <a:cubicBezTo>
                      <a:pt x="13" y="36"/>
                      <a:pt x="13" y="36"/>
                      <a:pt x="13" y="36"/>
                    </a:cubicBezTo>
                    <a:cubicBezTo>
                      <a:pt x="13" y="39"/>
                      <a:pt x="13" y="39"/>
                      <a:pt x="13" y="39"/>
                    </a:cubicBezTo>
                    <a:cubicBezTo>
                      <a:pt x="19" y="39"/>
                      <a:pt x="19" y="39"/>
                      <a:pt x="19" y="39"/>
                    </a:cubicBezTo>
                    <a:close/>
                    <a:moveTo>
                      <a:pt x="25" y="35"/>
                    </a:moveTo>
                    <a:cubicBezTo>
                      <a:pt x="25" y="29"/>
                      <a:pt x="25" y="29"/>
                      <a:pt x="25" y="29"/>
                    </a:cubicBezTo>
                    <a:cubicBezTo>
                      <a:pt x="17" y="29"/>
                      <a:pt x="17" y="29"/>
                      <a:pt x="17" y="29"/>
                    </a:cubicBezTo>
                    <a:cubicBezTo>
                      <a:pt x="17" y="35"/>
                      <a:pt x="17" y="35"/>
                      <a:pt x="17" y="35"/>
                    </a:cubicBezTo>
                    <a:cubicBezTo>
                      <a:pt x="25" y="35"/>
                      <a:pt x="25" y="35"/>
                      <a:pt x="25" y="35"/>
                    </a:cubicBezTo>
                    <a:close/>
                    <a:moveTo>
                      <a:pt x="16" y="35"/>
                    </a:moveTo>
                    <a:cubicBezTo>
                      <a:pt x="16" y="29"/>
                      <a:pt x="16" y="29"/>
                      <a:pt x="16" y="29"/>
                    </a:cubicBezTo>
                    <a:cubicBezTo>
                      <a:pt x="8" y="29"/>
                      <a:pt x="8" y="29"/>
                      <a:pt x="8" y="29"/>
                    </a:cubicBezTo>
                    <a:cubicBezTo>
                      <a:pt x="8" y="35"/>
                      <a:pt x="8" y="35"/>
                      <a:pt x="8" y="35"/>
                    </a:cubicBezTo>
                    <a:cubicBezTo>
                      <a:pt x="16" y="35"/>
                      <a:pt x="16" y="35"/>
                      <a:pt x="16" y="35"/>
                    </a:cubicBezTo>
                    <a:close/>
                    <a:moveTo>
                      <a:pt x="6" y="35"/>
                    </a:moveTo>
                    <a:cubicBezTo>
                      <a:pt x="6" y="29"/>
                      <a:pt x="6" y="29"/>
                      <a:pt x="6" y="29"/>
                    </a:cubicBezTo>
                    <a:cubicBezTo>
                      <a:pt x="2" y="29"/>
                      <a:pt x="2" y="29"/>
                      <a:pt x="2" y="29"/>
                    </a:cubicBezTo>
                    <a:cubicBezTo>
                      <a:pt x="2" y="35"/>
                      <a:pt x="2" y="35"/>
                      <a:pt x="2" y="35"/>
                    </a:cubicBezTo>
                    <a:cubicBezTo>
                      <a:pt x="6" y="35"/>
                      <a:pt x="6" y="35"/>
                      <a:pt x="6" y="35"/>
                    </a:cubicBezTo>
                    <a:close/>
                    <a:moveTo>
                      <a:pt x="79" y="29"/>
                    </a:moveTo>
                    <a:cubicBezTo>
                      <a:pt x="74" y="29"/>
                      <a:pt x="74" y="29"/>
                      <a:pt x="74" y="29"/>
                    </a:cubicBezTo>
                    <a:cubicBezTo>
                      <a:pt x="74" y="35"/>
                      <a:pt x="74" y="35"/>
                      <a:pt x="74" y="35"/>
                    </a:cubicBezTo>
                    <a:cubicBezTo>
                      <a:pt x="79" y="35"/>
                      <a:pt x="79" y="35"/>
                      <a:pt x="79" y="35"/>
                    </a:cubicBezTo>
                    <a:cubicBezTo>
                      <a:pt x="79" y="29"/>
                      <a:pt x="79" y="29"/>
                      <a:pt x="79" y="29"/>
                    </a:cubicBezTo>
                    <a:close/>
                    <a:moveTo>
                      <a:pt x="73" y="29"/>
                    </a:moveTo>
                    <a:cubicBezTo>
                      <a:pt x="65" y="29"/>
                      <a:pt x="65" y="29"/>
                      <a:pt x="65" y="29"/>
                    </a:cubicBezTo>
                    <a:cubicBezTo>
                      <a:pt x="65" y="35"/>
                      <a:pt x="65" y="35"/>
                      <a:pt x="65" y="35"/>
                    </a:cubicBezTo>
                    <a:cubicBezTo>
                      <a:pt x="73" y="35"/>
                      <a:pt x="73" y="35"/>
                      <a:pt x="73" y="35"/>
                    </a:cubicBezTo>
                    <a:cubicBezTo>
                      <a:pt x="73" y="29"/>
                      <a:pt x="73" y="29"/>
                      <a:pt x="73" y="29"/>
                    </a:cubicBezTo>
                    <a:close/>
                    <a:moveTo>
                      <a:pt x="64" y="29"/>
                    </a:moveTo>
                    <a:cubicBezTo>
                      <a:pt x="55" y="29"/>
                      <a:pt x="55" y="29"/>
                      <a:pt x="55" y="29"/>
                    </a:cubicBezTo>
                    <a:cubicBezTo>
                      <a:pt x="55" y="35"/>
                      <a:pt x="55" y="35"/>
                      <a:pt x="55" y="35"/>
                    </a:cubicBezTo>
                    <a:cubicBezTo>
                      <a:pt x="64" y="35"/>
                      <a:pt x="64" y="35"/>
                      <a:pt x="64" y="35"/>
                    </a:cubicBezTo>
                    <a:cubicBezTo>
                      <a:pt x="64" y="29"/>
                      <a:pt x="64" y="29"/>
                      <a:pt x="64" y="29"/>
                    </a:cubicBezTo>
                    <a:close/>
                    <a:moveTo>
                      <a:pt x="2" y="28"/>
                    </a:moveTo>
                    <a:cubicBezTo>
                      <a:pt x="5" y="28"/>
                      <a:pt x="5" y="28"/>
                      <a:pt x="5" y="28"/>
                    </a:cubicBezTo>
                    <a:cubicBezTo>
                      <a:pt x="5" y="24"/>
                      <a:pt x="5" y="24"/>
                      <a:pt x="5" y="24"/>
                    </a:cubicBezTo>
                    <a:cubicBezTo>
                      <a:pt x="2" y="24"/>
                      <a:pt x="2" y="24"/>
                      <a:pt x="2" y="24"/>
                    </a:cubicBezTo>
                    <a:cubicBezTo>
                      <a:pt x="2" y="28"/>
                      <a:pt x="2" y="28"/>
                      <a:pt x="2" y="28"/>
                    </a:cubicBezTo>
                    <a:close/>
                    <a:moveTo>
                      <a:pt x="6" y="28"/>
                    </a:moveTo>
                    <a:cubicBezTo>
                      <a:pt x="12" y="28"/>
                      <a:pt x="12" y="28"/>
                      <a:pt x="12" y="28"/>
                    </a:cubicBezTo>
                    <a:cubicBezTo>
                      <a:pt x="12" y="24"/>
                      <a:pt x="12" y="24"/>
                      <a:pt x="12" y="24"/>
                    </a:cubicBezTo>
                    <a:cubicBezTo>
                      <a:pt x="6" y="24"/>
                      <a:pt x="6" y="24"/>
                      <a:pt x="6" y="24"/>
                    </a:cubicBezTo>
                    <a:cubicBezTo>
                      <a:pt x="6" y="28"/>
                      <a:pt x="6" y="28"/>
                      <a:pt x="6" y="28"/>
                    </a:cubicBezTo>
                    <a:close/>
                    <a:moveTo>
                      <a:pt x="13" y="28"/>
                    </a:moveTo>
                    <a:cubicBezTo>
                      <a:pt x="18" y="28"/>
                      <a:pt x="18" y="28"/>
                      <a:pt x="18" y="28"/>
                    </a:cubicBezTo>
                    <a:cubicBezTo>
                      <a:pt x="18" y="24"/>
                      <a:pt x="18" y="24"/>
                      <a:pt x="18" y="24"/>
                    </a:cubicBezTo>
                    <a:cubicBezTo>
                      <a:pt x="13" y="24"/>
                      <a:pt x="13" y="24"/>
                      <a:pt x="13" y="24"/>
                    </a:cubicBezTo>
                    <a:cubicBezTo>
                      <a:pt x="13" y="28"/>
                      <a:pt x="13" y="28"/>
                      <a:pt x="13" y="28"/>
                    </a:cubicBezTo>
                    <a:close/>
                    <a:moveTo>
                      <a:pt x="20" y="28"/>
                    </a:moveTo>
                    <a:cubicBezTo>
                      <a:pt x="30" y="28"/>
                      <a:pt x="30" y="28"/>
                      <a:pt x="30" y="28"/>
                    </a:cubicBezTo>
                    <a:cubicBezTo>
                      <a:pt x="30" y="24"/>
                      <a:pt x="30" y="24"/>
                      <a:pt x="30" y="24"/>
                    </a:cubicBezTo>
                    <a:cubicBezTo>
                      <a:pt x="20" y="24"/>
                      <a:pt x="20" y="24"/>
                      <a:pt x="20" y="24"/>
                    </a:cubicBezTo>
                    <a:cubicBezTo>
                      <a:pt x="20" y="28"/>
                      <a:pt x="20" y="28"/>
                      <a:pt x="20" y="28"/>
                    </a:cubicBezTo>
                    <a:close/>
                    <a:moveTo>
                      <a:pt x="31" y="28"/>
                    </a:moveTo>
                    <a:cubicBezTo>
                      <a:pt x="40" y="28"/>
                      <a:pt x="40" y="28"/>
                      <a:pt x="40" y="28"/>
                    </a:cubicBezTo>
                    <a:cubicBezTo>
                      <a:pt x="40" y="24"/>
                      <a:pt x="40" y="24"/>
                      <a:pt x="40" y="24"/>
                    </a:cubicBezTo>
                    <a:cubicBezTo>
                      <a:pt x="31" y="24"/>
                      <a:pt x="31" y="24"/>
                      <a:pt x="31" y="24"/>
                    </a:cubicBezTo>
                    <a:cubicBezTo>
                      <a:pt x="31" y="28"/>
                      <a:pt x="31" y="28"/>
                      <a:pt x="31" y="28"/>
                    </a:cubicBezTo>
                    <a:close/>
                    <a:moveTo>
                      <a:pt x="41" y="28"/>
                    </a:moveTo>
                    <a:cubicBezTo>
                      <a:pt x="50" y="28"/>
                      <a:pt x="50" y="28"/>
                      <a:pt x="50" y="28"/>
                    </a:cubicBezTo>
                    <a:cubicBezTo>
                      <a:pt x="50" y="24"/>
                      <a:pt x="50" y="24"/>
                      <a:pt x="50" y="24"/>
                    </a:cubicBezTo>
                    <a:cubicBezTo>
                      <a:pt x="41" y="24"/>
                      <a:pt x="41" y="24"/>
                      <a:pt x="41" y="24"/>
                    </a:cubicBezTo>
                    <a:cubicBezTo>
                      <a:pt x="41" y="28"/>
                      <a:pt x="41" y="28"/>
                      <a:pt x="41" y="28"/>
                    </a:cubicBezTo>
                    <a:close/>
                    <a:moveTo>
                      <a:pt x="51" y="28"/>
                    </a:moveTo>
                    <a:cubicBezTo>
                      <a:pt x="61" y="28"/>
                      <a:pt x="61" y="28"/>
                      <a:pt x="61" y="28"/>
                    </a:cubicBezTo>
                    <a:cubicBezTo>
                      <a:pt x="61" y="24"/>
                      <a:pt x="61" y="24"/>
                      <a:pt x="61" y="24"/>
                    </a:cubicBezTo>
                    <a:cubicBezTo>
                      <a:pt x="51" y="24"/>
                      <a:pt x="51" y="24"/>
                      <a:pt x="51" y="24"/>
                    </a:cubicBezTo>
                    <a:cubicBezTo>
                      <a:pt x="51" y="28"/>
                      <a:pt x="51" y="28"/>
                      <a:pt x="51" y="28"/>
                    </a:cubicBezTo>
                    <a:close/>
                    <a:moveTo>
                      <a:pt x="63" y="28"/>
                    </a:moveTo>
                    <a:cubicBezTo>
                      <a:pt x="67" y="28"/>
                      <a:pt x="67" y="28"/>
                      <a:pt x="67" y="28"/>
                    </a:cubicBezTo>
                    <a:cubicBezTo>
                      <a:pt x="67" y="24"/>
                      <a:pt x="67" y="24"/>
                      <a:pt x="67" y="24"/>
                    </a:cubicBezTo>
                    <a:cubicBezTo>
                      <a:pt x="63" y="24"/>
                      <a:pt x="63" y="24"/>
                      <a:pt x="63" y="24"/>
                    </a:cubicBezTo>
                    <a:cubicBezTo>
                      <a:pt x="63" y="28"/>
                      <a:pt x="63" y="28"/>
                      <a:pt x="63" y="28"/>
                    </a:cubicBezTo>
                    <a:close/>
                    <a:moveTo>
                      <a:pt x="69" y="28"/>
                    </a:moveTo>
                    <a:cubicBezTo>
                      <a:pt x="74" y="28"/>
                      <a:pt x="74" y="28"/>
                      <a:pt x="74" y="28"/>
                    </a:cubicBezTo>
                    <a:cubicBezTo>
                      <a:pt x="74" y="24"/>
                      <a:pt x="74" y="24"/>
                      <a:pt x="74" y="24"/>
                    </a:cubicBezTo>
                    <a:cubicBezTo>
                      <a:pt x="69" y="24"/>
                      <a:pt x="69" y="24"/>
                      <a:pt x="69" y="24"/>
                    </a:cubicBezTo>
                    <a:cubicBezTo>
                      <a:pt x="69" y="28"/>
                      <a:pt x="69" y="28"/>
                      <a:pt x="69" y="28"/>
                    </a:cubicBezTo>
                    <a:close/>
                    <a:moveTo>
                      <a:pt x="76" y="28"/>
                    </a:moveTo>
                    <a:cubicBezTo>
                      <a:pt x="79" y="28"/>
                      <a:pt x="79" y="28"/>
                      <a:pt x="79" y="28"/>
                    </a:cubicBezTo>
                    <a:cubicBezTo>
                      <a:pt x="79" y="24"/>
                      <a:pt x="79" y="24"/>
                      <a:pt x="79" y="24"/>
                    </a:cubicBezTo>
                    <a:cubicBezTo>
                      <a:pt x="76" y="24"/>
                      <a:pt x="76" y="24"/>
                      <a:pt x="76" y="24"/>
                    </a:cubicBezTo>
                    <a:cubicBezTo>
                      <a:pt x="76" y="28"/>
                      <a:pt x="76" y="28"/>
                      <a:pt x="76" y="28"/>
                    </a:cubicBezTo>
                    <a:close/>
                    <a:moveTo>
                      <a:pt x="79" y="36"/>
                    </a:moveTo>
                    <a:cubicBezTo>
                      <a:pt x="69" y="36"/>
                      <a:pt x="69" y="36"/>
                      <a:pt x="69" y="36"/>
                    </a:cubicBezTo>
                    <a:cubicBezTo>
                      <a:pt x="69" y="59"/>
                      <a:pt x="69" y="59"/>
                      <a:pt x="69" y="59"/>
                    </a:cubicBezTo>
                    <a:cubicBezTo>
                      <a:pt x="69" y="60"/>
                      <a:pt x="69" y="60"/>
                      <a:pt x="69" y="60"/>
                    </a:cubicBezTo>
                    <a:cubicBezTo>
                      <a:pt x="69" y="60"/>
                      <a:pt x="69" y="60"/>
                      <a:pt x="69" y="60"/>
                    </a:cubicBezTo>
                    <a:cubicBezTo>
                      <a:pt x="68" y="60"/>
                      <a:pt x="68" y="60"/>
                      <a:pt x="68" y="60"/>
                    </a:cubicBezTo>
                    <a:cubicBezTo>
                      <a:pt x="68" y="60"/>
                      <a:pt x="68" y="60"/>
                      <a:pt x="68" y="60"/>
                    </a:cubicBezTo>
                    <a:cubicBezTo>
                      <a:pt x="57" y="60"/>
                      <a:pt x="57" y="60"/>
                      <a:pt x="57" y="60"/>
                    </a:cubicBezTo>
                    <a:cubicBezTo>
                      <a:pt x="57" y="60"/>
                      <a:pt x="57" y="60"/>
                      <a:pt x="57" y="60"/>
                    </a:cubicBezTo>
                    <a:cubicBezTo>
                      <a:pt x="55" y="60"/>
                      <a:pt x="55" y="60"/>
                      <a:pt x="55" y="60"/>
                    </a:cubicBezTo>
                    <a:cubicBezTo>
                      <a:pt x="55" y="60"/>
                      <a:pt x="55" y="60"/>
                      <a:pt x="55" y="60"/>
                    </a:cubicBezTo>
                    <a:cubicBezTo>
                      <a:pt x="52" y="60"/>
                      <a:pt x="52" y="60"/>
                      <a:pt x="52" y="60"/>
                    </a:cubicBezTo>
                    <a:cubicBezTo>
                      <a:pt x="52" y="60"/>
                      <a:pt x="52" y="60"/>
                      <a:pt x="52" y="60"/>
                    </a:cubicBezTo>
                    <a:cubicBezTo>
                      <a:pt x="51" y="60"/>
                      <a:pt x="51" y="60"/>
                      <a:pt x="51" y="60"/>
                    </a:cubicBezTo>
                    <a:cubicBezTo>
                      <a:pt x="51" y="60"/>
                      <a:pt x="51" y="60"/>
                      <a:pt x="51" y="60"/>
                    </a:cubicBezTo>
                    <a:cubicBezTo>
                      <a:pt x="30" y="60"/>
                      <a:pt x="30" y="60"/>
                      <a:pt x="30" y="60"/>
                    </a:cubicBezTo>
                    <a:cubicBezTo>
                      <a:pt x="30" y="60"/>
                      <a:pt x="30" y="60"/>
                      <a:pt x="30" y="60"/>
                    </a:cubicBezTo>
                    <a:cubicBezTo>
                      <a:pt x="29" y="60"/>
                      <a:pt x="29" y="60"/>
                      <a:pt x="29" y="60"/>
                    </a:cubicBezTo>
                    <a:cubicBezTo>
                      <a:pt x="29" y="60"/>
                      <a:pt x="29" y="60"/>
                      <a:pt x="29" y="60"/>
                    </a:cubicBezTo>
                    <a:cubicBezTo>
                      <a:pt x="25" y="60"/>
                      <a:pt x="25" y="60"/>
                      <a:pt x="25" y="60"/>
                    </a:cubicBezTo>
                    <a:cubicBezTo>
                      <a:pt x="25" y="60"/>
                      <a:pt x="25" y="60"/>
                      <a:pt x="25" y="60"/>
                    </a:cubicBezTo>
                    <a:cubicBezTo>
                      <a:pt x="24" y="60"/>
                      <a:pt x="24" y="60"/>
                      <a:pt x="24" y="60"/>
                    </a:cubicBezTo>
                    <a:cubicBezTo>
                      <a:pt x="24" y="60"/>
                      <a:pt x="24" y="60"/>
                      <a:pt x="24" y="60"/>
                    </a:cubicBezTo>
                    <a:cubicBezTo>
                      <a:pt x="13" y="60"/>
                      <a:pt x="13" y="60"/>
                      <a:pt x="13" y="60"/>
                    </a:cubicBezTo>
                    <a:cubicBezTo>
                      <a:pt x="13" y="60"/>
                      <a:pt x="13" y="60"/>
                      <a:pt x="13" y="60"/>
                    </a:cubicBezTo>
                    <a:cubicBezTo>
                      <a:pt x="11" y="60"/>
                      <a:pt x="11" y="60"/>
                      <a:pt x="11" y="60"/>
                    </a:cubicBezTo>
                    <a:cubicBezTo>
                      <a:pt x="11" y="36"/>
                      <a:pt x="11" y="36"/>
                      <a:pt x="11" y="36"/>
                    </a:cubicBezTo>
                    <a:cubicBezTo>
                      <a:pt x="2" y="36"/>
                      <a:pt x="2" y="36"/>
                      <a:pt x="2" y="36"/>
                    </a:cubicBezTo>
                    <a:cubicBezTo>
                      <a:pt x="0" y="36"/>
                      <a:pt x="0" y="36"/>
                      <a:pt x="0" y="36"/>
                    </a:cubicBezTo>
                    <a:cubicBezTo>
                      <a:pt x="0" y="35"/>
                      <a:pt x="0" y="35"/>
                      <a:pt x="0" y="35"/>
                    </a:cubicBezTo>
                    <a:cubicBezTo>
                      <a:pt x="0" y="14"/>
                      <a:pt x="0" y="14"/>
                      <a:pt x="0" y="14"/>
                    </a:cubicBezTo>
                    <a:cubicBezTo>
                      <a:pt x="0" y="12"/>
                      <a:pt x="0" y="12"/>
                      <a:pt x="0" y="12"/>
                    </a:cubicBezTo>
                    <a:cubicBezTo>
                      <a:pt x="0" y="12"/>
                      <a:pt x="0" y="12"/>
                      <a:pt x="0" y="12"/>
                    </a:cubicBezTo>
                    <a:cubicBezTo>
                      <a:pt x="2" y="12"/>
                      <a:pt x="2" y="12"/>
                      <a:pt x="2" y="12"/>
                    </a:cubicBezTo>
                    <a:cubicBezTo>
                      <a:pt x="2" y="12"/>
                      <a:pt x="2" y="12"/>
                      <a:pt x="2" y="12"/>
                    </a:cubicBezTo>
                    <a:cubicBezTo>
                      <a:pt x="5" y="12"/>
                      <a:pt x="5" y="12"/>
                      <a:pt x="5" y="12"/>
                    </a:cubicBezTo>
                    <a:cubicBezTo>
                      <a:pt x="5" y="12"/>
                      <a:pt x="5" y="12"/>
                      <a:pt x="5" y="12"/>
                    </a:cubicBezTo>
                    <a:cubicBezTo>
                      <a:pt x="6" y="12"/>
                      <a:pt x="6" y="12"/>
                      <a:pt x="6" y="12"/>
                    </a:cubicBezTo>
                    <a:cubicBezTo>
                      <a:pt x="6" y="18"/>
                      <a:pt x="6" y="18"/>
                      <a:pt x="6" y="18"/>
                    </a:cubicBezTo>
                    <a:cubicBezTo>
                      <a:pt x="9" y="18"/>
                      <a:pt x="9" y="18"/>
                      <a:pt x="9" y="18"/>
                    </a:cubicBezTo>
                    <a:cubicBezTo>
                      <a:pt x="9" y="14"/>
                      <a:pt x="9" y="14"/>
                      <a:pt x="9" y="14"/>
                    </a:cubicBezTo>
                    <a:cubicBezTo>
                      <a:pt x="9" y="12"/>
                      <a:pt x="9" y="12"/>
                      <a:pt x="9" y="12"/>
                    </a:cubicBezTo>
                    <a:cubicBezTo>
                      <a:pt x="9" y="12"/>
                      <a:pt x="9" y="12"/>
                      <a:pt x="9" y="12"/>
                    </a:cubicBezTo>
                    <a:cubicBezTo>
                      <a:pt x="11" y="12"/>
                      <a:pt x="11" y="12"/>
                      <a:pt x="11" y="12"/>
                    </a:cubicBezTo>
                    <a:cubicBezTo>
                      <a:pt x="11" y="12"/>
                      <a:pt x="11" y="12"/>
                      <a:pt x="11" y="12"/>
                    </a:cubicBezTo>
                    <a:cubicBezTo>
                      <a:pt x="14" y="12"/>
                      <a:pt x="14" y="12"/>
                      <a:pt x="14" y="12"/>
                    </a:cubicBezTo>
                    <a:cubicBezTo>
                      <a:pt x="14" y="12"/>
                      <a:pt x="14" y="12"/>
                      <a:pt x="14" y="12"/>
                    </a:cubicBezTo>
                    <a:cubicBezTo>
                      <a:pt x="15" y="12"/>
                      <a:pt x="15" y="12"/>
                      <a:pt x="15" y="12"/>
                    </a:cubicBezTo>
                    <a:cubicBezTo>
                      <a:pt x="15" y="18"/>
                      <a:pt x="15" y="18"/>
                      <a:pt x="15" y="18"/>
                    </a:cubicBezTo>
                    <a:cubicBezTo>
                      <a:pt x="18" y="18"/>
                      <a:pt x="18" y="18"/>
                      <a:pt x="18" y="18"/>
                    </a:cubicBezTo>
                    <a:cubicBezTo>
                      <a:pt x="18" y="14"/>
                      <a:pt x="18" y="14"/>
                      <a:pt x="18" y="14"/>
                    </a:cubicBezTo>
                    <a:cubicBezTo>
                      <a:pt x="18" y="12"/>
                      <a:pt x="18" y="12"/>
                      <a:pt x="18" y="12"/>
                    </a:cubicBezTo>
                    <a:cubicBezTo>
                      <a:pt x="18" y="12"/>
                      <a:pt x="18" y="12"/>
                      <a:pt x="18" y="12"/>
                    </a:cubicBezTo>
                    <a:cubicBezTo>
                      <a:pt x="20" y="12"/>
                      <a:pt x="20" y="12"/>
                      <a:pt x="20" y="12"/>
                    </a:cubicBezTo>
                    <a:cubicBezTo>
                      <a:pt x="20" y="12"/>
                      <a:pt x="20" y="12"/>
                      <a:pt x="20" y="12"/>
                    </a:cubicBezTo>
                    <a:cubicBezTo>
                      <a:pt x="23" y="12"/>
                      <a:pt x="23" y="12"/>
                      <a:pt x="23" y="12"/>
                    </a:cubicBezTo>
                    <a:cubicBezTo>
                      <a:pt x="23" y="0"/>
                      <a:pt x="23" y="0"/>
                      <a:pt x="23" y="0"/>
                    </a:cubicBezTo>
                    <a:cubicBezTo>
                      <a:pt x="24" y="0"/>
                      <a:pt x="24" y="0"/>
                      <a:pt x="24" y="0"/>
                    </a:cubicBezTo>
                    <a:cubicBezTo>
                      <a:pt x="24" y="0"/>
                      <a:pt x="24" y="0"/>
                      <a:pt x="24" y="0"/>
                    </a:cubicBezTo>
                    <a:cubicBezTo>
                      <a:pt x="27" y="0"/>
                      <a:pt x="27" y="0"/>
                      <a:pt x="27" y="0"/>
                    </a:cubicBezTo>
                    <a:cubicBezTo>
                      <a:pt x="27" y="0"/>
                      <a:pt x="27" y="0"/>
                      <a:pt x="27" y="0"/>
                    </a:cubicBezTo>
                    <a:cubicBezTo>
                      <a:pt x="29" y="0"/>
                      <a:pt x="29" y="0"/>
                      <a:pt x="29" y="0"/>
                    </a:cubicBezTo>
                    <a:cubicBezTo>
                      <a:pt x="29" y="0"/>
                      <a:pt x="29" y="0"/>
                      <a:pt x="29" y="0"/>
                    </a:cubicBezTo>
                    <a:cubicBezTo>
                      <a:pt x="29" y="1"/>
                      <a:pt x="29" y="1"/>
                      <a:pt x="29" y="1"/>
                    </a:cubicBezTo>
                    <a:cubicBezTo>
                      <a:pt x="29" y="6"/>
                      <a:pt x="29" y="6"/>
                      <a:pt x="29" y="6"/>
                    </a:cubicBezTo>
                    <a:cubicBezTo>
                      <a:pt x="32" y="6"/>
                      <a:pt x="32" y="6"/>
                      <a:pt x="32" y="6"/>
                    </a:cubicBezTo>
                    <a:cubicBezTo>
                      <a:pt x="32" y="0"/>
                      <a:pt x="32" y="0"/>
                      <a:pt x="32" y="0"/>
                    </a:cubicBezTo>
                    <a:cubicBezTo>
                      <a:pt x="34" y="0"/>
                      <a:pt x="34" y="0"/>
                      <a:pt x="34" y="0"/>
                    </a:cubicBezTo>
                    <a:cubicBezTo>
                      <a:pt x="34" y="0"/>
                      <a:pt x="34" y="0"/>
                      <a:pt x="34" y="0"/>
                    </a:cubicBezTo>
                    <a:cubicBezTo>
                      <a:pt x="37" y="0"/>
                      <a:pt x="37" y="0"/>
                      <a:pt x="37" y="0"/>
                    </a:cubicBezTo>
                    <a:cubicBezTo>
                      <a:pt x="37" y="0"/>
                      <a:pt x="37" y="0"/>
                      <a:pt x="37" y="0"/>
                    </a:cubicBezTo>
                    <a:cubicBezTo>
                      <a:pt x="39" y="0"/>
                      <a:pt x="39" y="0"/>
                      <a:pt x="39" y="0"/>
                    </a:cubicBezTo>
                    <a:cubicBezTo>
                      <a:pt x="39" y="0"/>
                      <a:pt x="39" y="0"/>
                      <a:pt x="39" y="0"/>
                    </a:cubicBezTo>
                    <a:cubicBezTo>
                      <a:pt x="39" y="1"/>
                      <a:pt x="39" y="1"/>
                      <a:pt x="39" y="1"/>
                    </a:cubicBezTo>
                    <a:cubicBezTo>
                      <a:pt x="39" y="6"/>
                      <a:pt x="39" y="6"/>
                      <a:pt x="39" y="6"/>
                    </a:cubicBezTo>
                    <a:cubicBezTo>
                      <a:pt x="42" y="6"/>
                      <a:pt x="42" y="6"/>
                      <a:pt x="42" y="6"/>
                    </a:cubicBezTo>
                    <a:cubicBezTo>
                      <a:pt x="42" y="0"/>
                      <a:pt x="42" y="0"/>
                      <a:pt x="42" y="0"/>
                    </a:cubicBezTo>
                    <a:cubicBezTo>
                      <a:pt x="44" y="0"/>
                      <a:pt x="44" y="0"/>
                      <a:pt x="44" y="0"/>
                    </a:cubicBezTo>
                    <a:cubicBezTo>
                      <a:pt x="44" y="0"/>
                      <a:pt x="44" y="0"/>
                      <a:pt x="44" y="0"/>
                    </a:cubicBezTo>
                    <a:cubicBezTo>
                      <a:pt x="47" y="0"/>
                      <a:pt x="47" y="0"/>
                      <a:pt x="47" y="0"/>
                    </a:cubicBezTo>
                    <a:cubicBezTo>
                      <a:pt x="47" y="0"/>
                      <a:pt x="47" y="0"/>
                      <a:pt x="47" y="0"/>
                    </a:cubicBezTo>
                    <a:cubicBezTo>
                      <a:pt x="48" y="0"/>
                      <a:pt x="48" y="0"/>
                      <a:pt x="48" y="0"/>
                    </a:cubicBezTo>
                    <a:cubicBezTo>
                      <a:pt x="48" y="0"/>
                      <a:pt x="48" y="0"/>
                      <a:pt x="48" y="0"/>
                    </a:cubicBezTo>
                    <a:cubicBezTo>
                      <a:pt x="48" y="1"/>
                      <a:pt x="48" y="1"/>
                      <a:pt x="48" y="1"/>
                    </a:cubicBezTo>
                    <a:cubicBezTo>
                      <a:pt x="48" y="6"/>
                      <a:pt x="48" y="6"/>
                      <a:pt x="48" y="6"/>
                    </a:cubicBezTo>
                    <a:cubicBezTo>
                      <a:pt x="52" y="6"/>
                      <a:pt x="52" y="6"/>
                      <a:pt x="52" y="6"/>
                    </a:cubicBezTo>
                    <a:cubicBezTo>
                      <a:pt x="52" y="1"/>
                      <a:pt x="52" y="1"/>
                      <a:pt x="52" y="1"/>
                    </a:cubicBezTo>
                    <a:cubicBezTo>
                      <a:pt x="52" y="0"/>
                      <a:pt x="52" y="0"/>
                      <a:pt x="52" y="0"/>
                    </a:cubicBezTo>
                    <a:cubicBezTo>
                      <a:pt x="52" y="0"/>
                      <a:pt x="52" y="0"/>
                      <a:pt x="52" y="0"/>
                    </a:cubicBezTo>
                    <a:cubicBezTo>
                      <a:pt x="53" y="0"/>
                      <a:pt x="53" y="0"/>
                      <a:pt x="53" y="0"/>
                    </a:cubicBezTo>
                    <a:cubicBezTo>
                      <a:pt x="53" y="0"/>
                      <a:pt x="53" y="0"/>
                      <a:pt x="53" y="0"/>
                    </a:cubicBezTo>
                    <a:cubicBezTo>
                      <a:pt x="58" y="0"/>
                      <a:pt x="58" y="0"/>
                      <a:pt x="58" y="0"/>
                    </a:cubicBezTo>
                    <a:cubicBezTo>
                      <a:pt x="58" y="0"/>
                      <a:pt x="58" y="0"/>
                      <a:pt x="58" y="0"/>
                    </a:cubicBezTo>
                    <a:cubicBezTo>
                      <a:pt x="58" y="0"/>
                      <a:pt x="58" y="0"/>
                      <a:pt x="58" y="0"/>
                    </a:cubicBezTo>
                    <a:cubicBezTo>
                      <a:pt x="58" y="12"/>
                      <a:pt x="58" y="12"/>
                      <a:pt x="58" y="12"/>
                    </a:cubicBezTo>
                    <a:cubicBezTo>
                      <a:pt x="61" y="12"/>
                      <a:pt x="61" y="12"/>
                      <a:pt x="61" y="12"/>
                    </a:cubicBezTo>
                    <a:cubicBezTo>
                      <a:pt x="61" y="12"/>
                      <a:pt x="61" y="12"/>
                      <a:pt x="61" y="12"/>
                    </a:cubicBezTo>
                    <a:cubicBezTo>
                      <a:pt x="63" y="12"/>
                      <a:pt x="63" y="12"/>
                      <a:pt x="63" y="12"/>
                    </a:cubicBezTo>
                    <a:cubicBezTo>
                      <a:pt x="63" y="12"/>
                      <a:pt x="63" y="12"/>
                      <a:pt x="63" y="12"/>
                    </a:cubicBezTo>
                    <a:cubicBezTo>
                      <a:pt x="63" y="14"/>
                      <a:pt x="63" y="14"/>
                      <a:pt x="63" y="14"/>
                    </a:cubicBezTo>
                    <a:cubicBezTo>
                      <a:pt x="63" y="18"/>
                      <a:pt x="63" y="18"/>
                      <a:pt x="63" y="18"/>
                    </a:cubicBezTo>
                    <a:cubicBezTo>
                      <a:pt x="66" y="18"/>
                      <a:pt x="66" y="18"/>
                      <a:pt x="66" y="18"/>
                    </a:cubicBezTo>
                    <a:cubicBezTo>
                      <a:pt x="66" y="12"/>
                      <a:pt x="66" y="12"/>
                      <a:pt x="66" y="12"/>
                    </a:cubicBezTo>
                    <a:cubicBezTo>
                      <a:pt x="67" y="12"/>
                      <a:pt x="67" y="12"/>
                      <a:pt x="67" y="12"/>
                    </a:cubicBezTo>
                    <a:cubicBezTo>
                      <a:pt x="67" y="12"/>
                      <a:pt x="67" y="12"/>
                      <a:pt x="67" y="12"/>
                    </a:cubicBezTo>
                    <a:cubicBezTo>
                      <a:pt x="70" y="12"/>
                      <a:pt x="70" y="12"/>
                      <a:pt x="70" y="12"/>
                    </a:cubicBezTo>
                    <a:cubicBezTo>
                      <a:pt x="70" y="12"/>
                      <a:pt x="70" y="12"/>
                      <a:pt x="70" y="12"/>
                    </a:cubicBezTo>
                    <a:cubicBezTo>
                      <a:pt x="72" y="12"/>
                      <a:pt x="72" y="12"/>
                      <a:pt x="72" y="12"/>
                    </a:cubicBezTo>
                    <a:cubicBezTo>
                      <a:pt x="72" y="12"/>
                      <a:pt x="72" y="12"/>
                      <a:pt x="72" y="12"/>
                    </a:cubicBezTo>
                    <a:cubicBezTo>
                      <a:pt x="72" y="14"/>
                      <a:pt x="72" y="14"/>
                      <a:pt x="72" y="14"/>
                    </a:cubicBezTo>
                    <a:cubicBezTo>
                      <a:pt x="72" y="18"/>
                      <a:pt x="72" y="18"/>
                      <a:pt x="72" y="18"/>
                    </a:cubicBezTo>
                    <a:cubicBezTo>
                      <a:pt x="75" y="18"/>
                      <a:pt x="75" y="18"/>
                      <a:pt x="75" y="18"/>
                    </a:cubicBezTo>
                    <a:cubicBezTo>
                      <a:pt x="75" y="12"/>
                      <a:pt x="75" y="12"/>
                      <a:pt x="75" y="12"/>
                    </a:cubicBezTo>
                    <a:cubicBezTo>
                      <a:pt x="76" y="12"/>
                      <a:pt x="76" y="12"/>
                      <a:pt x="76" y="12"/>
                    </a:cubicBezTo>
                    <a:cubicBezTo>
                      <a:pt x="76" y="12"/>
                      <a:pt x="76" y="12"/>
                      <a:pt x="76" y="12"/>
                    </a:cubicBezTo>
                    <a:cubicBezTo>
                      <a:pt x="79" y="12"/>
                      <a:pt x="79" y="12"/>
                      <a:pt x="79" y="12"/>
                    </a:cubicBezTo>
                    <a:cubicBezTo>
                      <a:pt x="79" y="12"/>
                      <a:pt x="79" y="12"/>
                      <a:pt x="79" y="12"/>
                    </a:cubicBezTo>
                    <a:cubicBezTo>
                      <a:pt x="81" y="12"/>
                      <a:pt x="81" y="12"/>
                      <a:pt x="81" y="12"/>
                    </a:cubicBezTo>
                    <a:cubicBezTo>
                      <a:pt x="81" y="12"/>
                      <a:pt x="81" y="12"/>
                      <a:pt x="81" y="12"/>
                    </a:cubicBezTo>
                    <a:cubicBezTo>
                      <a:pt x="81" y="14"/>
                      <a:pt x="81" y="14"/>
                      <a:pt x="81" y="14"/>
                    </a:cubicBezTo>
                    <a:cubicBezTo>
                      <a:pt x="81" y="35"/>
                      <a:pt x="81" y="35"/>
                      <a:pt x="81" y="35"/>
                    </a:cubicBezTo>
                    <a:cubicBezTo>
                      <a:pt x="81" y="36"/>
                      <a:pt x="81" y="36"/>
                      <a:pt x="81" y="36"/>
                    </a:cubicBezTo>
                    <a:cubicBezTo>
                      <a:pt x="79" y="36"/>
                      <a:pt x="79" y="36"/>
                      <a:pt x="79" y="36"/>
                    </a:cubicBezTo>
                    <a:close/>
                    <a:moveTo>
                      <a:pt x="68" y="36"/>
                    </a:moveTo>
                    <a:cubicBezTo>
                      <a:pt x="61" y="36"/>
                      <a:pt x="61" y="36"/>
                      <a:pt x="61" y="36"/>
                    </a:cubicBezTo>
                    <a:cubicBezTo>
                      <a:pt x="61" y="39"/>
                      <a:pt x="61" y="39"/>
                      <a:pt x="61" y="39"/>
                    </a:cubicBezTo>
                    <a:cubicBezTo>
                      <a:pt x="68" y="39"/>
                      <a:pt x="68" y="39"/>
                      <a:pt x="68" y="39"/>
                    </a:cubicBezTo>
                    <a:cubicBezTo>
                      <a:pt x="68" y="36"/>
                      <a:pt x="68" y="36"/>
                      <a:pt x="68" y="36"/>
                    </a:cubicBezTo>
                    <a:close/>
                    <a:moveTo>
                      <a:pt x="23" y="14"/>
                    </a:moveTo>
                    <a:cubicBezTo>
                      <a:pt x="20" y="14"/>
                      <a:pt x="20" y="14"/>
                      <a:pt x="20" y="14"/>
                    </a:cubicBezTo>
                    <a:cubicBezTo>
                      <a:pt x="20" y="19"/>
                      <a:pt x="20" y="19"/>
                      <a:pt x="20" y="19"/>
                    </a:cubicBezTo>
                    <a:cubicBezTo>
                      <a:pt x="18" y="19"/>
                      <a:pt x="18" y="19"/>
                      <a:pt x="18" y="19"/>
                    </a:cubicBezTo>
                    <a:cubicBezTo>
                      <a:pt x="18" y="19"/>
                      <a:pt x="18" y="19"/>
                      <a:pt x="18" y="19"/>
                    </a:cubicBezTo>
                    <a:cubicBezTo>
                      <a:pt x="15" y="19"/>
                      <a:pt x="15" y="19"/>
                      <a:pt x="15" y="19"/>
                    </a:cubicBezTo>
                    <a:cubicBezTo>
                      <a:pt x="15" y="19"/>
                      <a:pt x="15" y="19"/>
                      <a:pt x="15" y="19"/>
                    </a:cubicBezTo>
                    <a:cubicBezTo>
                      <a:pt x="14" y="19"/>
                      <a:pt x="14" y="19"/>
                      <a:pt x="14" y="19"/>
                    </a:cubicBezTo>
                    <a:cubicBezTo>
                      <a:pt x="14" y="19"/>
                      <a:pt x="14" y="19"/>
                      <a:pt x="14" y="19"/>
                    </a:cubicBezTo>
                    <a:cubicBezTo>
                      <a:pt x="14" y="18"/>
                      <a:pt x="14" y="18"/>
                      <a:pt x="14" y="18"/>
                    </a:cubicBezTo>
                    <a:cubicBezTo>
                      <a:pt x="14" y="14"/>
                      <a:pt x="14" y="14"/>
                      <a:pt x="14" y="14"/>
                    </a:cubicBezTo>
                    <a:cubicBezTo>
                      <a:pt x="11" y="14"/>
                      <a:pt x="11" y="14"/>
                      <a:pt x="11" y="14"/>
                    </a:cubicBezTo>
                    <a:cubicBezTo>
                      <a:pt x="11" y="19"/>
                      <a:pt x="11" y="19"/>
                      <a:pt x="11" y="19"/>
                    </a:cubicBezTo>
                    <a:cubicBezTo>
                      <a:pt x="9" y="19"/>
                      <a:pt x="9" y="19"/>
                      <a:pt x="9" y="19"/>
                    </a:cubicBezTo>
                    <a:cubicBezTo>
                      <a:pt x="9" y="19"/>
                      <a:pt x="9" y="19"/>
                      <a:pt x="9" y="19"/>
                    </a:cubicBezTo>
                    <a:cubicBezTo>
                      <a:pt x="6" y="19"/>
                      <a:pt x="6" y="19"/>
                      <a:pt x="6" y="19"/>
                    </a:cubicBezTo>
                    <a:cubicBezTo>
                      <a:pt x="6" y="19"/>
                      <a:pt x="6" y="19"/>
                      <a:pt x="6" y="19"/>
                    </a:cubicBezTo>
                    <a:cubicBezTo>
                      <a:pt x="5" y="19"/>
                      <a:pt x="5" y="19"/>
                      <a:pt x="5" y="19"/>
                    </a:cubicBezTo>
                    <a:cubicBezTo>
                      <a:pt x="5" y="19"/>
                      <a:pt x="5" y="19"/>
                      <a:pt x="5" y="19"/>
                    </a:cubicBezTo>
                    <a:cubicBezTo>
                      <a:pt x="5" y="18"/>
                      <a:pt x="5" y="18"/>
                      <a:pt x="5" y="18"/>
                    </a:cubicBezTo>
                    <a:cubicBezTo>
                      <a:pt x="5" y="14"/>
                      <a:pt x="5" y="14"/>
                      <a:pt x="5" y="14"/>
                    </a:cubicBezTo>
                    <a:cubicBezTo>
                      <a:pt x="2" y="14"/>
                      <a:pt x="2" y="14"/>
                      <a:pt x="2" y="14"/>
                    </a:cubicBezTo>
                    <a:cubicBezTo>
                      <a:pt x="2" y="22"/>
                      <a:pt x="2" y="22"/>
                      <a:pt x="2" y="22"/>
                    </a:cubicBezTo>
                    <a:cubicBezTo>
                      <a:pt x="25" y="22"/>
                      <a:pt x="25" y="22"/>
                      <a:pt x="25" y="22"/>
                    </a:cubicBezTo>
                    <a:cubicBezTo>
                      <a:pt x="25" y="18"/>
                      <a:pt x="25" y="18"/>
                      <a:pt x="25" y="18"/>
                    </a:cubicBezTo>
                    <a:cubicBezTo>
                      <a:pt x="24" y="18"/>
                      <a:pt x="24" y="18"/>
                      <a:pt x="24" y="18"/>
                    </a:cubicBezTo>
                    <a:cubicBezTo>
                      <a:pt x="23" y="18"/>
                      <a:pt x="23" y="18"/>
                      <a:pt x="23" y="18"/>
                    </a:cubicBezTo>
                    <a:cubicBezTo>
                      <a:pt x="23" y="18"/>
                      <a:pt x="23" y="18"/>
                      <a:pt x="23" y="18"/>
                    </a:cubicBezTo>
                    <a:cubicBezTo>
                      <a:pt x="23" y="14"/>
                      <a:pt x="23" y="14"/>
                      <a:pt x="23" y="14"/>
                    </a:cubicBezTo>
                    <a:close/>
                    <a:moveTo>
                      <a:pt x="26" y="22"/>
                    </a:moveTo>
                    <a:cubicBezTo>
                      <a:pt x="26" y="18"/>
                      <a:pt x="26" y="18"/>
                      <a:pt x="26" y="18"/>
                    </a:cubicBezTo>
                    <a:cubicBezTo>
                      <a:pt x="31" y="18"/>
                      <a:pt x="31" y="18"/>
                      <a:pt x="31" y="18"/>
                    </a:cubicBezTo>
                    <a:cubicBezTo>
                      <a:pt x="32" y="18"/>
                      <a:pt x="32" y="18"/>
                      <a:pt x="32" y="18"/>
                    </a:cubicBezTo>
                    <a:cubicBezTo>
                      <a:pt x="35" y="18"/>
                      <a:pt x="35" y="18"/>
                      <a:pt x="35" y="18"/>
                    </a:cubicBezTo>
                    <a:cubicBezTo>
                      <a:pt x="35" y="22"/>
                      <a:pt x="35" y="22"/>
                      <a:pt x="35" y="22"/>
                    </a:cubicBezTo>
                    <a:cubicBezTo>
                      <a:pt x="26" y="22"/>
                      <a:pt x="26" y="22"/>
                      <a:pt x="26" y="22"/>
                    </a:cubicBezTo>
                    <a:close/>
                    <a:moveTo>
                      <a:pt x="36" y="22"/>
                    </a:moveTo>
                    <a:cubicBezTo>
                      <a:pt x="36" y="18"/>
                      <a:pt x="36" y="18"/>
                      <a:pt x="36" y="18"/>
                    </a:cubicBezTo>
                    <a:cubicBezTo>
                      <a:pt x="40" y="18"/>
                      <a:pt x="40" y="18"/>
                      <a:pt x="40" y="18"/>
                    </a:cubicBezTo>
                    <a:cubicBezTo>
                      <a:pt x="41" y="18"/>
                      <a:pt x="41" y="18"/>
                      <a:pt x="41" y="18"/>
                    </a:cubicBezTo>
                    <a:cubicBezTo>
                      <a:pt x="45" y="18"/>
                      <a:pt x="45" y="18"/>
                      <a:pt x="45" y="18"/>
                    </a:cubicBezTo>
                    <a:cubicBezTo>
                      <a:pt x="45" y="22"/>
                      <a:pt x="45" y="22"/>
                      <a:pt x="45" y="22"/>
                    </a:cubicBezTo>
                    <a:cubicBezTo>
                      <a:pt x="36" y="22"/>
                      <a:pt x="36" y="22"/>
                      <a:pt x="36" y="22"/>
                    </a:cubicBezTo>
                    <a:close/>
                    <a:moveTo>
                      <a:pt x="46" y="22"/>
                    </a:moveTo>
                    <a:cubicBezTo>
                      <a:pt x="46" y="18"/>
                      <a:pt x="46" y="18"/>
                      <a:pt x="46" y="18"/>
                    </a:cubicBezTo>
                    <a:cubicBezTo>
                      <a:pt x="49" y="18"/>
                      <a:pt x="49" y="18"/>
                      <a:pt x="49" y="18"/>
                    </a:cubicBezTo>
                    <a:cubicBezTo>
                      <a:pt x="51" y="18"/>
                      <a:pt x="51" y="18"/>
                      <a:pt x="51" y="18"/>
                    </a:cubicBezTo>
                    <a:cubicBezTo>
                      <a:pt x="54" y="18"/>
                      <a:pt x="54" y="18"/>
                      <a:pt x="54" y="18"/>
                    </a:cubicBezTo>
                    <a:cubicBezTo>
                      <a:pt x="54" y="22"/>
                      <a:pt x="54" y="22"/>
                      <a:pt x="54" y="22"/>
                    </a:cubicBezTo>
                    <a:cubicBezTo>
                      <a:pt x="46" y="22"/>
                      <a:pt x="46" y="22"/>
                      <a:pt x="46" y="22"/>
                    </a:cubicBezTo>
                    <a:close/>
                    <a:moveTo>
                      <a:pt x="57" y="59"/>
                    </a:moveTo>
                    <a:cubicBezTo>
                      <a:pt x="64" y="59"/>
                      <a:pt x="64" y="59"/>
                      <a:pt x="64" y="59"/>
                    </a:cubicBezTo>
                    <a:cubicBezTo>
                      <a:pt x="64" y="53"/>
                      <a:pt x="64" y="53"/>
                      <a:pt x="64" y="53"/>
                    </a:cubicBezTo>
                    <a:cubicBezTo>
                      <a:pt x="57" y="53"/>
                      <a:pt x="57" y="53"/>
                      <a:pt x="57" y="53"/>
                    </a:cubicBezTo>
                    <a:cubicBezTo>
                      <a:pt x="57" y="59"/>
                      <a:pt x="57" y="59"/>
                      <a:pt x="57" y="59"/>
                    </a:cubicBezTo>
                    <a:close/>
                    <a:moveTo>
                      <a:pt x="65" y="59"/>
                    </a:moveTo>
                    <a:cubicBezTo>
                      <a:pt x="68" y="59"/>
                      <a:pt x="68" y="59"/>
                      <a:pt x="68" y="59"/>
                    </a:cubicBezTo>
                    <a:cubicBezTo>
                      <a:pt x="68" y="53"/>
                      <a:pt x="68" y="53"/>
                      <a:pt x="68" y="53"/>
                    </a:cubicBezTo>
                    <a:cubicBezTo>
                      <a:pt x="65" y="53"/>
                      <a:pt x="65" y="53"/>
                      <a:pt x="65" y="53"/>
                    </a:cubicBezTo>
                    <a:cubicBezTo>
                      <a:pt x="65" y="59"/>
                      <a:pt x="65" y="59"/>
                      <a:pt x="65" y="59"/>
                    </a:cubicBezTo>
                    <a:close/>
                    <a:moveTo>
                      <a:pt x="57" y="1"/>
                    </a:moveTo>
                    <a:cubicBezTo>
                      <a:pt x="57" y="9"/>
                      <a:pt x="57" y="9"/>
                      <a:pt x="57" y="9"/>
                    </a:cubicBezTo>
                    <a:cubicBezTo>
                      <a:pt x="24" y="9"/>
                      <a:pt x="24" y="9"/>
                      <a:pt x="24" y="9"/>
                    </a:cubicBezTo>
                    <a:cubicBezTo>
                      <a:pt x="24" y="1"/>
                      <a:pt x="24" y="1"/>
                      <a:pt x="24" y="1"/>
                    </a:cubicBezTo>
                    <a:cubicBezTo>
                      <a:pt x="27" y="1"/>
                      <a:pt x="27" y="1"/>
                      <a:pt x="27" y="1"/>
                    </a:cubicBezTo>
                    <a:cubicBezTo>
                      <a:pt x="27" y="7"/>
                      <a:pt x="27" y="7"/>
                      <a:pt x="27" y="7"/>
                    </a:cubicBezTo>
                    <a:cubicBezTo>
                      <a:pt x="28" y="7"/>
                      <a:pt x="28" y="7"/>
                      <a:pt x="28" y="7"/>
                    </a:cubicBezTo>
                    <a:cubicBezTo>
                      <a:pt x="28" y="7"/>
                      <a:pt x="28" y="7"/>
                      <a:pt x="28" y="7"/>
                    </a:cubicBezTo>
                    <a:cubicBezTo>
                      <a:pt x="34" y="7"/>
                      <a:pt x="34" y="7"/>
                      <a:pt x="34" y="7"/>
                    </a:cubicBezTo>
                    <a:cubicBezTo>
                      <a:pt x="34" y="7"/>
                      <a:pt x="34" y="7"/>
                      <a:pt x="34" y="7"/>
                    </a:cubicBezTo>
                    <a:cubicBezTo>
                      <a:pt x="34" y="7"/>
                      <a:pt x="34" y="7"/>
                      <a:pt x="34" y="7"/>
                    </a:cubicBezTo>
                    <a:cubicBezTo>
                      <a:pt x="34" y="1"/>
                      <a:pt x="34" y="1"/>
                      <a:pt x="34" y="1"/>
                    </a:cubicBezTo>
                    <a:cubicBezTo>
                      <a:pt x="37" y="1"/>
                      <a:pt x="37" y="1"/>
                      <a:pt x="37" y="1"/>
                    </a:cubicBezTo>
                    <a:cubicBezTo>
                      <a:pt x="37" y="6"/>
                      <a:pt x="37" y="6"/>
                      <a:pt x="37" y="6"/>
                    </a:cubicBezTo>
                    <a:cubicBezTo>
                      <a:pt x="37" y="7"/>
                      <a:pt x="37" y="7"/>
                      <a:pt x="37" y="7"/>
                    </a:cubicBezTo>
                    <a:cubicBezTo>
                      <a:pt x="37" y="7"/>
                      <a:pt x="37" y="7"/>
                      <a:pt x="37" y="7"/>
                    </a:cubicBezTo>
                    <a:cubicBezTo>
                      <a:pt x="43" y="7"/>
                      <a:pt x="43" y="7"/>
                      <a:pt x="43" y="7"/>
                    </a:cubicBezTo>
                    <a:cubicBezTo>
                      <a:pt x="43" y="7"/>
                      <a:pt x="43" y="7"/>
                      <a:pt x="43" y="7"/>
                    </a:cubicBezTo>
                    <a:cubicBezTo>
                      <a:pt x="44" y="7"/>
                      <a:pt x="44" y="7"/>
                      <a:pt x="44" y="7"/>
                    </a:cubicBezTo>
                    <a:cubicBezTo>
                      <a:pt x="44" y="1"/>
                      <a:pt x="44" y="1"/>
                      <a:pt x="44" y="1"/>
                    </a:cubicBezTo>
                    <a:cubicBezTo>
                      <a:pt x="47" y="1"/>
                      <a:pt x="47" y="1"/>
                      <a:pt x="47" y="1"/>
                    </a:cubicBezTo>
                    <a:cubicBezTo>
                      <a:pt x="47" y="6"/>
                      <a:pt x="47" y="6"/>
                      <a:pt x="47" y="6"/>
                    </a:cubicBezTo>
                    <a:cubicBezTo>
                      <a:pt x="47" y="7"/>
                      <a:pt x="47" y="7"/>
                      <a:pt x="47" y="7"/>
                    </a:cubicBezTo>
                    <a:cubicBezTo>
                      <a:pt x="47" y="7"/>
                      <a:pt x="47" y="7"/>
                      <a:pt x="47" y="7"/>
                    </a:cubicBezTo>
                    <a:cubicBezTo>
                      <a:pt x="53" y="7"/>
                      <a:pt x="53" y="7"/>
                      <a:pt x="53" y="7"/>
                    </a:cubicBezTo>
                    <a:cubicBezTo>
                      <a:pt x="53" y="7"/>
                      <a:pt x="53" y="7"/>
                      <a:pt x="53" y="7"/>
                    </a:cubicBezTo>
                    <a:cubicBezTo>
                      <a:pt x="53" y="7"/>
                      <a:pt x="53" y="7"/>
                      <a:pt x="53" y="7"/>
                    </a:cubicBezTo>
                    <a:cubicBezTo>
                      <a:pt x="53" y="1"/>
                      <a:pt x="53" y="1"/>
                      <a:pt x="53" y="1"/>
                    </a:cubicBezTo>
                    <a:cubicBezTo>
                      <a:pt x="57" y="1"/>
                      <a:pt x="57" y="1"/>
                      <a:pt x="57" y="1"/>
                    </a:cubicBezTo>
                    <a:close/>
                    <a:moveTo>
                      <a:pt x="24" y="16"/>
                    </a:moveTo>
                    <a:cubicBezTo>
                      <a:pt x="24" y="10"/>
                      <a:pt x="24" y="10"/>
                      <a:pt x="24" y="10"/>
                    </a:cubicBezTo>
                    <a:cubicBezTo>
                      <a:pt x="31" y="10"/>
                      <a:pt x="31" y="10"/>
                      <a:pt x="31" y="10"/>
                    </a:cubicBezTo>
                    <a:cubicBezTo>
                      <a:pt x="31" y="16"/>
                      <a:pt x="31" y="16"/>
                      <a:pt x="31" y="16"/>
                    </a:cubicBezTo>
                    <a:cubicBezTo>
                      <a:pt x="24" y="16"/>
                      <a:pt x="24" y="16"/>
                      <a:pt x="24" y="16"/>
                    </a:cubicBezTo>
                    <a:close/>
                    <a:moveTo>
                      <a:pt x="32" y="16"/>
                    </a:moveTo>
                    <a:cubicBezTo>
                      <a:pt x="32" y="10"/>
                      <a:pt x="32" y="10"/>
                      <a:pt x="32" y="10"/>
                    </a:cubicBezTo>
                    <a:cubicBezTo>
                      <a:pt x="40" y="10"/>
                      <a:pt x="40" y="10"/>
                      <a:pt x="40" y="10"/>
                    </a:cubicBezTo>
                    <a:cubicBezTo>
                      <a:pt x="40" y="16"/>
                      <a:pt x="40" y="16"/>
                      <a:pt x="40" y="16"/>
                    </a:cubicBezTo>
                    <a:cubicBezTo>
                      <a:pt x="32" y="16"/>
                      <a:pt x="32" y="16"/>
                      <a:pt x="32" y="16"/>
                    </a:cubicBezTo>
                    <a:close/>
                    <a:moveTo>
                      <a:pt x="41" y="16"/>
                    </a:moveTo>
                    <a:cubicBezTo>
                      <a:pt x="41" y="10"/>
                      <a:pt x="41" y="10"/>
                      <a:pt x="41" y="10"/>
                    </a:cubicBezTo>
                    <a:cubicBezTo>
                      <a:pt x="49" y="10"/>
                      <a:pt x="49" y="10"/>
                      <a:pt x="49" y="10"/>
                    </a:cubicBezTo>
                    <a:cubicBezTo>
                      <a:pt x="49" y="16"/>
                      <a:pt x="49" y="16"/>
                      <a:pt x="49" y="16"/>
                    </a:cubicBezTo>
                    <a:cubicBezTo>
                      <a:pt x="41" y="16"/>
                      <a:pt x="41" y="16"/>
                      <a:pt x="41" y="16"/>
                    </a:cubicBezTo>
                    <a:close/>
                    <a:moveTo>
                      <a:pt x="51" y="16"/>
                    </a:moveTo>
                    <a:cubicBezTo>
                      <a:pt x="51" y="10"/>
                      <a:pt x="51" y="10"/>
                      <a:pt x="51" y="10"/>
                    </a:cubicBezTo>
                    <a:cubicBezTo>
                      <a:pt x="57" y="10"/>
                      <a:pt x="57" y="10"/>
                      <a:pt x="57" y="10"/>
                    </a:cubicBezTo>
                    <a:cubicBezTo>
                      <a:pt x="57" y="16"/>
                      <a:pt x="57" y="16"/>
                      <a:pt x="57" y="16"/>
                    </a:cubicBezTo>
                    <a:cubicBezTo>
                      <a:pt x="51" y="16"/>
                      <a:pt x="51" y="16"/>
                      <a:pt x="51" y="16"/>
                    </a:cubicBezTo>
                    <a:close/>
                    <a:moveTo>
                      <a:pt x="68" y="52"/>
                    </a:moveTo>
                    <a:cubicBezTo>
                      <a:pt x="68" y="46"/>
                      <a:pt x="68" y="46"/>
                      <a:pt x="68" y="46"/>
                    </a:cubicBezTo>
                    <a:cubicBezTo>
                      <a:pt x="62" y="46"/>
                      <a:pt x="62" y="46"/>
                      <a:pt x="62" y="46"/>
                    </a:cubicBezTo>
                    <a:cubicBezTo>
                      <a:pt x="62" y="52"/>
                      <a:pt x="62" y="52"/>
                      <a:pt x="62" y="52"/>
                    </a:cubicBezTo>
                    <a:cubicBezTo>
                      <a:pt x="68" y="52"/>
                      <a:pt x="68" y="52"/>
                      <a:pt x="68" y="52"/>
                    </a:cubicBezTo>
                    <a:close/>
                    <a:moveTo>
                      <a:pt x="68" y="45"/>
                    </a:moveTo>
                    <a:cubicBezTo>
                      <a:pt x="68" y="41"/>
                      <a:pt x="68" y="41"/>
                      <a:pt x="68" y="41"/>
                    </a:cubicBezTo>
                    <a:cubicBezTo>
                      <a:pt x="65" y="41"/>
                      <a:pt x="65" y="41"/>
                      <a:pt x="65" y="41"/>
                    </a:cubicBezTo>
                    <a:cubicBezTo>
                      <a:pt x="65" y="45"/>
                      <a:pt x="65" y="45"/>
                      <a:pt x="65" y="45"/>
                    </a:cubicBezTo>
                    <a:cubicBezTo>
                      <a:pt x="68" y="45"/>
                      <a:pt x="68" y="45"/>
                      <a:pt x="68" y="45"/>
                    </a:cubicBezTo>
                    <a:close/>
                    <a:moveTo>
                      <a:pt x="61" y="46"/>
                    </a:moveTo>
                    <a:cubicBezTo>
                      <a:pt x="61" y="52"/>
                      <a:pt x="61" y="52"/>
                      <a:pt x="61" y="52"/>
                    </a:cubicBezTo>
                    <a:cubicBezTo>
                      <a:pt x="57" y="52"/>
                      <a:pt x="57" y="52"/>
                      <a:pt x="57" y="52"/>
                    </a:cubicBezTo>
                    <a:cubicBezTo>
                      <a:pt x="57" y="46"/>
                      <a:pt x="57" y="46"/>
                      <a:pt x="57" y="46"/>
                    </a:cubicBezTo>
                    <a:cubicBezTo>
                      <a:pt x="61" y="46"/>
                      <a:pt x="61" y="46"/>
                      <a:pt x="61" y="46"/>
                    </a:cubicBezTo>
                    <a:close/>
                    <a:moveTo>
                      <a:pt x="64" y="41"/>
                    </a:moveTo>
                    <a:cubicBezTo>
                      <a:pt x="64" y="45"/>
                      <a:pt x="64" y="45"/>
                      <a:pt x="64" y="45"/>
                    </a:cubicBezTo>
                    <a:cubicBezTo>
                      <a:pt x="57" y="45"/>
                      <a:pt x="57" y="45"/>
                      <a:pt x="57" y="45"/>
                    </a:cubicBezTo>
                    <a:cubicBezTo>
                      <a:pt x="57" y="41"/>
                      <a:pt x="57" y="41"/>
                      <a:pt x="57" y="41"/>
                    </a:cubicBezTo>
                    <a:cubicBezTo>
                      <a:pt x="64" y="41"/>
                      <a:pt x="64" y="41"/>
                      <a:pt x="64"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38" name="Freeform 20">
                <a:extLst>
                  <a:ext uri="{FF2B5EF4-FFF2-40B4-BE49-F238E27FC236}">
                    <a16:creationId xmlns:a16="http://schemas.microsoft.com/office/drawing/2014/main" id="{793FDD69-105E-410D-93B4-E0F3F7042EF9}"/>
                  </a:ext>
                </a:extLst>
              </p:cNvPr>
              <p:cNvSpPr>
                <a:spLocks noEditPoints="1"/>
              </p:cNvSpPr>
              <p:nvPr/>
            </p:nvSpPr>
            <p:spPr bwMode="auto">
              <a:xfrm>
                <a:off x="4348163" y="1792288"/>
                <a:ext cx="441325" cy="260350"/>
              </a:xfrm>
              <a:custGeom>
                <a:avLst/>
                <a:gdLst>
                  <a:gd name="T0" fmla="*/ 97 w 278"/>
                  <a:gd name="T1" fmla="*/ 0 h 164"/>
                  <a:gd name="T2" fmla="*/ 0 w 278"/>
                  <a:gd name="T3" fmla="*/ 7 h 164"/>
                  <a:gd name="T4" fmla="*/ 0 w 278"/>
                  <a:gd name="T5" fmla="*/ 0 h 164"/>
                  <a:gd name="T6" fmla="*/ 278 w 278"/>
                  <a:gd name="T7" fmla="*/ 0 h 164"/>
                  <a:gd name="T8" fmla="*/ 180 w 278"/>
                  <a:gd name="T9" fmla="*/ 7 h 164"/>
                  <a:gd name="T10" fmla="*/ 180 w 278"/>
                  <a:gd name="T11" fmla="*/ 0 h 164"/>
                  <a:gd name="T12" fmla="*/ 45 w 278"/>
                  <a:gd name="T13" fmla="*/ 59 h 164"/>
                  <a:gd name="T14" fmla="*/ 2 w 278"/>
                  <a:gd name="T15" fmla="*/ 64 h 164"/>
                  <a:gd name="T16" fmla="*/ 2 w 278"/>
                  <a:gd name="T17" fmla="*/ 59 h 164"/>
                  <a:gd name="T18" fmla="*/ 275 w 278"/>
                  <a:gd name="T19" fmla="*/ 59 h 164"/>
                  <a:gd name="T20" fmla="*/ 232 w 278"/>
                  <a:gd name="T21" fmla="*/ 64 h 164"/>
                  <a:gd name="T22" fmla="*/ 232 w 278"/>
                  <a:gd name="T23" fmla="*/ 59 h 164"/>
                  <a:gd name="T24" fmla="*/ 69 w 278"/>
                  <a:gd name="T25" fmla="*/ 102 h 164"/>
                  <a:gd name="T26" fmla="*/ 7 w 278"/>
                  <a:gd name="T27" fmla="*/ 109 h 164"/>
                  <a:gd name="T28" fmla="*/ 7 w 278"/>
                  <a:gd name="T29" fmla="*/ 102 h 164"/>
                  <a:gd name="T30" fmla="*/ 164 w 278"/>
                  <a:gd name="T31" fmla="*/ 102 h 164"/>
                  <a:gd name="T32" fmla="*/ 114 w 278"/>
                  <a:gd name="T33" fmla="*/ 109 h 164"/>
                  <a:gd name="T34" fmla="*/ 114 w 278"/>
                  <a:gd name="T35" fmla="*/ 102 h 164"/>
                  <a:gd name="T36" fmla="*/ 270 w 278"/>
                  <a:gd name="T37" fmla="*/ 102 h 164"/>
                  <a:gd name="T38" fmla="*/ 206 w 278"/>
                  <a:gd name="T39" fmla="*/ 109 h 164"/>
                  <a:gd name="T40" fmla="*/ 206 w 278"/>
                  <a:gd name="T41" fmla="*/ 102 h 164"/>
                  <a:gd name="T42" fmla="*/ 81 w 278"/>
                  <a:gd name="T43" fmla="*/ 159 h 164"/>
                  <a:gd name="T44" fmla="*/ 111 w 278"/>
                  <a:gd name="T45" fmla="*/ 133 h 164"/>
                  <a:gd name="T46" fmla="*/ 114 w 278"/>
                  <a:gd name="T47" fmla="*/ 133 h 164"/>
                  <a:gd name="T48" fmla="*/ 185 w 278"/>
                  <a:gd name="T49" fmla="*/ 159 h 164"/>
                  <a:gd name="T50" fmla="*/ 164 w 278"/>
                  <a:gd name="T51" fmla="*/ 131 h 164"/>
                  <a:gd name="T52" fmla="*/ 164 w 278"/>
                  <a:gd name="T53" fmla="*/ 133 h 164"/>
                  <a:gd name="T54" fmla="*/ 166 w 278"/>
                  <a:gd name="T55" fmla="*/ 133 h 164"/>
                  <a:gd name="T56" fmla="*/ 194 w 278"/>
                  <a:gd name="T57" fmla="*/ 159 h 164"/>
                  <a:gd name="T58" fmla="*/ 261 w 278"/>
                  <a:gd name="T59" fmla="*/ 164 h 164"/>
                  <a:gd name="T60" fmla="*/ 16 w 278"/>
                  <a:gd name="T61" fmla="*/ 159 h 164"/>
                  <a:gd name="T62" fmla="*/ 114 w 278"/>
                  <a:gd name="T63" fmla="*/ 131 h 164"/>
                  <a:gd name="T64" fmla="*/ 114 w 278"/>
                  <a:gd name="T65" fmla="*/ 133 h 164"/>
                  <a:gd name="T66" fmla="*/ 114 w 278"/>
                  <a:gd name="T67" fmla="*/ 13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8" h="164">
                    <a:moveTo>
                      <a:pt x="0" y="0"/>
                    </a:moveTo>
                    <a:lnTo>
                      <a:pt x="97" y="0"/>
                    </a:lnTo>
                    <a:lnTo>
                      <a:pt x="97" y="7"/>
                    </a:lnTo>
                    <a:lnTo>
                      <a:pt x="0" y="7"/>
                    </a:lnTo>
                    <a:lnTo>
                      <a:pt x="0" y="0"/>
                    </a:lnTo>
                    <a:lnTo>
                      <a:pt x="0" y="0"/>
                    </a:lnTo>
                    <a:close/>
                    <a:moveTo>
                      <a:pt x="180" y="0"/>
                    </a:moveTo>
                    <a:lnTo>
                      <a:pt x="278" y="0"/>
                    </a:lnTo>
                    <a:lnTo>
                      <a:pt x="278" y="7"/>
                    </a:lnTo>
                    <a:lnTo>
                      <a:pt x="180" y="7"/>
                    </a:lnTo>
                    <a:lnTo>
                      <a:pt x="180" y="0"/>
                    </a:lnTo>
                    <a:lnTo>
                      <a:pt x="180" y="0"/>
                    </a:lnTo>
                    <a:close/>
                    <a:moveTo>
                      <a:pt x="2" y="59"/>
                    </a:moveTo>
                    <a:lnTo>
                      <a:pt x="45" y="59"/>
                    </a:lnTo>
                    <a:lnTo>
                      <a:pt x="45" y="64"/>
                    </a:lnTo>
                    <a:lnTo>
                      <a:pt x="2" y="64"/>
                    </a:lnTo>
                    <a:lnTo>
                      <a:pt x="2" y="59"/>
                    </a:lnTo>
                    <a:lnTo>
                      <a:pt x="2" y="59"/>
                    </a:lnTo>
                    <a:close/>
                    <a:moveTo>
                      <a:pt x="232" y="59"/>
                    </a:moveTo>
                    <a:lnTo>
                      <a:pt x="275" y="59"/>
                    </a:lnTo>
                    <a:lnTo>
                      <a:pt x="275" y="64"/>
                    </a:lnTo>
                    <a:lnTo>
                      <a:pt x="232" y="64"/>
                    </a:lnTo>
                    <a:lnTo>
                      <a:pt x="232" y="59"/>
                    </a:lnTo>
                    <a:lnTo>
                      <a:pt x="232" y="59"/>
                    </a:lnTo>
                    <a:close/>
                    <a:moveTo>
                      <a:pt x="7" y="102"/>
                    </a:moveTo>
                    <a:lnTo>
                      <a:pt x="69" y="102"/>
                    </a:lnTo>
                    <a:lnTo>
                      <a:pt x="69" y="109"/>
                    </a:lnTo>
                    <a:lnTo>
                      <a:pt x="7" y="109"/>
                    </a:lnTo>
                    <a:lnTo>
                      <a:pt x="7" y="102"/>
                    </a:lnTo>
                    <a:lnTo>
                      <a:pt x="7" y="102"/>
                    </a:lnTo>
                    <a:close/>
                    <a:moveTo>
                      <a:pt x="114" y="102"/>
                    </a:moveTo>
                    <a:lnTo>
                      <a:pt x="164" y="102"/>
                    </a:lnTo>
                    <a:lnTo>
                      <a:pt x="164" y="109"/>
                    </a:lnTo>
                    <a:lnTo>
                      <a:pt x="114" y="109"/>
                    </a:lnTo>
                    <a:lnTo>
                      <a:pt x="114" y="102"/>
                    </a:lnTo>
                    <a:lnTo>
                      <a:pt x="114" y="102"/>
                    </a:lnTo>
                    <a:close/>
                    <a:moveTo>
                      <a:pt x="206" y="102"/>
                    </a:moveTo>
                    <a:lnTo>
                      <a:pt x="270" y="102"/>
                    </a:lnTo>
                    <a:lnTo>
                      <a:pt x="270" y="109"/>
                    </a:lnTo>
                    <a:lnTo>
                      <a:pt x="206" y="109"/>
                    </a:lnTo>
                    <a:lnTo>
                      <a:pt x="206" y="102"/>
                    </a:lnTo>
                    <a:lnTo>
                      <a:pt x="206" y="102"/>
                    </a:lnTo>
                    <a:close/>
                    <a:moveTo>
                      <a:pt x="16" y="159"/>
                    </a:moveTo>
                    <a:lnTo>
                      <a:pt x="81" y="159"/>
                    </a:lnTo>
                    <a:lnTo>
                      <a:pt x="107" y="133"/>
                    </a:lnTo>
                    <a:lnTo>
                      <a:pt x="111" y="133"/>
                    </a:lnTo>
                    <a:lnTo>
                      <a:pt x="111" y="133"/>
                    </a:lnTo>
                    <a:lnTo>
                      <a:pt x="114" y="133"/>
                    </a:lnTo>
                    <a:lnTo>
                      <a:pt x="88" y="159"/>
                    </a:lnTo>
                    <a:lnTo>
                      <a:pt x="185" y="159"/>
                    </a:lnTo>
                    <a:lnTo>
                      <a:pt x="159" y="131"/>
                    </a:lnTo>
                    <a:lnTo>
                      <a:pt x="164" y="131"/>
                    </a:lnTo>
                    <a:lnTo>
                      <a:pt x="164" y="133"/>
                    </a:lnTo>
                    <a:lnTo>
                      <a:pt x="164" y="133"/>
                    </a:lnTo>
                    <a:lnTo>
                      <a:pt x="166" y="133"/>
                    </a:lnTo>
                    <a:lnTo>
                      <a:pt x="166" y="133"/>
                    </a:lnTo>
                    <a:lnTo>
                      <a:pt x="168" y="133"/>
                    </a:lnTo>
                    <a:lnTo>
                      <a:pt x="194" y="159"/>
                    </a:lnTo>
                    <a:lnTo>
                      <a:pt x="261" y="159"/>
                    </a:lnTo>
                    <a:lnTo>
                      <a:pt x="261" y="164"/>
                    </a:lnTo>
                    <a:lnTo>
                      <a:pt x="16" y="164"/>
                    </a:lnTo>
                    <a:lnTo>
                      <a:pt x="16" y="159"/>
                    </a:lnTo>
                    <a:lnTo>
                      <a:pt x="16" y="159"/>
                    </a:lnTo>
                    <a:close/>
                    <a:moveTo>
                      <a:pt x="114" y="131"/>
                    </a:moveTo>
                    <a:lnTo>
                      <a:pt x="116" y="131"/>
                    </a:lnTo>
                    <a:lnTo>
                      <a:pt x="114" y="133"/>
                    </a:lnTo>
                    <a:lnTo>
                      <a:pt x="114" y="131"/>
                    </a:lnTo>
                    <a:lnTo>
                      <a:pt x="114" y="1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39" name="Freeform 21">
                <a:extLst>
                  <a:ext uri="{FF2B5EF4-FFF2-40B4-BE49-F238E27FC236}">
                    <a16:creationId xmlns:a16="http://schemas.microsoft.com/office/drawing/2014/main" id="{33A18EE3-46E5-4B1C-B609-7F9715A8E902}"/>
                  </a:ext>
                </a:extLst>
              </p:cNvPr>
              <p:cNvSpPr>
                <a:spLocks noEditPoints="1"/>
              </p:cNvSpPr>
              <p:nvPr/>
            </p:nvSpPr>
            <p:spPr bwMode="auto">
              <a:xfrm>
                <a:off x="4295776" y="1660525"/>
                <a:ext cx="546100" cy="508000"/>
              </a:xfrm>
              <a:custGeom>
                <a:avLst/>
                <a:gdLst>
                  <a:gd name="T0" fmla="*/ 31 w 145"/>
                  <a:gd name="T1" fmla="*/ 0 h 135"/>
                  <a:gd name="T2" fmla="*/ 0 w 145"/>
                  <a:gd name="T3" fmla="*/ 27 h 135"/>
                  <a:gd name="T4" fmla="*/ 14 w 145"/>
                  <a:gd name="T5" fmla="*/ 45 h 135"/>
                  <a:gd name="T6" fmla="*/ 14 w 145"/>
                  <a:gd name="T7" fmla="*/ 63 h 135"/>
                  <a:gd name="T8" fmla="*/ 33 w 145"/>
                  <a:gd name="T9" fmla="*/ 116 h 135"/>
                  <a:gd name="T10" fmla="*/ 61 w 145"/>
                  <a:gd name="T11" fmla="*/ 125 h 135"/>
                  <a:gd name="T12" fmla="*/ 73 w 145"/>
                  <a:gd name="T13" fmla="*/ 135 h 135"/>
                  <a:gd name="T14" fmla="*/ 83 w 145"/>
                  <a:gd name="T15" fmla="*/ 126 h 135"/>
                  <a:gd name="T16" fmla="*/ 112 w 145"/>
                  <a:gd name="T17" fmla="*/ 116 h 135"/>
                  <a:gd name="T18" fmla="*/ 131 w 145"/>
                  <a:gd name="T19" fmla="*/ 63 h 135"/>
                  <a:gd name="T20" fmla="*/ 131 w 145"/>
                  <a:gd name="T21" fmla="*/ 46 h 135"/>
                  <a:gd name="T22" fmla="*/ 145 w 145"/>
                  <a:gd name="T23" fmla="*/ 27 h 135"/>
                  <a:gd name="T24" fmla="*/ 115 w 145"/>
                  <a:gd name="T25" fmla="*/ 0 h 135"/>
                  <a:gd name="T26" fmla="*/ 73 w 145"/>
                  <a:gd name="T27" fmla="*/ 14 h 135"/>
                  <a:gd name="T28" fmla="*/ 31 w 145"/>
                  <a:gd name="T29" fmla="*/ 0 h 135"/>
                  <a:gd name="T30" fmla="*/ 31 w 145"/>
                  <a:gd name="T31" fmla="*/ 4 h 135"/>
                  <a:gd name="T32" fmla="*/ 6 w 145"/>
                  <a:gd name="T33" fmla="*/ 26 h 135"/>
                  <a:gd name="T34" fmla="*/ 16 w 145"/>
                  <a:gd name="T35" fmla="*/ 38 h 135"/>
                  <a:gd name="T36" fmla="*/ 17 w 145"/>
                  <a:gd name="T37" fmla="*/ 51 h 135"/>
                  <a:gd name="T38" fmla="*/ 17 w 145"/>
                  <a:gd name="T39" fmla="*/ 64 h 135"/>
                  <a:gd name="T40" fmla="*/ 34 w 145"/>
                  <a:gd name="T41" fmla="*/ 113 h 135"/>
                  <a:gd name="T42" fmla="*/ 60 w 145"/>
                  <a:gd name="T43" fmla="*/ 122 h 135"/>
                  <a:gd name="T44" fmla="*/ 73 w 145"/>
                  <a:gd name="T45" fmla="*/ 130 h 135"/>
                  <a:gd name="T46" fmla="*/ 83 w 145"/>
                  <a:gd name="T47" fmla="*/ 123 h 135"/>
                  <a:gd name="T48" fmla="*/ 111 w 145"/>
                  <a:gd name="T49" fmla="*/ 113 h 135"/>
                  <a:gd name="T50" fmla="*/ 128 w 145"/>
                  <a:gd name="T51" fmla="*/ 63 h 135"/>
                  <a:gd name="T52" fmla="*/ 128 w 145"/>
                  <a:gd name="T53" fmla="*/ 52 h 135"/>
                  <a:gd name="T54" fmla="*/ 129 w 145"/>
                  <a:gd name="T55" fmla="*/ 38 h 135"/>
                  <a:gd name="T56" fmla="*/ 139 w 145"/>
                  <a:gd name="T57" fmla="*/ 26 h 135"/>
                  <a:gd name="T58" fmla="*/ 114 w 145"/>
                  <a:gd name="T59" fmla="*/ 4 h 135"/>
                  <a:gd name="T60" fmla="*/ 73 w 145"/>
                  <a:gd name="T61" fmla="*/ 16 h 135"/>
                  <a:gd name="T62" fmla="*/ 31 w 145"/>
                  <a:gd name="T63" fmla="*/ 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5" h="135">
                    <a:moveTo>
                      <a:pt x="31" y="0"/>
                    </a:moveTo>
                    <a:cubicBezTo>
                      <a:pt x="0" y="27"/>
                      <a:pt x="0" y="27"/>
                      <a:pt x="0" y="27"/>
                    </a:cubicBezTo>
                    <a:cubicBezTo>
                      <a:pt x="9" y="28"/>
                      <a:pt x="14" y="37"/>
                      <a:pt x="14" y="45"/>
                    </a:cubicBezTo>
                    <a:cubicBezTo>
                      <a:pt x="14" y="63"/>
                      <a:pt x="14" y="63"/>
                      <a:pt x="14" y="63"/>
                    </a:cubicBezTo>
                    <a:cubicBezTo>
                      <a:pt x="14" y="80"/>
                      <a:pt x="15" y="109"/>
                      <a:pt x="33" y="116"/>
                    </a:cubicBezTo>
                    <a:cubicBezTo>
                      <a:pt x="36" y="117"/>
                      <a:pt x="53" y="121"/>
                      <a:pt x="61" y="125"/>
                    </a:cubicBezTo>
                    <a:cubicBezTo>
                      <a:pt x="70" y="130"/>
                      <a:pt x="71" y="135"/>
                      <a:pt x="73" y="135"/>
                    </a:cubicBezTo>
                    <a:cubicBezTo>
                      <a:pt x="74" y="134"/>
                      <a:pt x="76" y="130"/>
                      <a:pt x="83" y="126"/>
                    </a:cubicBezTo>
                    <a:cubicBezTo>
                      <a:pt x="92" y="122"/>
                      <a:pt x="107" y="118"/>
                      <a:pt x="112" y="116"/>
                    </a:cubicBezTo>
                    <a:cubicBezTo>
                      <a:pt x="130" y="109"/>
                      <a:pt x="131" y="80"/>
                      <a:pt x="131" y="63"/>
                    </a:cubicBezTo>
                    <a:cubicBezTo>
                      <a:pt x="131" y="46"/>
                      <a:pt x="131" y="46"/>
                      <a:pt x="131" y="46"/>
                    </a:cubicBezTo>
                    <a:cubicBezTo>
                      <a:pt x="131" y="38"/>
                      <a:pt x="136" y="28"/>
                      <a:pt x="145" y="27"/>
                    </a:cubicBezTo>
                    <a:cubicBezTo>
                      <a:pt x="115" y="0"/>
                      <a:pt x="115" y="0"/>
                      <a:pt x="115" y="0"/>
                    </a:cubicBezTo>
                    <a:cubicBezTo>
                      <a:pt x="100" y="9"/>
                      <a:pt x="90" y="13"/>
                      <a:pt x="73" y="14"/>
                    </a:cubicBezTo>
                    <a:cubicBezTo>
                      <a:pt x="55" y="14"/>
                      <a:pt x="45" y="10"/>
                      <a:pt x="31" y="0"/>
                    </a:cubicBezTo>
                    <a:close/>
                    <a:moveTo>
                      <a:pt x="31" y="4"/>
                    </a:moveTo>
                    <a:cubicBezTo>
                      <a:pt x="6" y="26"/>
                      <a:pt x="6" y="26"/>
                      <a:pt x="6" y="26"/>
                    </a:cubicBezTo>
                    <a:cubicBezTo>
                      <a:pt x="7" y="26"/>
                      <a:pt x="13" y="29"/>
                      <a:pt x="16" y="38"/>
                    </a:cubicBezTo>
                    <a:cubicBezTo>
                      <a:pt x="17" y="42"/>
                      <a:pt x="17" y="47"/>
                      <a:pt x="17" y="51"/>
                    </a:cubicBezTo>
                    <a:cubicBezTo>
                      <a:pt x="17" y="56"/>
                      <a:pt x="17" y="60"/>
                      <a:pt x="17" y="64"/>
                    </a:cubicBezTo>
                    <a:cubicBezTo>
                      <a:pt x="17" y="79"/>
                      <a:pt x="18" y="106"/>
                      <a:pt x="34" y="113"/>
                    </a:cubicBezTo>
                    <a:cubicBezTo>
                      <a:pt x="37" y="115"/>
                      <a:pt x="53" y="118"/>
                      <a:pt x="60" y="122"/>
                    </a:cubicBezTo>
                    <a:cubicBezTo>
                      <a:pt x="70" y="126"/>
                      <a:pt x="72" y="130"/>
                      <a:pt x="73" y="130"/>
                    </a:cubicBezTo>
                    <a:cubicBezTo>
                      <a:pt x="74" y="129"/>
                      <a:pt x="76" y="126"/>
                      <a:pt x="83" y="123"/>
                    </a:cubicBezTo>
                    <a:cubicBezTo>
                      <a:pt x="91" y="119"/>
                      <a:pt x="106" y="115"/>
                      <a:pt x="111" y="113"/>
                    </a:cubicBezTo>
                    <a:cubicBezTo>
                      <a:pt x="127" y="107"/>
                      <a:pt x="127" y="79"/>
                      <a:pt x="128" y="63"/>
                    </a:cubicBezTo>
                    <a:cubicBezTo>
                      <a:pt x="128" y="52"/>
                      <a:pt x="128" y="52"/>
                      <a:pt x="128" y="52"/>
                    </a:cubicBezTo>
                    <a:cubicBezTo>
                      <a:pt x="128" y="47"/>
                      <a:pt x="127" y="43"/>
                      <a:pt x="129" y="38"/>
                    </a:cubicBezTo>
                    <a:cubicBezTo>
                      <a:pt x="131" y="33"/>
                      <a:pt x="134" y="28"/>
                      <a:pt x="139" y="26"/>
                    </a:cubicBezTo>
                    <a:cubicBezTo>
                      <a:pt x="114" y="4"/>
                      <a:pt x="114" y="4"/>
                      <a:pt x="114" y="4"/>
                    </a:cubicBezTo>
                    <a:cubicBezTo>
                      <a:pt x="100" y="13"/>
                      <a:pt x="90" y="16"/>
                      <a:pt x="73" y="16"/>
                    </a:cubicBezTo>
                    <a:cubicBezTo>
                      <a:pt x="56" y="16"/>
                      <a:pt x="45" y="13"/>
                      <a:pt x="3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40" name="Freeform 22">
                <a:extLst>
                  <a:ext uri="{FF2B5EF4-FFF2-40B4-BE49-F238E27FC236}">
                    <a16:creationId xmlns:a16="http://schemas.microsoft.com/office/drawing/2014/main" id="{110E3135-30BC-498B-94FD-522FF3990322}"/>
                  </a:ext>
                </a:extLst>
              </p:cNvPr>
              <p:cNvSpPr>
                <a:spLocks noEditPoints="1"/>
              </p:cNvSpPr>
              <p:nvPr/>
            </p:nvSpPr>
            <p:spPr bwMode="auto">
              <a:xfrm>
                <a:off x="4373563" y="1701800"/>
                <a:ext cx="388938" cy="430213"/>
              </a:xfrm>
              <a:custGeom>
                <a:avLst/>
                <a:gdLst>
                  <a:gd name="T0" fmla="*/ 226 w 245"/>
                  <a:gd name="T1" fmla="*/ 17 h 271"/>
                  <a:gd name="T2" fmla="*/ 233 w 245"/>
                  <a:gd name="T3" fmla="*/ 31 h 271"/>
                  <a:gd name="T4" fmla="*/ 219 w 245"/>
                  <a:gd name="T5" fmla="*/ 40 h 271"/>
                  <a:gd name="T6" fmla="*/ 207 w 245"/>
                  <a:gd name="T7" fmla="*/ 31 h 271"/>
                  <a:gd name="T8" fmla="*/ 212 w 245"/>
                  <a:gd name="T9" fmla="*/ 17 h 271"/>
                  <a:gd name="T10" fmla="*/ 219 w 245"/>
                  <a:gd name="T11" fmla="*/ 0 h 271"/>
                  <a:gd name="T12" fmla="*/ 131 w 245"/>
                  <a:gd name="T13" fmla="*/ 240 h 271"/>
                  <a:gd name="T14" fmla="*/ 136 w 245"/>
                  <a:gd name="T15" fmla="*/ 254 h 271"/>
                  <a:gd name="T16" fmla="*/ 121 w 245"/>
                  <a:gd name="T17" fmla="*/ 263 h 271"/>
                  <a:gd name="T18" fmla="*/ 110 w 245"/>
                  <a:gd name="T19" fmla="*/ 254 h 271"/>
                  <a:gd name="T20" fmla="*/ 114 w 245"/>
                  <a:gd name="T21" fmla="*/ 240 h 271"/>
                  <a:gd name="T22" fmla="*/ 121 w 245"/>
                  <a:gd name="T23" fmla="*/ 223 h 271"/>
                  <a:gd name="T24" fmla="*/ 126 w 245"/>
                  <a:gd name="T25" fmla="*/ 242 h 271"/>
                  <a:gd name="T26" fmla="*/ 129 w 245"/>
                  <a:gd name="T27" fmla="*/ 252 h 271"/>
                  <a:gd name="T28" fmla="*/ 121 w 245"/>
                  <a:gd name="T29" fmla="*/ 256 h 271"/>
                  <a:gd name="T30" fmla="*/ 114 w 245"/>
                  <a:gd name="T31" fmla="*/ 252 h 271"/>
                  <a:gd name="T32" fmla="*/ 117 w 245"/>
                  <a:gd name="T33" fmla="*/ 242 h 271"/>
                  <a:gd name="T34" fmla="*/ 121 w 245"/>
                  <a:gd name="T35" fmla="*/ 235 h 271"/>
                  <a:gd name="T36" fmla="*/ 34 w 245"/>
                  <a:gd name="T37" fmla="*/ 17 h 271"/>
                  <a:gd name="T38" fmla="*/ 38 w 245"/>
                  <a:gd name="T39" fmla="*/ 31 h 271"/>
                  <a:gd name="T40" fmla="*/ 27 w 245"/>
                  <a:gd name="T41" fmla="*/ 40 h 271"/>
                  <a:gd name="T42" fmla="*/ 15 w 245"/>
                  <a:gd name="T43" fmla="*/ 31 h 271"/>
                  <a:gd name="T44" fmla="*/ 19 w 245"/>
                  <a:gd name="T45" fmla="*/ 17 h 271"/>
                  <a:gd name="T46" fmla="*/ 27 w 245"/>
                  <a:gd name="T47" fmla="*/ 0 h 271"/>
                  <a:gd name="T48" fmla="*/ 31 w 245"/>
                  <a:gd name="T49" fmla="*/ 22 h 271"/>
                  <a:gd name="T50" fmla="*/ 34 w 245"/>
                  <a:gd name="T51" fmla="*/ 29 h 271"/>
                  <a:gd name="T52" fmla="*/ 27 w 245"/>
                  <a:gd name="T53" fmla="*/ 33 h 271"/>
                  <a:gd name="T54" fmla="*/ 19 w 245"/>
                  <a:gd name="T55" fmla="*/ 29 h 271"/>
                  <a:gd name="T56" fmla="*/ 22 w 245"/>
                  <a:gd name="T57" fmla="*/ 22 h 271"/>
                  <a:gd name="T58" fmla="*/ 27 w 245"/>
                  <a:gd name="T59" fmla="*/ 12 h 271"/>
                  <a:gd name="T60" fmla="*/ 224 w 245"/>
                  <a:gd name="T61" fmla="*/ 22 h 271"/>
                  <a:gd name="T62" fmla="*/ 226 w 245"/>
                  <a:gd name="T63" fmla="*/ 29 h 271"/>
                  <a:gd name="T64" fmla="*/ 219 w 245"/>
                  <a:gd name="T65" fmla="*/ 33 h 271"/>
                  <a:gd name="T66" fmla="*/ 212 w 245"/>
                  <a:gd name="T67" fmla="*/ 29 h 271"/>
                  <a:gd name="T68" fmla="*/ 214 w 245"/>
                  <a:gd name="T69" fmla="*/ 22 h 271"/>
                  <a:gd name="T70" fmla="*/ 219 w 245"/>
                  <a:gd name="T71" fmla="*/ 1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5" h="271">
                    <a:moveTo>
                      <a:pt x="219" y="0"/>
                    </a:moveTo>
                    <a:lnTo>
                      <a:pt x="226" y="17"/>
                    </a:lnTo>
                    <a:lnTo>
                      <a:pt x="245" y="19"/>
                    </a:lnTo>
                    <a:lnTo>
                      <a:pt x="233" y="31"/>
                    </a:lnTo>
                    <a:lnTo>
                      <a:pt x="235" y="48"/>
                    </a:lnTo>
                    <a:lnTo>
                      <a:pt x="219" y="40"/>
                    </a:lnTo>
                    <a:lnTo>
                      <a:pt x="205" y="48"/>
                    </a:lnTo>
                    <a:lnTo>
                      <a:pt x="207" y="31"/>
                    </a:lnTo>
                    <a:lnTo>
                      <a:pt x="193" y="19"/>
                    </a:lnTo>
                    <a:lnTo>
                      <a:pt x="212" y="17"/>
                    </a:lnTo>
                    <a:lnTo>
                      <a:pt x="219" y="0"/>
                    </a:lnTo>
                    <a:lnTo>
                      <a:pt x="219" y="0"/>
                    </a:lnTo>
                    <a:close/>
                    <a:moveTo>
                      <a:pt x="121" y="223"/>
                    </a:moveTo>
                    <a:lnTo>
                      <a:pt x="131" y="240"/>
                    </a:lnTo>
                    <a:lnTo>
                      <a:pt x="148" y="242"/>
                    </a:lnTo>
                    <a:lnTo>
                      <a:pt x="136" y="254"/>
                    </a:lnTo>
                    <a:lnTo>
                      <a:pt x="138" y="271"/>
                    </a:lnTo>
                    <a:lnTo>
                      <a:pt x="121" y="263"/>
                    </a:lnTo>
                    <a:lnTo>
                      <a:pt x="107" y="271"/>
                    </a:lnTo>
                    <a:lnTo>
                      <a:pt x="110" y="254"/>
                    </a:lnTo>
                    <a:lnTo>
                      <a:pt x="98" y="242"/>
                    </a:lnTo>
                    <a:lnTo>
                      <a:pt x="114" y="240"/>
                    </a:lnTo>
                    <a:lnTo>
                      <a:pt x="121" y="223"/>
                    </a:lnTo>
                    <a:lnTo>
                      <a:pt x="121" y="223"/>
                    </a:lnTo>
                    <a:close/>
                    <a:moveTo>
                      <a:pt x="121" y="235"/>
                    </a:moveTo>
                    <a:lnTo>
                      <a:pt x="126" y="242"/>
                    </a:lnTo>
                    <a:lnTo>
                      <a:pt x="136" y="244"/>
                    </a:lnTo>
                    <a:lnTo>
                      <a:pt x="129" y="252"/>
                    </a:lnTo>
                    <a:lnTo>
                      <a:pt x="131" y="261"/>
                    </a:lnTo>
                    <a:lnTo>
                      <a:pt x="121" y="256"/>
                    </a:lnTo>
                    <a:lnTo>
                      <a:pt x="112" y="261"/>
                    </a:lnTo>
                    <a:lnTo>
                      <a:pt x="114" y="252"/>
                    </a:lnTo>
                    <a:lnTo>
                      <a:pt x="107" y="244"/>
                    </a:lnTo>
                    <a:lnTo>
                      <a:pt x="117" y="242"/>
                    </a:lnTo>
                    <a:lnTo>
                      <a:pt x="121" y="235"/>
                    </a:lnTo>
                    <a:lnTo>
                      <a:pt x="121" y="235"/>
                    </a:lnTo>
                    <a:close/>
                    <a:moveTo>
                      <a:pt x="27" y="0"/>
                    </a:moveTo>
                    <a:lnTo>
                      <a:pt x="34" y="17"/>
                    </a:lnTo>
                    <a:lnTo>
                      <a:pt x="53" y="19"/>
                    </a:lnTo>
                    <a:lnTo>
                      <a:pt x="38" y="31"/>
                    </a:lnTo>
                    <a:lnTo>
                      <a:pt x="41" y="48"/>
                    </a:lnTo>
                    <a:lnTo>
                      <a:pt x="27" y="40"/>
                    </a:lnTo>
                    <a:lnTo>
                      <a:pt x="10" y="48"/>
                    </a:lnTo>
                    <a:lnTo>
                      <a:pt x="15" y="31"/>
                    </a:lnTo>
                    <a:lnTo>
                      <a:pt x="0" y="19"/>
                    </a:lnTo>
                    <a:lnTo>
                      <a:pt x="19" y="17"/>
                    </a:lnTo>
                    <a:lnTo>
                      <a:pt x="27" y="0"/>
                    </a:lnTo>
                    <a:lnTo>
                      <a:pt x="27" y="0"/>
                    </a:lnTo>
                    <a:close/>
                    <a:moveTo>
                      <a:pt x="27" y="12"/>
                    </a:moveTo>
                    <a:lnTo>
                      <a:pt x="31" y="22"/>
                    </a:lnTo>
                    <a:lnTo>
                      <a:pt x="41" y="22"/>
                    </a:lnTo>
                    <a:lnTo>
                      <a:pt x="34" y="29"/>
                    </a:lnTo>
                    <a:lnTo>
                      <a:pt x="36" y="38"/>
                    </a:lnTo>
                    <a:lnTo>
                      <a:pt x="27" y="33"/>
                    </a:lnTo>
                    <a:lnTo>
                      <a:pt x="17" y="38"/>
                    </a:lnTo>
                    <a:lnTo>
                      <a:pt x="19" y="29"/>
                    </a:lnTo>
                    <a:lnTo>
                      <a:pt x="12" y="22"/>
                    </a:lnTo>
                    <a:lnTo>
                      <a:pt x="22" y="22"/>
                    </a:lnTo>
                    <a:lnTo>
                      <a:pt x="27" y="12"/>
                    </a:lnTo>
                    <a:lnTo>
                      <a:pt x="27" y="12"/>
                    </a:lnTo>
                    <a:close/>
                    <a:moveTo>
                      <a:pt x="219" y="12"/>
                    </a:moveTo>
                    <a:lnTo>
                      <a:pt x="224" y="22"/>
                    </a:lnTo>
                    <a:lnTo>
                      <a:pt x="233" y="22"/>
                    </a:lnTo>
                    <a:lnTo>
                      <a:pt x="226" y="29"/>
                    </a:lnTo>
                    <a:lnTo>
                      <a:pt x="228" y="38"/>
                    </a:lnTo>
                    <a:lnTo>
                      <a:pt x="219" y="33"/>
                    </a:lnTo>
                    <a:lnTo>
                      <a:pt x="209" y="38"/>
                    </a:lnTo>
                    <a:lnTo>
                      <a:pt x="212" y="29"/>
                    </a:lnTo>
                    <a:lnTo>
                      <a:pt x="205" y="22"/>
                    </a:lnTo>
                    <a:lnTo>
                      <a:pt x="214" y="22"/>
                    </a:lnTo>
                    <a:lnTo>
                      <a:pt x="219" y="12"/>
                    </a:lnTo>
                    <a:lnTo>
                      <a:pt x="219"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41" name="Freeform 23">
                <a:extLst>
                  <a:ext uri="{FF2B5EF4-FFF2-40B4-BE49-F238E27FC236}">
                    <a16:creationId xmlns:a16="http://schemas.microsoft.com/office/drawing/2014/main" id="{DF886174-B61F-4A37-99DA-04DBDA46A4CF}"/>
                  </a:ext>
                </a:extLst>
              </p:cNvPr>
              <p:cNvSpPr>
                <a:spLocks noEditPoints="1"/>
              </p:cNvSpPr>
              <p:nvPr/>
            </p:nvSpPr>
            <p:spPr bwMode="auto">
              <a:xfrm>
                <a:off x="4392613" y="2220913"/>
                <a:ext cx="350838" cy="79375"/>
              </a:xfrm>
              <a:custGeom>
                <a:avLst/>
                <a:gdLst>
                  <a:gd name="T0" fmla="*/ 11 w 93"/>
                  <a:gd name="T1" fmla="*/ 4 h 21"/>
                  <a:gd name="T2" fmla="*/ 11 w 93"/>
                  <a:gd name="T3" fmla="*/ 4 h 21"/>
                  <a:gd name="T4" fmla="*/ 11 w 93"/>
                  <a:gd name="T5" fmla="*/ 2 h 21"/>
                  <a:gd name="T6" fmla="*/ 29 w 93"/>
                  <a:gd name="T7" fmla="*/ 3 h 21"/>
                  <a:gd name="T8" fmla="*/ 28 w 93"/>
                  <a:gd name="T9" fmla="*/ 8 h 21"/>
                  <a:gd name="T10" fmla="*/ 38 w 93"/>
                  <a:gd name="T11" fmla="*/ 7 h 21"/>
                  <a:gd name="T12" fmla="*/ 37 w 93"/>
                  <a:gd name="T13" fmla="*/ 5 h 21"/>
                  <a:gd name="T14" fmla="*/ 33 w 93"/>
                  <a:gd name="T15" fmla="*/ 4 h 21"/>
                  <a:gd name="T16" fmla="*/ 39 w 93"/>
                  <a:gd name="T17" fmla="*/ 1 h 21"/>
                  <a:gd name="T18" fmla="*/ 63 w 93"/>
                  <a:gd name="T19" fmla="*/ 3 h 21"/>
                  <a:gd name="T20" fmla="*/ 65 w 93"/>
                  <a:gd name="T21" fmla="*/ 8 h 21"/>
                  <a:gd name="T22" fmla="*/ 71 w 93"/>
                  <a:gd name="T23" fmla="*/ 10 h 21"/>
                  <a:gd name="T24" fmla="*/ 65 w 93"/>
                  <a:gd name="T25" fmla="*/ 2 h 21"/>
                  <a:gd name="T26" fmla="*/ 88 w 93"/>
                  <a:gd name="T27" fmla="*/ 12 h 21"/>
                  <a:gd name="T28" fmla="*/ 87 w 93"/>
                  <a:gd name="T29" fmla="*/ 11 h 21"/>
                  <a:gd name="T30" fmla="*/ 87 w 93"/>
                  <a:gd name="T31" fmla="*/ 5 h 21"/>
                  <a:gd name="T32" fmla="*/ 83 w 93"/>
                  <a:gd name="T33" fmla="*/ 18 h 21"/>
                  <a:gd name="T34" fmla="*/ 80 w 93"/>
                  <a:gd name="T35" fmla="*/ 11 h 21"/>
                  <a:gd name="T36" fmla="*/ 78 w 93"/>
                  <a:gd name="T37" fmla="*/ 11 h 21"/>
                  <a:gd name="T38" fmla="*/ 75 w 93"/>
                  <a:gd name="T39" fmla="*/ 19 h 21"/>
                  <a:gd name="T40" fmla="*/ 93 w 93"/>
                  <a:gd name="T41" fmla="*/ 20 h 21"/>
                  <a:gd name="T42" fmla="*/ 85 w 93"/>
                  <a:gd name="T43" fmla="*/ 12 h 21"/>
                  <a:gd name="T44" fmla="*/ 55 w 93"/>
                  <a:gd name="T45" fmla="*/ 2 h 21"/>
                  <a:gd name="T46" fmla="*/ 50 w 93"/>
                  <a:gd name="T47" fmla="*/ 7 h 21"/>
                  <a:gd name="T48" fmla="*/ 50 w 93"/>
                  <a:gd name="T49" fmla="*/ 15 h 21"/>
                  <a:gd name="T50" fmla="*/ 57 w 93"/>
                  <a:gd name="T51" fmla="*/ 10 h 21"/>
                  <a:gd name="T52" fmla="*/ 53 w 93"/>
                  <a:gd name="T53" fmla="*/ 14 h 21"/>
                  <a:gd name="T54" fmla="*/ 57 w 93"/>
                  <a:gd name="T55" fmla="*/ 14 h 21"/>
                  <a:gd name="T56" fmla="*/ 57 w 93"/>
                  <a:gd name="T57" fmla="*/ 9 h 21"/>
                  <a:gd name="T58" fmla="*/ 55 w 93"/>
                  <a:gd name="T59" fmla="*/ 7 h 21"/>
                  <a:gd name="T60" fmla="*/ 62 w 93"/>
                  <a:gd name="T61" fmla="*/ 11 h 21"/>
                  <a:gd name="T62" fmla="*/ 62 w 93"/>
                  <a:gd name="T63" fmla="*/ 11 h 21"/>
                  <a:gd name="T64" fmla="*/ 62 w 93"/>
                  <a:gd name="T65" fmla="*/ 14 h 21"/>
                  <a:gd name="T66" fmla="*/ 39 w 93"/>
                  <a:gd name="T67" fmla="*/ 11 h 21"/>
                  <a:gd name="T68" fmla="*/ 36 w 93"/>
                  <a:gd name="T69" fmla="*/ 10 h 21"/>
                  <a:gd name="T70" fmla="*/ 34 w 93"/>
                  <a:gd name="T71" fmla="*/ 12 h 21"/>
                  <a:gd name="T72" fmla="*/ 34 w 93"/>
                  <a:gd name="T73" fmla="*/ 13 h 21"/>
                  <a:gd name="T74" fmla="*/ 26 w 93"/>
                  <a:gd name="T75" fmla="*/ 17 h 21"/>
                  <a:gd name="T76" fmla="*/ 44 w 93"/>
                  <a:gd name="T77" fmla="*/ 15 h 21"/>
                  <a:gd name="T78" fmla="*/ 35 w 93"/>
                  <a:gd name="T79" fmla="*/ 12 h 21"/>
                  <a:gd name="T80" fmla="*/ 7 w 93"/>
                  <a:gd name="T81" fmla="*/ 6 h 21"/>
                  <a:gd name="T82" fmla="*/ 12 w 93"/>
                  <a:gd name="T83" fmla="*/ 8 h 21"/>
                  <a:gd name="T84" fmla="*/ 10 w 93"/>
                  <a:gd name="T85" fmla="*/ 8 h 21"/>
                  <a:gd name="T86" fmla="*/ 13 w 93"/>
                  <a:gd name="T87" fmla="*/ 5 h 21"/>
                  <a:gd name="T88" fmla="*/ 5 w 93"/>
                  <a:gd name="T89" fmla="*/ 7 h 21"/>
                  <a:gd name="T90" fmla="*/ 6 w 93"/>
                  <a:gd name="T91" fmla="*/ 9 h 21"/>
                  <a:gd name="T92" fmla="*/ 4 w 93"/>
                  <a:gd name="T93" fmla="*/ 11 h 21"/>
                  <a:gd name="T94" fmla="*/ 8 w 93"/>
                  <a:gd name="T95" fmla="*/ 11 h 21"/>
                  <a:gd name="T96" fmla="*/ 0 w 93"/>
                  <a:gd name="T97" fmla="*/ 16 h 21"/>
                  <a:gd name="T98" fmla="*/ 18 w 93"/>
                  <a:gd name="T99" fmla="*/ 14 h 21"/>
                  <a:gd name="T100" fmla="*/ 14 w 93"/>
                  <a:gd name="T101" fmla="*/ 13 h 21"/>
                  <a:gd name="T102" fmla="*/ 12 w 93"/>
                  <a:gd name="T103" fmla="*/ 11 h 21"/>
                  <a:gd name="T104" fmla="*/ 10 w 93"/>
                  <a:gd name="T105" fmla="*/ 14 h 21"/>
                  <a:gd name="T106" fmla="*/ 14 w 93"/>
                  <a:gd name="T107" fmla="*/ 10 h 21"/>
                  <a:gd name="T108" fmla="*/ 10 w 93"/>
                  <a:gd name="T109" fmla="*/ 9 h 21"/>
                  <a:gd name="T110" fmla="*/ 6 w 93"/>
                  <a:gd name="T111" fmla="*/ 14 h 21"/>
                  <a:gd name="T112" fmla="*/ 7 w 93"/>
                  <a:gd name="T113" fmla="*/ 17 h 21"/>
                  <a:gd name="T114" fmla="*/ 7 w 93"/>
                  <a:gd name="T115" fmla="*/ 21 h 21"/>
                  <a:gd name="T116" fmla="*/ 14 w 93"/>
                  <a:gd name="T117" fmla="*/ 20 h 21"/>
                  <a:gd name="T118" fmla="*/ 15 w 93"/>
                  <a:gd name="T119" fmla="*/ 16 h 21"/>
                  <a:gd name="T120" fmla="*/ 12 w 93"/>
                  <a:gd name="T121" fmla="*/ 17 h 21"/>
                  <a:gd name="T122" fmla="*/ 7 w 93"/>
                  <a:gd name="T123"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3" h="21">
                    <a:moveTo>
                      <a:pt x="11" y="2"/>
                    </a:moveTo>
                    <a:cubicBezTo>
                      <a:pt x="11" y="2"/>
                      <a:pt x="11" y="2"/>
                      <a:pt x="11" y="3"/>
                    </a:cubicBezTo>
                    <a:cubicBezTo>
                      <a:pt x="11" y="3"/>
                      <a:pt x="11" y="3"/>
                      <a:pt x="11" y="3"/>
                    </a:cubicBezTo>
                    <a:cubicBezTo>
                      <a:pt x="11" y="3"/>
                      <a:pt x="11" y="4"/>
                      <a:pt x="11" y="4"/>
                    </a:cubicBezTo>
                    <a:cubicBezTo>
                      <a:pt x="10" y="4"/>
                      <a:pt x="10" y="5"/>
                      <a:pt x="10" y="5"/>
                    </a:cubicBezTo>
                    <a:cubicBezTo>
                      <a:pt x="9" y="5"/>
                      <a:pt x="9" y="5"/>
                      <a:pt x="9" y="5"/>
                    </a:cubicBezTo>
                    <a:cubicBezTo>
                      <a:pt x="9" y="5"/>
                      <a:pt x="10" y="5"/>
                      <a:pt x="10" y="5"/>
                    </a:cubicBezTo>
                    <a:cubicBezTo>
                      <a:pt x="10" y="5"/>
                      <a:pt x="11" y="5"/>
                      <a:pt x="11" y="4"/>
                    </a:cubicBezTo>
                    <a:cubicBezTo>
                      <a:pt x="12" y="4"/>
                      <a:pt x="12" y="4"/>
                      <a:pt x="12" y="4"/>
                    </a:cubicBezTo>
                    <a:cubicBezTo>
                      <a:pt x="12" y="4"/>
                      <a:pt x="13" y="4"/>
                      <a:pt x="13" y="3"/>
                    </a:cubicBezTo>
                    <a:cubicBezTo>
                      <a:pt x="13" y="3"/>
                      <a:pt x="14" y="3"/>
                      <a:pt x="13" y="3"/>
                    </a:cubicBezTo>
                    <a:cubicBezTo>
                      <a:pt x="13" y="2"/>
                      <a:pt x="12" y="2"/>
                      <a:pt x="11" y="2"/>
                    </a:cubicBezTo>
                    <a:close/>
                    <a:moveTo>
                      <a:pt x="38" y="1"/>
                    </a:moveTo>
                    <a:cubicBezTo>
                      <a:pt x="38" y="1"/>
                      <a:pt x="38" y="1"/>
                      <a:pt x="37" y="1"/>
                    </a:cubicBezTo>
                    <a:cubicBezTo>
                      <a:pt x="36" y="1"/>
                      <a:pt x="33" y="2"/>
                      <a:pt x="29" y="2"/>
                    </a:cubicBezTo>
                    <a:cubicBezTo>
                      <a:pt x="28" y="2"/>
                      <a:pt x="28" y="3"/>
                      <a:pt x="29" y="3"/>
                    </a:cubicBezTo>
                    <a:cubicBezTo>
                      <a:pt x="30" y="3"/>
                      <a:pt x="31" y="3"/>
                      <a:pt x="32" y="3"/>
                    </a:cubicBezTo>
                    <a:cubicBezTo>
                      <a:pt x="32" y="3"/>
                      <a:pt x="32" y="4"/>
                      <a:pt x="32" y="5"/>
                    </a:cubicBezTo>
                    <a:cubicBezTo>
                      <a:pt x="31" y="6"/>
                      <a:pt x="30" y="7"/>
                      <a:pt x="29" y="8"/>
                    </a:cubicBezTo>
                    <a:cubicBezTo>
                      <a:pt x="29" y="8"/>
                      <a:pt x="29" y="8"/>
                      <a:pt x="28" y="8"/>
                    </a:cubicBezTo>
                    <a:cubicBezTo>
                      <a:pt x="28" y="8"/>
                      <a:pt x="28" y="9"/>
                      <a:pt x="28" y="9"/>
                    </a:cubicBezTo>
                    <a:cubicBezTo>
                      <a:pt x="28" y="9"/>
                      <a:pt x="29" y="10"/>
                      <a:pt x="29" y="10"/>
                    </a:cubicBezTo>
                    <a:cubicBezTo>
                      <a:pt x="29" y="10"/>
                      <a:pt x="29" y="10"/>
                      <a:pt x="30" y="9"/>
                    </a:cubicBezTo>
                    <a:cubicBezTo>
                      <a:pt x="30" y="9"/>
                      <a:pt x="33" y="8"/>
                      <a:pt x="38" y="7"/>
                    </a:cubicBezTo>
                    <a:cubicBezTo>
                      <a:pt x="38" y="7"/>
                      <a:pt x="38" y="7"/>
                      <a:pt x="38" y="7"/>
                    </a:cubicBezTo>
                    <a:cubicBezTo>
                      <a:pt x="38" y="8"/>
                      <a:pt x="39" y="8"/>
                      <a:pt x="39" y="8"/>
                    </a:cubicBezTo>
                    <a:cubicBezTo>
                      <a:pt x="40" y="8"/>
                      <a:pt x="40" y="7"/>
                      <a:pt x="39" y="6"/>
                    </a:cubicBezTo>
                    <a:cubicBezTo>
                      <a:pt x="39" y="5"/>
                      <a:pt x="38" y="5"/>
                      <a:pt x="37" y="5"/>
                    </a:cubicBezTo>
                    <a:cubicBezTo>
                      <a:pt x="35" y="4"/>
                      <a:pt x="35" y="4"/>
                      <a:pt x="36" y="5"/>
                    </a:cubicBezTo>
                    <a:cubicBezTo>
                      <a:pt x="36" y="5"/>
                      <a:pt x="36" y="6"/>
                      <a:pt x="37" y="7"/>
                    </a:cubicBezTo>
                    <a:cubicBezTo>
                      <a:pt x="34" y="7"/>
                      <a:pt x="32" y="8"/>
                      <a:pt x="30" y="8"/>
                    </a:cubicBezTo>
                    <a:cubicBezTo>
                      <a:pt x="31" y="7"/>
                      <a:pt x="32" y="6"/>
                      <a:pt x="33" y="4"/>
                    </a:cubicBezTo>
                    <a:cubicBezTo>
                      <a:pt x="34" y="4"/>
                      <a:pt x="34" y="4"/>
                      <a:pt x="34" y="4"/>
                    </a:cubicBezTo>
                    <a:cubicBezTo>
                      <a:pt x="35" y="4"/>
                      <a:pt x="35" y="3"/>
                      <a:pt x="33" y="3"/>
                    </a:cubicBezTo>
                    <a:cubicBezTo>
                      <a:pt x="36" y="2"/>
                      <a:pt x="38" y="2"/>
                      <a:pt x="39" y="2"/>
                    </a:cubicBezTo>
                    <a:cubicBezTo>
                      <a:pt x="39" y="2"/>
                      <a:pt x="39" y="1"/>
                      <a:pt x="39" y="1"/>
                    </a:cubicBezTo>
                    <a:cubicBezTo>
                      <a:pt x="39" y="1"/>
                      <a:pt x="38" y="1"/>
                      <a:pt x="38" y="1"/>
                    </a:cubicBezTo>
                    <a:close/>
                    <a:moveTo>
                      <a:pt x="63" y="0"/>
                    </a:moveTo>
                    <a:cubicBezTo>
                      <a:pt x="63" y="0"/>
                      <a:pt x="63" y="1"/>
                      <a:pt x="63" y="1"/>
                    </a:cubicBezTo>
                    <a:cubicBezTo>
                      <a:pt x="63" y="1"/>
                      <a:pt x="63" y="2"/>
                      <a:pt x="63" y="3"/>
                    </a:cubicBezTo>
                    <a:cubicBezTo>
                      <a:pt x="62" y="7"/>
                      <a:pt x="61" y="9"/>
                      <a:pt x="59" y="11"/>
                    </a:cubicBezTo>
                    <a:cubicBezTo>
                      <a:pt x="59" y="11"/>
                      <a:pt x="59" y="11"/>
                      <a:pt x="59" y="11"/>
                    </a:cubicBezTo>
                    <a:cubicBezTo>
                      <a:pt x="61" y="10"/>
                      <a:pt x="62" y="8"/>
                      <a:pt x="63" y="5"/>
                    </a:cubicBezTo>
                    <a:cubicBezTo>
                      <a:pt x="64" y="5"/>
                      <a:pt x="64" y="6"/>
                      <a:pt x="65" y="8"/>
                    </a:cubicBezTo>
                    <a:cubicBezTo>
                      <a:pt x="66" y="9"/>
                      <a:pt x="66" y="9"/>
                      <a:pt x="66" y="10"/>
                    </a:cubicBezTo>
                    <a:cubicBezTo>
                      <a:pt x="66" y="10"/>
                      <a:pt x="67" y="11"/>
                      <a:pt x="69" y="11"/>
                    </a:cubicBezTo>
                    <a:cubicBezTo>
                      <a:pt x="69" y="11"/>
                      <a:pt x="69" y="11"/>
                      <a:pt x="70" y="11"/>
                    </a:cubicBezTo>
                    <a:cubicBezTo>
                      <a:pt x="70" y="11"/>
                      <a:pt x="71" y="11"/>
                      <a:pt x="71" y="10"/>
                    </a:cubicBezTo>
                    <a:cubicBezTo>
                      <a:pt x="71" y="10"/>
                      <a:pt x="71" y="10"/>
                      <a:pt x="71" y="10"/>
                    </a:cubicBezTo>
                    <a:cubicBezTo>
                      <a:pt x="68" y="8"/>
                      <a:pt x="66" y="7"/>
                      <a:pt x="65" y="5"/>
                    </a:cubicBezTo>
                    <a:cubicBezTo>
                      <a:pt x="64" y="5"/>
                      <a:pt x="64" y="4"/>
                      <a:pt x="64" y="4"/>
                    </a:cubicBezTo>
                    <a:cubicBezTo>
                      <a:pt x="64" y="3"/>
                      <a:pt x="64" y="2"/>
                      <a:pt x="65" y="2"/>
                    </a:cubicBezTo>
                    <a:cubicBezTo>
                      <a:pt x="65" y="2"/>
                      <a:pt x="65" y="2"/>
                      <a:pt x="65" y="1"/>
                    </a:cubicBezTo>
                    <a:cubicBezTo>
                      <a:pt x="64" y="1"/>
                      <a:pt x="64" y="1"/>
                      <a:pt x="63" y="0"/>
                    </a:cubicBezTo>
                    <a:close/>
                    <a:moveTo>
                      <a:pt x="85" y="12"/>
                    </a:moveTo>
                    <a:cubicBezTo>
                      <a:pt x="86" y="12"/>
                      <a:pt x="87" y="12"/>
                      <a:pt x="88" y="12"/>
                    </a:cubicBezTo>
                    <a:cubicBezTo>
                      <a:pt x="89" y="12"/>
                      <a:pt x="89" y="12"/>
                      <a:pt x="89" y="12"/>
                    </a:cubicBezTo>
                    <a:cubicBezTo>
                      <a:pt x="90" y="12"/>
                      <a:pt x="90" y="12"/>
                      <a:pt x="91" y="11"/>
                    </a:cubicBezTo>
                    <a:cubicBezTo>
                      <a:pt x="91" y="11"/>
                      <a:pt x="90" y="11"/>
                      <a:pt x="90" y="11"/>
                    </a:cubicBezTo>
                    <a:cubicBezTo>
                      <a:pt x="89" y="10"/>
                      <a:pt x="88" y="11"/>
                      <a:pt x="87" y="11"/>
                    </a:cubicBezTo>
                    <a:cubicBezTo>
                      <a:pt x="86" y="11"/>
                      <a:pt x="86" y="11"/>
                      <a:pt x="85" y="11"/>
                    </a:cubicBezTo>
                    <a:cubicBezTo>
                      <a:pt x="86" y="9"/>
                      <a:pt x="86" y="7"/>
                      <a:pt x="86" y="7"/>
                    </a:cubicBezTo>
                    <a:cubicBezTo>
                      <a:pt x="86" y="6"/>
                      <a:pt x="86" y="6"/>
                      <a:pt x="86" y="6"/>
                    </a:cubicBezTo>
                    <a:cubicBezTo>
                      <a:pt x="86" y="5"/>
                      <a:pt x="87" y="5"/>
                      <a:pt x="87" y="5"/>
                    </a:cubicBezTo>
                    <a:cubicBezTo>
                      <a:pt x="86" y="5"/>
                      <a:pt x="85" y="4"/>
                      <a:pt x="84" y="4"/>
                    </a:cubicBezTo>
                    <a:cubicBezTo>
                      <a:pt x="84" y="4"/>
                      <a:pt x="84" y="4"/>
                      <a:pt x="84" y="5"/>
                    </a:cubicBezTo>
                    <a:cubicBezTo>
                      <a:pt x="84" y="5"/>
                      <a:pt x="84" y="6"/>
                      <a:pt x="84" y="6"/>
                    </a:cubicBezTo>
                    <a:cubicBezTo>
                      <a:pt x="84" y="8"/>
                      <a:pt x="84" y="12"/>
                      <a:pt x="83" y="18"/>
                    </a:cubicBezTo>
                    <a:cubicBezTo>
                      <a:pt x="80" y="18"/>
                      <a:pt x="80" y="18"/>
                      <a:pt x="80" y="18"/>
                    </a:cubicBezTo>
                    <a:cubicBezTo>
                      <a:pt x="80" y="18"/>
                      <a:pt x="80" y="17"/>
                      <a:pt x="80" y="16"/>
                    </a:cubicBezTo>
                    <a:cubicBezTo>
                      <a:pt x="80" y="14"/>
                      <a:pt x="80" y="12"/>
                      <a:pt x="80" y="12"/>
                    </a:cubicBezTo>
                    <a:cubicBezTo>
                      <a:pt x="80" y="12"/>
                      <a:pt x="80" y="11"/>
                      <a:pt x="80" y="11"/>
                    </a:cubicBezTo>
                    <a:cubicBezTo>
                      <a:pt x="80" y="11"/>
                      <a:pt x="80" y="11"/>
                      <a:pt x="80" y="11"/>
                    </a:cubicBezTo>
                    <a:cubicBezTo>
                      <a:pt x="80" y="10"/>
                      <a:pt x="79" y="10"/>
                      <a:pt x="78" y="9"/>
                    </a:cubicBezTo>
                    <a:cubicBezTo>
                      <a:pt x="78" y="9"/>
                      <a:pt x="78" y="10"/>
                      <a:pt x="78" y="10"/>
                    </a:cubicBezTo>
                    <a:cubicBezTo>
                      <a:pt x="78" y="11"/>
                      <a:pt x="78" y="11"/>
                      <a:pt x="78" y="11"/>
                    </a:cubicBezTo>
                    <a:cubicBezTo>
                      <a:pt x="79" y="12"/>
                      <a:pt x="79" y="15"/>
                      <a:pt x="78" y="18"/>
                    </a:cubicBezTo>
                    <a:cubicBezTo>
                      <a:pt x="77" y="18"/>
                      <a:pt x="76" y="18"/>
                      <a:pt x="74" y="18"/>
                    </a:cubicBezTo>
                    <a:cubicBezTo>
                      <a:pt x="74" y="18"/>
                      <a:pt x="73" y="18"/>
                      <a:pt x="74" y="18"/>
                    </a:cubicBezTo>
                    <a:cubicBezTo>
                      <a:pt x="74" y="19"/>
                      <a:pt x="74" y="19"/>
                      <a:pt x="75" y="19"/>
                    </a:cubicBezTo>
                    <a:cubicBezTo>
                      <a:pt x="78" y="19"/>
                      <a:pt x="81" y="19"/>
                      <a:pt x="84" y="19"/>
                    </a:cubicBezTo>
                    <a:cubicBezTo>
                      <a:pt x="85" y="19"/>
                      <a:pt x="87" y="19"/>
                      <a:pt x="88" y="20"/>
                    </a:cubicBezTo>
                    <a:cubicBezTo>
                      <a:pt x="89" y="20"/>
                      <a:pt x="91" y="20"/>
                      <a:pt x="92" y="20"/>
                    </a:cubicBezTo>
                    <a:cubicBezTo>
                      <a:pt x="93" y="20"/>
                      <a:pt x="93" y="20"/>
                      <a:pt x="93" y="20"/>
                    </a:cubicBezTo>
                    <a:cubicBezTo>
                      <a:pt x="93" y="19"/>
                      <a:pt x="92" y="18"/>
                      <a:pt x="91" y="18"/>
                    </a:cubicBezTo>
                    <a:cubicBezTo>
                      <a:pt x="91" y="18"/>
                      <a:pt x="90" y="18"/>
                      <a:pt x="89" y="18"/>
                    </a:cubicBezTo>
                    <a:cubicBezTo>
                      <a:pt x="87" y="18"/>
                      <a:pt x="85" y="18"/>
                      <a:pt x="84" y="18"/>
                    </a:cubicBezTo>
                    <a:cubicBezTo>
                      <a:pt x="85" y="12"/>
                      <a:pt x="85" y="12"/>
                      <a:pt x="85" y="12"/>
                    </a:cubicBezTo>
                    <a:close/>
                    <a:moveTo>
                      <a:pt x="55" y="2"/>
                    </a:moveTo>
                    <a:cubicBezTo>
                      <a:pt x="56" y="3"/>
                      <a:pt x="57" y="4"/>
                      <a:pt x="58" y="4"/>
                    </a:cubicBezTo>
                    <a:cubicBezTo>
                      <a:pt x="59" y="3"/>
                      <a:pt x="59" y="3"/>
                      <a:pt x="58" y="2"/>
                    </a:cubicBezTo>
                    <a:cubicBezTo>
                      <a:pt x="56" y="1"/>
                      <a:pt x="55" y="1"/>
                      <a:pt x="55" y="2"/>
                    </a:cubicBezTo>
                    <a:close/>
                    <a:moveTo>
                      <a:pt x="59" y="5"/>
                    </a:moveTo>
                    <a:cubicBezTo>
                      <a:pt x="59" y="5"/>
                      <a:pt x="58" y="5"/>
                      <a:pt x="57" y="5"/>
                    </a:cubicBezTo>
                    <a:cubicBezTo>
                      <a:pt x="55" y="6"/>
                      <a:pt x="52" y="6"/>
                      <a:pt x="50" y="6"/>
                    </a:cubicBezTo>
                    <a:cubicBezTo>
                      <a:pt x="50" y="6"/>
                      <a:pt x="50" y="6"/>
                      <a:pt x="50" y="7"/>
                    </a:cubicBezTo>
                    <a:cubicBezTo>
                      <a:pt x="51" y="7"/>
                      <a:pt x="51" y="7"/>
                      <a:pt x="52" y="8"/>
                    </a:cubicBezTo>
                    <a:cubicBezTo>
                      <a:pt x="52" y="8"/>
                      <a:pt x="53" y="7"/>
                      <a:pt x="55" y="7"/>
                    </a:cubicBezTo>
                    <a:cubicBezTo>
                      <a:pt x="55" y="9"/>
                      <a:pt x="53" y="12"/>
                      <a:pt x="50" y="15"/>
                    </a:cubicBezTo>
                    <a:cubicBezTo>
                      <a:pt x="49" y="15"/>
                      <a:pt x="49" y="15"/>
                      <a:pt x="50" y="15"/>
                    </a:cubicBezTo>
                    <a:cubicBezTo>
                      <a:pt x="50" y="15"/>
                      <a:pt x="51" y="15"/>
                      <a:pt x="51" y="15"/>
                    </a:cubicBezTo>
                    <a:cubicBezTo>
                      <a:pt x="53" y="13"/>
                      <a:pt x="55" y="12"/>
                      <a:pt x="55" y="10"/>
                    </a:cubicBezTo>
                    <a:cubicBezTo>
                      <a:pt x="55" y="10"/>
                      <a:pt x="55" y="10"/>
                      <a:pt x="56" y="10"/>
                    </a:cubicBezTo>
                    <a:cubicBezTo>
                      <a:pt x="56" y="10"/>
                      <a:pt x="57" y="10"/>
                      <a:pt x="57" y="10"/>
                    </a:cubicBezTo>
                    <a:cubicBezTo>
                      <a:pt x="57" y="11"/>
                      <a:pt x="57" y="12"/>
                      <a:pt x="56" y="13"/>
                    </a:cubicBezTo>
                    <a:cubicBezTo>
                      <a:pt x="56" y="14"/>
                      <a:pt x="55" y="15"/>
                      <a:pt x="55" y="15"/>
                    </a:cubicBezTo>
                    <a:cubicBezTo>
                      <a:pt x="55" y="15"/>
                      <a:pt x="55" y="15"/>
                      <a:pt x="54" y="15"/>
                    </a:cubicBezTo>
                    <a:cubicBezTo>
                      <a:pt x="54" y="14"/>
                      <a:pt x="53" y="14"/>
                      <a:pt x="53" y="14"/>
                    </a:cubicBezTo>
                    <a:cubicBezTo>
                      <a:pt x="54" y="15"/>
                      <a:pt x="54" y="16"/>
                      <a:pt x="54" y="16"/>
                    </a:cubicBezTo>
                    <a:cubicBezTo>
                      <a:pt x="54" y="16"/>
                      <a:pt x="54" y="17"/>
                      <a:pt x="54" y="17"/>
                    </a:cubicBezTo>
                    <a:cubicBezTo>
                      <a:pt x="55" y="17"/>
                      <a:pt x="55" y="17"/>
                      <a:pt x="56" y="16"/>
                    </a:cubicBezTo>
                    <a:cubicBezTo>
                      <a:pt x="57" y="15"/>
                      <a:pt x="57" y="15"/>
                      <a:pt x="57" y="14"/>
                    </a:cubicBezTo>
                    <a:cubicBezTo>
                      <a:pt x="58" y="12"/>
                      <a:pt x="58" y="11"/>
                      <a:pt x="58" y="11"/>
                    </a:cubicBezTo>
                    <a:cubicBezTo>
                      <a:pt x="59" y="10"/>
                      <a:pt x="59" y="10"/>
                      <a:pt x="59" y="10"/>
                    </a:cubicBezTo>
                    <a:cubicBezTo>
                      <a:pt x="58" y="10"/>
                      <a:pt x="58" y="9"/>
                      <a:pt x="58" y="9"/>
                    </a:cubicBezTo>
                    <a:cubicBezTo>
                      <a:pt x="57" y="9"/>
                      <a:pt x="57" y="9"/>
                      <a:pt x="57" y="9"/>
                    </a:cubicBezTo>
                    <a:cubicBezTo>
                      <a:pt x="57" y="9"/>
                      <a:pt x="56" y="9"/>
                      <a:pt x="56" y="9"/>
                    </a:cubicBezTo>
                    <a:cubicBezTo>
                      <a:pt x="56" y="9"/>
                      <a:pt x="56" y="8"/>
                      <a:pt x="56" y="8"/>
                    </a:cubicBezTo>
                    <a:cubicBezTo>
                      <a:pt x="56" y="8"/>
                      <a:pt x="56" y="8"/>
                      <a:pt x="56" y="8"/>
                    </a:cubicBezTo>
                    <a:cubicBezTo>
                      <a:pt x="56" y="8"/>
                      <a:pt x="56" y="7"/>
                      <a:pt x="55" y="7"/>
                    </a:cubicBezTo>
                    <a:cubicBezTo>
                      <a:pt x="57" y="6"/>
                      <a:pt x="58" y="6"/>
                      <a:pt x="59" y="6"/>
                    </a:cubicBezTo>
                    <a:cubicBezTo>
                      <a:pt x="60" y="6"/>
                      <a:pt x="60" y="6"/>
                      <a:pt x="60" y="6"/>
                    </a:cubicBezTo>
                    <a:cubicBezTo>
                      <a:pt x="60" y="5"/>
                      <a:pt x="59" y="5"/>
                      <a:pt x="59" y="5"/>
                    </a:cubicBezTo>
                    <a:close/>
                    <a:moveTo>
                      <a:pt x="62" y="11"/>
                    </a:moveTo>
                    <a:cubicBezTo>
                      <a:pt x="62" y="11"/>
                      <a:pt x="62" y="11"/>
                      <a:pt x="62" y="11"/>
                    </a:cubicBezTo>
                    <a:cubicBezTo>
                      <a:pt x="63" y="12"/>
                      <a:pt x="64" y="13"/>
                      <a:pt x="64" y="13"/>
                    </a:cubicBezTo>
                    <a:cubicBezTo>
                      <a:pt x="65" y="13"/>
                      <a:pt x="65" y="12"/>
                      <a:pt x="64" y="11"/>
                    </a:cubicBezTo>
                    <a:cubicBezTo>
                      <a:pt x="63" y="11"/>
                      <a:pt x="62" y="10"/>
                      <a:pt x="62" y="11"/>
                    </a:cubicBezTo>
                    <a:close/>
                    <a:moveTo>
                      <a:pt x="61" y="15"/>
                    </a:moveTo>
                    <a:cubicBezTo>
                      <a:pt x="62" y="16"/>
                      <a:pt x="63" y="17"/>
                      <a:pt x="64" y="18"/>
                    </a:cubicBezTo>
                    <a:cubicBezTo>
                      <a:pt x="65" y="17"/>
                      <a:pt x="65" y="17"/>
                      <a:pt x="65" y="16"/>
                    </a:cubicBezTo>
                    <a:cubicBezTo>
                      <a:pt x="64" y="15"/>
                      <a:pt x="63" y="15"/>
                      <a:pt x="62" y="14"/>
                    </a:cubicBezTo>
                    <a:cubicBezTo>
                      <a:pt x="61" y="14"/>
                      <a:pt x="61" y="14"/>
                      <a:pt x="61" y="15"/>
                    </a:cubicBezTo>
                    <a:close/>
                    <a:moveTo>
                      <a:pt x="35" y="12"/>
                    </a:moveTo>
                    <a:cubicBezTo>
                      <a:pt x="36" y="12"/>
                      <a:pt x="37" y="12"/>
                      <a:pt x="38" y="12"/>
                    </a:cubicBezTo>
                    <a:cubicBezTo>
                      <a:pt x="39" y="12"/>
                      <a:pt x="39" y="12"/>
                      <a:pt x="39" y="11"/>
                    </a:cubicBezTo>
                    <a:cubicBezTo>
                      <a:pt x="39" y="11"/>
                      <a:pt x="39" y="11"/>
                      <a:pt x="38" y="11"/>
                    </a:cubicBezTo>
                    <a:cubicBezTo>
                      <a:pt x="38" y="11"/>
                      <a:pt x="38" y="11"/>
                      <a:pt x="37" y="11"/>
                    </a:cubicBezTo>
                    <a:cubicBezTo>
                      <a:pt x="37" y="11"/>
                      <a:pt x="36" y="11"/>
                      <a:pt x="35" y="11"/>
                    </a:cubicBezTo>
                    <a:cubicBezTo>
                      <a:pt x="35" y="11"/>
                      <a:pt x="35" y="10"/>
                      <a:pt x="36" y="10"/>
                    </a:cubicBezTo>
                    <a:cubicBezTo>
                      <a:pt x="36" y="10"/>
                      <a:pt x="36" y="10"/>
                      <a:pt x="35" y="10"/>
                    </a:cubicBezTo>
                    <a:cubicBezTo>
                      <a:pt x="34" y="9"/>
                      <a:pt x="34" y="9"/>
                      <a:pt x="33" y="9"/>
                    </a:cubicBezTo>
                    <a:cubicBezTo>
                      <a:pt x="33" y="9"/>
                      <a:pt x="33" y="9"/>
                      <a:pt x="33" y="9"/>
                    </a:cubicBezTo>
                    <a:cubicBezTo>
                      <a:pt x="34" y="10"/>
                      <a:pt x="34" y="11"/>
                      <a:pt x="34" y="12"/>
                    </a:cubicBezTo>
                    <a:cubicBezTo>
                      <a:pt x="33" y="12"/>
                      <a:pt x="33" y="12"/>
                      <a:pt x="32" y="12"/>
                    </a:cubicBezTo>
                    <a:cubicBezTo>
                      <a:pt x="31" y="12"/>
                      <a:pt x="30" y="12"/>
                      <a:pt x="30" y="12"/>
                    </a:cubicBezTo>
                    <a:cubicBezTo>
                      <a:pt x="29" y="13"/>
                      <a:pt x="30" y="13"/>
                      <a:pt x="31" y="13"/>
                    </a:cubicBezTo>
                    <a:cubicBezTo>
                      <a:pt x="32" y="13"/>
                      <a:pt x="33" y="13"/>
                      <a:pt x="34" y="13"/>
                    </a:cubicBezTo>
                    <a:cubicBezTo>
                      <a:pt x="34" y="16"/>
                      <a:pt x="34" y="16"/>
                      <a:pt x="34" y="16"/>
                    </a:cubicBezTo>
                    <a:cubicBezTo>
                      <a:pt x="32" y="16"/>
                      <a:pt x="30" y="16"/>
                      <a:pt x="27" y="16"/>
                    </a:cubicBezTo>
                    <a:cubicBezTo>
                      <a:pt x="27" y="17"/>
                      <a:pt x="27" y="17"/>
                      <a:pt x="27" y="17"/>
                    </a:cubicBezTo>
                    <a:cubicBezTo>
                      <a:pt x="26" y="17"/>
                      <a:pt x="26" y="17"/>
                      <a:pt x="26" y="17"/>
                    </a:cubicBezTo>
                    <a:cubicBezTo>
                      <a:pt x="26" y="17"/>
                      <a:pt x="27" y="17"/>
                      <a:pt x="28" y="17"/>
                    </a:cubicBezTo>
                    <a:cubicBezTo>
                      <a:pt x="28" y="17"/>
                      <a:pt x="28" y="17"/>
                      <a:pt x="28" y="17"/>
                    </a:cubicBezTo>
                    <a:cubicBezTo>
                      <a:pt x="33" y="16"/>
                      <a:pt x="38" y="16"/>
                      <a:pt x="43" y="16"/>
                    </a:cubicBezTo>
                    <a:cubicBezTo>
                      <a:pt x="44" y="16"/>
                      <a:pt x="44" y="16"/>
                      <a:pt x="44" y="15"/>
                    </a:cubicBezTo>
                    <a:cubicBezTo>
                      <a:pt x="44" y="15"/>
                      <a:pt x="43" y="14"/>
                      <a:pt x="42" y="14"/>
                    </a:cubicBezTo>
                    <a:cubicBezTo>
                      <a:pt x="42" y="14"/>
                      <a:pt x="41" y="14"/>
                      <a:pt x="41" y="14"/>
                    </a:cubicBezTo>
                    <a:cubicBezTo>
                      <a:pt x="39" y="15"/>
                      <a:pt x="38" y="15"/>
                      <a:pt x="35" y="15"/>
                    </a:cubicBezTo>
                    <a:cubicBezTo>
                      <a:pt x="35" y="12"/>
                      <a:pt x="35" y="12"/>
                      <a:pt x="35" y="12"/>
                    </a:cubicBezTo>
                    <a:close/>
                    <a:moveTo>
                      <a:pt x="5" y="4"/>
                    </a:moveTo>
                    <a:cubicBezTo>
                      <a:pt x="5" y="4"/>
                      <a:pt x="5" y="4"/>
                      <a:pt x="5" y="4"/>
                    </a:cubicBezTo>
                    <a:cubicBezTo>
                      <a:pt x="5" y="4"/>
                      <a:pt x="5" y="5"/>
                      <a:pt x="6" y="5"/>
                    </a:cubicBezTo>
                    <a:cubicBezTo>
                      <a:pt x="6" y="6"/>
                      <a:pt x="6" y="6"/>
                      <a:pt x="7" y="6"/>
                    </a:cubicBezTo>
                    <a:cubicBezTo>
                      <a:pt x="7" y="5"/>
                      <a:pt x="7" y="5"/>
                      <a:pt x="7" y="5"/>
                    </a:cubicBezTo>
                    <a:cubicBezTo>
                      <a:pt x="7" y="4"/>
                      <a:pt x="6" y="4"/>
                      <a:pt x="5" y="4"/>
                    </a:cubicBezTo>
                    <a:close/>
                    <a:moveTo>
                      <a:pt x="10" y="9"/>
                    </a:moveTo>
                    <a:cubicBezTo>
                      <a:pt x="11" y="9"/>
                      <a:pt x="12" y="9"/>
                      <a:pt x="12" y="8"/>
                    </a:cubicBezTo>
                    <a:cubicBezTo>
                      <a:pt x="13" y="8"/>
                      <a:pt x="13" y="8"/>
                      <a:pt x="12" y="8"/>
                    </a:cubicBezTo>
                    <a:cubicBezTo>
                      <a:pt x="11" y="8"/>
                      <a:pt x="11" y="8"/>
                      <a:pt x="11" y="8"/>
                    </a:cubicBezTo>
                    <a:cubicBezTo>
                      <a:pt x="10" y="8"/>
                      <a:pt x="10" y="8"/>
                      <a:pt x="10" y="8"/>
                    </a:cubicBezTo>
                    <a:cubicBezTo>
                      <a:pt x="10" y="8"/>
                      <a:pt x="10" y="8"/>
                      <a:pt x="10" y="8"/>
                    </a:cubicBezTo>
                    <a:cubicBezTo>
                      <a:pt x="10" y="8"/>
                      <a:pt x="10" y="7"/>
                      <a:pt x="10" y="7"/>
                    </a:cubicBezTo>
                    <a:cubicBezTo>
                      <a:pt x="10" y="7"/>
                      <a:pt x="10" y="7"/>
                      <a:pt x="9" y="7"/>
                    </a:cubicBezTo>
                    <a:cubicBezTo>
                      <a:pt x="11" y="6"/>
                      <a:pt x="13" y="6"/>
                      <a:pt x="13" y="6"/>
                    </a:cubicBezTo>
                    <a:cubicBezTo>
                      <a:pt x="14" y="6"/>
                      <a:pt x="14" y="6"/>
                      <a:pt x="13" y="5"/>
                    </a:cubicBezTo>
                    <a:cubicBezTo>
                      <a:pt x="13" y="5"/>
                      <a:pt x="13" y="5"/>
                      <a:pt x="12" y="5"/>
                    </a:cubicBezTo>
                    <a:cubicBezTo>
                      <a:pt x="12" y="5"/>
                      <a:pt x="12" y="5"/>
                      <a:pt x="12" y="5"/>
                    </a:cubicBezTo>
                    <a:cubicBezTo>
                      <a:pt x="10" y="6"/>
                      <a:pt x="7" y="6"/>
                      <a:pt x="5" y="7"/>
                    </a:cubicBezTo>
                    <a:cubicBezTo>
                      <a:pt x="4" y="7"/>
                      <a:pt x="4" y="7"/>
                      <a:pt x="5" y="7"/>
                    </a:cubicBezTo>
                    <a:cubicBezTo>
                      <a:pt x="5" y="7"/>
                      <a:pt x="5" y="7"/>
                      <a:pt x="6" y="7"/>
                    </a:cubicBezTo>
                    <a:cubicBezTo>
                      <a:pt x="6" y="7"/>
                      <a:pt x="7" y="7"/>
                      <a:pt x="7" y="7"/>
                    </a:cubicBezTo>
                    <a:cubicBezTo>
                      <a:pt x="8" y="7"/>
                      <a:pt x="8" y="8"/>
                      <a:pt x="8" y="9"/>
                    </a:cubicBezTo>
                    <a:cubicBezTo>
                      <a:pt x="7" y="9"/>
                      <a:pt x="7" y="9"/>
                      <a:pt x="6" y="9"/>
                    </a:cubicBezTo>
                    <a:cubicBezTo>
                      <a:pt x="5" y="9"/>
                      <a:pt x="6" y="9"/>
                      <a:pt x="6" y="9"/>
                    </a:cubicBezTo>
                    <a:cubicBezTo>
                      <a:pt x="7" y="9"/>
                      <a:pt x="7" y="9"/>
                      <a:pt x="8" y="9"/>
                    </a:cubicBezTo>
                    <a:cubicBezTo>
                      <a:pt x="8" y="11"/>
                      <a:pt x="8" y="11"/>
                      <a:pt x="8" y="11"/>
                    </a:cubicBezTo>
                    <a:cubicBezTo>
                      <a:pt x="7" y="11"/>
                      <a:pt x="5" y="11"/>
                      <a:pt x="4" y="11"/>
                    </a:cubicBezTo>
                    <a:cubicBezTo>
                      <a:pt x="4" y="11"/>
                      <a:pt x="4" y="12"/>
                      <a:pt x="4" y="12"/>
                    </a:cubicBezTo>
                    <a:cubicBezTo>
                      <a:pt x="5" y="12"/>
                      <a:pt x="5" y="12"/>
                      <a:pt x="6" y="12"/>
                    </a:cubicBezTo>
                    <a:cubicBezTo>
                      <a:pt x="7" y="12"/>
                      <a:pt x="7" y="12"/>
                      <a:pt x="8" y="12"/>
                    </a:cubicBezTo>
                    <a:cubicBezTo>
                      <a:pt x="8" y="11"/>
                      <a:pt x="8" y="11"/>
                      <a:pt x="8" y="11"/>
                    </a:cubicBezTo>
                    <a:cubicBezTo>
                      <a:pt x="9" y="14"/>
                      <a:pt x="9" y="14"/>
                      <a:pt x="9" y="14"/>
                    </a:cubicBezTo>
                    <a:cubicBezTo>
                      <a:pt x="8" y="14"/>
                      <a:pt x="8" y="15"/>
                      <a:pt x="8" y="15"/>
                    </a:cubicBezTo>
                    <a:cubicBezTo>
                      <a:pt x="4" y="15"/>
                      <a:pt x="1" y="15"/>
                      <a:pt x="0" y="15"/>
                    </a:cubicBezTo>
                    <a:cubicBezTo>
                      <a:pt x="0" y="16"/>
                      <a:pt x="0" y="16"/>
                      <a:pt x="0" y="16"/>
                    </a:cubicBezTo>
                    <a:cubicBezTo>
                      <a:pt x="1" y="16"/>
                      <a:pt x="1" y="16"/>
                      <a:pt x="2" y="17"/>
                    </a:cubicBezTo>
                    <a:cubicBezTo>
                      <a:pt x="2" y="17"/>
                      <a:pt x="2" y="16"/>
                      <a:pt x="2" y="16"/>
                    </a:cubicBezTo>
                    <a:cubicBezTo>
                      <a:pt x="4" y="16"/>
                      <a:pt x="7" y="15"/>
                      <a:pt x="13" y="14"/>
                    </a:cubicBezTo>
                    <a:cubicBezTo>
                      <a:pt x="14" y="14"/>
                      <a:pt x="16" y="14"/>
                      <a:pt x="18" y="14"/>
                    </a:cubicBezTo>
                    <a:cubicBezTo>
                      <a:pt x="18" y="14"/>
                      <a:pt x="18" y="14"/>
                      <a:pt x="18" y="14"/>
                    </a:cubicBezTo>
                    <a:cubicBezTo>
                      <a:pt x="19" y="14"/>
                      <a:pt x="19" y="14"/>
                      <a:pt x="19" y="13"/>
                    </a:cubicBezTo>
                    <a:cubicBezTo>
                      <a:pt x="18" y="13"/>
                      <a:pt x="17" y="13"/>
                      <a:pt x="17" y="13"/>
                    </a:cubicBezTo>
                    <a:cubicBezTo>
                      <a:pt x="16" y="13"/>
                      <a:pt x="16" y="13"/>
                      <a:pt x="14" y="13"/>
                    </a:cubicBezTo>
                    <a:cubicBezTo>
                      <a:pt x="13" y="14"/>
                      <a:pt x="13" y="14"/>
                      <a:pt x="13" y="14"/>
                    </a:cubicBezTo>
                    <a:cubicBezTo>
                      <a:pt x="13" y="13"/>
                      <a:pt x="14" y="12"/>
                      <a:pt x="14" y="12"/>
                    </a:cubicBezTo>
                    <a:cubicBezTo>
                      <a:pt x="14" y="12"/>
                      <a:pt x="14" y="12"/>
                      <a:pt x="14" y="11"/>
                    </a:cubicBezTo>
                    <a:cubicBezTo>
                      <a:pt x="13" y="11"/>
                      <a:pt x="13" y="11"/>
                      <a:pt x="12" y="11"/>
                    </a:cubicBezTo>
                    <a:cubicBezTo>
                      <a:pt x="12" y="11"/>
                      <a:pt x="12" y="11"/>
                      <a:pt x="12" y="12"/>
                    </a:cubicBezTo>
                    <a:cubicBezTo>
                      <a:pt x="12" y="12"/>
                      <a:pt x="12" y="12"/>
                      <a:pt x="12" y="12"/>
                    </a:cubicBezTo>
                    <a:cubicBezTo>
                      <a:pt x="12" y="13"/>
                      <a:pt x="12" y="14"/>
                      <a:pt x="12" y="14"/>
                    </a:cubicBezTo>
                    <a:cubicBezTo>
                      <a:pt x="10" y="14"/>
                      <a:pt x="10" y="14"/>
                      <a:pt x="10" y="14"/>
                    </a:cubicBezTo>
                    <a:cubicBezTo>
                      <a:pt x="10" y="11"/>
                      <a:pt x="10" y="11"/>
                      <a:pt x="10" y="11"/>
                    </a:cubicBezTo>
                    <a:cubicBezTo>
                      <a:pt x="10" y="11"/>
                      <a:pt x="11" y="11"/>
                      <a:pt x="12" y="11"/>
                    </a:cubicBezTo>
                    <a:cubicBezTo>
                      <a:pt x="13" y="11"/>
                      <a:pt x="14" y="11"/>
                      <a:pt x="14" y="10"/>
                    </a:cubicBezTo>
                    <a:cubicBezTo>
                      <a:pt x="15" y="10"/>
                      <a:pt x="15" y="10"/>
                      <a:pt x="14" y="10"/>
                    </a:cubicBezTo>
                    <a:cubicBezTo>
                      <a:pt x="14" y="10"/>
                      <a:pt x="14" y="10"/>
                      <a:pt x="13" y="10"/>
                    </a:cubicBezTo>
                    <a:cubicBezTo>
                      <a:pt x="13" y="10"/>
                      <a:pt x="13" y="10"/>
                      <a:pt x="12" y="10"/>
                    </a:cubicBezTo>
                    <a:cubicBezTo>
                      <a:pt x="11" y="10"/>
                      <a:pt x="10" y="10"/>
                      <a:pt x="10" y="10"/>
                    </a:cubicBezTo>
                    <a:cubicBezTo>
                      <a:pt x="10" y="9"/>
                      <a:pt x="10" y="9"/>
                      <a:pt x="10" y="9"/>
                    </a:cubicBezTo>
                    <a:close/>
                    <a:moveTo>
                      <a:pt x="7" y="13"/>
                    </a:moveTo>
                    <a:cubicBezTo>
                      <a:pt x="7" y="13"/>
                      <a:pt x="6" y="12"/>
                      <a:pt x="5" y="12"/>
                    </a:cubicBezTo>
                    <a:cubicBezTo>
                      <a:pt x="5" y="12"/>
                      <a:pt x="5" y="13"/>
                      <a:pt x="5" y="13"/>
                    </a:cubicBezTo>
                    <a:cubicBezTo>
                      <a:pt x="6" y="14"/>
                      <a:pt x="6" y="14"/>
                      <a:pt x="6" y="14"/>
                    </a:cubicBezTo>
                    <a:cubicBezTo>
                      <a:pt x="7" y="14"/>
                      <a:pt x="7" y="14"/>
                      <a:pt x="7" y="13"/>
                    </a:cubicBezTo>
                    <a:close/>
                    <a:moveTo>
                      <a:pt x="13" y="16"/>
                    </a:moveTo>
                    <a:cubicBezTo>
                      <a:pt x="13" y="16"/>
                      <a:pt x="12" y="16"/>
                      <a:pt x="11" y="16"/>
                    </a:cubicBezTo>
                    <a:cubicBezTo>
                      <a:pt x="9" y="17"/>
                      <a:pt x="8" y="17"/>
                      <a:pt x="7" y="17"/>
                    </a:cubicBezTo>
                    <a:cubicBezTo>
                      <a:pt x="6" y="17"/>
                      <a:pt x="6" y="17"/>
                      <a:pt x="5" y="17"/>
                    </a:cubicBezTo>
                    <a:cubicBezTo>
                      <a:pt x="5" y="17"/>
                      <a:pt x="5" y="17"/>
                      <a:pt x="5" y="17"/>
                    </a:cubicBezTo>
                    <a:cubicBezTo>
                      <a:pt x="6" y="18"/>
                      <a:pt x="6" y="18"/>
                      <a:pt x="6" y="19"/>
                    </a:cubicBezTo>
                    <a:cubicBezTo>
                      <a:pt x="6" y="20"/>
                      <a:pt x="6" y="20"/>
                      <a:pt x="7" y="21"/>
                    </a:cubicBezTo>
                    <a:cubicBezTo>
                      <a:pt x="7" y="21"/>
                      <a:pt x="7" y="21"/>
                      <a:pt x="7" y="21"/>
                    </a:cubicBezTo>
                    <a:cubicBezTo>
                      <a:pt x="7" y="21"/>
                      <a:pt x="8" y="21"/>
                      <a:pt x="7" y="21"/>
                    </a:cubicBezTo>
                    <a:cubicBezTo>
                      <a:pt x="8" y="21"/>
                      <a:pt x="8" y="21"/>
                      <a:pt x="9" y="20"/>
                    </a:cubicBezTo>
                    <a:cubicBezTo>
                      <a:pt x="12" y="20"/>
                      <a:pt x="14" y="20"/>
                      <a:pt x="14" y="20"/>
                    </a:cubicBezTo>
                    <a:cubicBezTo>
                      <a:pt x="14" y="20"/>
                      <a:pt x="15" y="20"/>
                      <a:pt x="14" y="19"/>
                    </a:cubicBezTo>
                    <a:cubicBezTo>
                      <a:pt x="14" y="19"/>
                      <a:pt x="14" y="19"/>
                      <a:pt x="14" y="19"/>
                    </a:cubicBezTo>
                    <a:cubicBezTo>
                      <a:pt x="14" y="18"/>
                      <a:pt x="14" y="17"/>
                      <a:pt x="15" y="17"/>
                    </a:cubicBezTo>
                    <a:cubicBezTo>
                      <a:pt x="15" y="17"/>
                      <a:pt x="15" y="17"/>
                      <a:pt x="15" y="16"/>
                    </a:cubicBezTo>
                    <a:cubicBezTo>
                      <a:pt x="14" y="16"/>
                      <a:pt x="13" y="16"/>
                      <a:pt x="13" y="16"/>
                    </a:cubicBezTo>
                    <a:close/>
                    <a:moveTo>
                      <a:pt x="7" y="18"/>
                    </a:moveTo>
                    <a:cubicBezTo>
                      <a:pt x="7" y="18"/>
                      <a:pt x="7" y="18"/>
                      <a:pt x="8" y="18"/>
                    </a:cubicBezTo>
                    <a:cubicBezTo>
                      <a:pt x="9" y="17"/>
                      <a:pt x="11" y="17"/>
                      <a:pt x="12" y="17"/>
                    </a:cubicBezTo>
                    <a:cubicBezTo>
                      <a:pt x="12" y="17"/>
                      <a:pt x="13" y="17"/>
                      <a:pt x="13" y="18"/>
                    </a:cubicBezTo>
                    <a:cubicBezTo>
                      <a:pt x="13" y="18"/>
                      <a:pt x="12" y="19"/>
                      <a:pt x="12" y="19"/>
                    </a:cubicBezTo>
                    <a:cubicBezTo>
                      <a:pt x="7" y="20"/>
                      <a:pt x="7" y="20"/>
                      <a:pt x="7" y="20"/>
                    </a:cubicBezTo>
                    <a:cubicBezTo>
                      <a:pt x="7" y="18"/>
                      <a:pt x="7" y="18"/>
                      <a:pt x="7"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42" name="Freeform 24">
                <a:extLst>
                  <a:ext uri="{FF2B5EF4-FFF2-40B4-BE49-F238E27FC236}">
                    <a16:creationId xmlns:a16="http://schemas.microsoft.com/office/drawing/2014/main" id="{9F10B48A-C5DE-4E0A-AD39-DEDBB4C2B744}"/>
                  </a:ext>
                </a:extLst>
              </p:cNvPr>
              <p:cNvSpPr>
                <a:spLocks noEditPoints="1"/>
              </p:cNvSpPr>
              <p:nvPr/>
            </p:nvSpPr>
            <p:spPr bwMode="auto">
              <a:xfrm>
                <a:off x="4200526" y="1946275"/>
                <a:ext cx="735013" cy="388938"/>
              </a:xfrm>
              <a:custGeom>
                <a:avLst/>
                <a:gdLst>
                  <a:gd name="T0" fmla="*/ 152 w 195"/>
                  <a:gd name="T1" fmla="*/ 59 h 103"/>
                  <a:gd name="T2" fmla="*/ 160 w 195"/>
                  <a:gd name="T3" fmla="*/ 39 h 103"/>
                  <a:gd name="T4" fmla="*/ 168 w 195"/>
                  <a:gd name="T5" fmla="*/ 23 h 103"/>
                  <a:gd name="T6" fmla="*/ 167 w 195"/>
                  <a:gd name="T7" fmla="*/ 0 h 103"/>
                  <a:gd name="T8" fmla="*/ 193 w 195"/>
                  <a:gd name="T9" fmla="*/ 9 h 103"/>
                  <a:gd name="T10" fmla="*/ 189 w 195"/>
                  <a:gd name="T11" fmla="*/ 30 h 103"/>
                  <a:gd name="T12" fmla="*/ 178 w 195"/>
                  <a:gd name="T13" fmla="*/ 69 h 103"/>
                  <a:gd name="T14" fmla="*/ 174 w 195"/>
                  <a:gd name="T15" fmla="*/ 83 h 103"/>
                  <a:gd name="T16" fmla="*/ 158 w 195"/>
                  <a:gd name="T17" fmla="*/ 94 h 103"/>
                  <a:gd name="T18" fmla="*/ 147 w 195"/>
                  <a:gd name="T19" fmla="*/ 103 h 103"/>
                  <a:gd name="T20" fmla="*/ 42 w 195"/>
                  <a:gd name="T21" fmla="*/ 101 h 103"/>
                  <a:gd name="T22" fmla="*/ 31 w 195"/>
                  <a:gd name="T23" fmla="*/ 79 h 103"/>
                  <a:gd name="T24" fmla="*/ 17 w 195"/>
                  <a:gd name="T25" fmla="*/ 78 h 103"/>
                  <a:gd name="T26" fmla="*/ 3 w 195"/>
                  <a:gd name="T27" fmla="*/ 34 h 103"/>
                  <a:gd name="T28" fmla="*/ 6 w 195"/>
                  <a:gd name="T29" fmla="*/ 15 h 103"/>
                  <a:gd name="T30" fmla="*/ 24 w 195"/>
                  <a:gd name="T31" fmla="*/ 7 h 103"/>
                  <a:gd name="T32" fmla="*/ 28 w 195"/>
                  <a:gd name="T33" fmla="*/ 15 h 103"/>
                  <a:gd name="T34" fmla="*/ 24 w 195"/>
                  <a:gd name="T35" fmla="*/ 39 h 103"/>
                  <a:gd name="T36" fmla="*/ 47 w 195"/>
                  <a:gd name="T37" fmla="*/ 54 h 103"/>
                  <a:gd name="T38" fmla="*/ 44 w 195"/>
                  <a:gd name="T39" fmla="*/ 72 h 103"/>
                  <a:gd name="T40" fmla="*/ 149 w 195"/>
                  <a:gd name="T41" fmla="*/ 99 h 103"/>
                  <a:gd name="T42" fmla="*/ 45 w 195"/>
                  <a:gd name="T43" fmla="*/ 74 h 103"/>
                  <a:gd name="T44" fmla="*/ 49 w 195"/>
                  <a:gd name="T45" fmla="*/ 100 h 103"/>
                  <a:gd name="T46" fmla="*/ 43 w 195"/>
                  <a:gd name="T47" fmla="*/ 89 h 103"/>
                  <a:gd name="T48" fmla="*/ 40 w 195"/>
                  <a:gd name="T49" fmla="*/ 60 h 103"/>
                  <a:gd name="T50" fmla="*/ 23 w 195"/>
                  <a:gd name="T51" fmla="*/ 41 h 103"/>
                  <a:gd name="T52" fmla="*/ 28 w 195"/>
                  <a:gd name="T53" fmla="*/ 77 h 103"/>
                  <a:gd name="T54" fmla="*/ 37 w 195"/>
                  <a:gd name="T55" fmla="*/ 89 h 103"/>
                  <a:gd name="T56" fmla="*/ 21 w 195"/>
                  <a:gd name="T57" fmla="*/ 41 h 103"/>
                  <a:gd name="T58" fmla="*/ 26 w 195"/>
                  <a:gd name="T59" fmla="*/ 16 h 103"/>
                  <a:gd name="T60" fmla="*/ 5 w 195"/>
                  <a:gd name="T61" fmla="*/ 34 h 103"/>
                  <a:gd name="T62" fmla="*/ 6 w 195"/>
                  <a:gd name="T63" fmla="*/ 49 h 103"/>
                  <a:gd name="T64" fmla="*/ 20 w 195"/>
                  <a:gd name="T65" fmla="*/ 69 h 103"/>
                  <a:gd name="T66" fmla="*/ 26 w 195"/>
                  <a:gd name="T67" fmla="*/ 78 h 103"/>
                  <a:gd name="T68" fmla="*/ 20 w 195"/>
                  <a:gd name="T69" fmla="*/ 46 h 103"/>
                  <a:gd name="T70" fmla="*/ 15 w 195"/>
                  <a:gd name="T71" fmla="*/ 19 h 103"/>
                  <a:gd name="T72" fmla="*/ 8 w 195"/>
                  <a:gd name="T73" fmla="*/ 27 h 103"/>
                  <a:gd name="T74" fmla="*/ 13 w 195"/>
                  <a:gd name="T75" fmla="*/ 4 h 103"/>
                  <a:gd name="T76" fmla="*/ 8 w 195"/>
                  <a:gd name="T77" fmla="*/ 13 h 103"/>
                  <a:gd name="T78" fmla="*/ 151 w 195"/>
                  <a:gd name="T79" fmla="*/ 100 h 103"/>
                  <a:gd name="T80" fmla="*/ 154 w 195"/>
                  <a:gd name="T81" fmla="*/ 73 h 103"/>
                  <a:gd name="T82" fmla="*/ 158 w 195"/>
                  <a:gd name="T83" fmla="*/ 41 h 103"/>
                  <a:gd name="T84" fmla="*/ 167 w 195"/>
                  <a:gd name="T85" fmla="*/ 67 h 103"/>
                  <a:gd name="T86" fmla="*/ 160 w 195"/>
                  <a:gd name="T87" fmla="*/ 80 h 103"/>
                  <a:gd name="T88" fmla="*/ 151 w 195"/>
                  <a:gd name="T89" fmla="*/ 100 h 103"/>
                  <a:gd name="T90" fmla="*/ 171 w 195"/>
                  <a:gd name="T91" fmla="*/ 23 h 103"/>
                  <a:gd name="T92" fmla="*/ 179 w 195"/>
                  <a:gd name="T93" fmla="*/ 22 h 103"/>
                  <a:gd name="T94" fmla="*/ 189 w 195"/>
                  <a:gd name="T95" fmla="*/ 49 h 103"/>
                  <a:gd name="T96" fmla="*/ 187 w 195"/>
                  <a:gd name="T97" fmla="*/ 51 h 103"/>
                  <a:gd name="T98" fmla="*/ 173 w 195"/>
                  <a:gd name="T99" fmla="*/ 80 h 103"/>
                  <a:gd name="T100" fmla="*/ 173 w 195"/>
                  <a:gd name="T101" fmla="*/ 56 h 103"/>
                  <a:gd name="T102" fmla="*/ 187 w 195"/>
                  <a:gd name="T103" fmla="*/ 27 h 103"/>
                  <a:gd name="T104" fmla="*/ 187 w 195"/>
                  <a:gd name="T105" fmla="*/ 15 h 103"/>
                  <a:gd name="T106" fmla="*/ 172 w 195"/>
                  <a:gd name="T107" fmla="*/ 9 h 103"/>
                  <a:gd name="T108" fmla="*/ 189 w 195"/>
                  <a:gd name="T109" fmla="*/ 13 h 103"/>
                  <a:gd name="T110" fmla="*/ 175 w 195"/>
                  <a:gd name="T111"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5" h="103">
                    <a:moveTo>
                      <a:pt x="151" y="72"/>
                    </a:moveTo>
                    <a:cubicBezTo>
                      <a:pt x="154" y="69"/>
                      <a:pt x="154" y="67"/>
                      <a:pt x="154" y="65"/>
                    </a:cubicBezTo>
                    <a:cubicBezTo>
                      <a:pt x="154" y="62"/>
                      <a:pt x="153" y="61"/>
                      <a:pt x="152" y="59"/>
                    </a:cubicBezTo>
                    <a:cubicBezTo>
                      <a:pt x="150" y="57"/>
                      <a:pt x="149" y="56"/>
                      <a:pt x="148" y="54"/>
                    </a:cubicBezTo>
                    <a:cubicBezTo>
                      <a:pt x="148" y="52"/>
                      <a:pt x="148" y="50"/>
                      <a:pt x="149" y="47"/>
                    </a:cubicBezTo>
                    <a:cubicBezTo>
                      <a:pt x="150" y="42"/>
                      <a:pt x="155" y="39"/>
                      <a:pt x="160" y="39"/>
                    </a:cubicBezTo>
                    <a:cubicBezTo>
                      <a:pt x="171" y="39"/>
                      <a:pt x="171" y="39"/>
                      <a:pt x="171" y="39"/>
                    </a:cubicBezTo>
                    <a:cubicBezTo>
                      <a:pt x="172" y="33"/>
                      <a:pt x="172" y="33"/>
                      <a:pt x="172" y="33"/>
                    </a:cubicBezTo>
                    <a:cubicBezTo>
                      <a:pt x="172" y="29"/>
                      <a:pt x="170" y="26"/>
                      <a:pt x="168" y="23"/>
                    </a:cubicBezTo>
                    <a:cubicBezTo>
                      <a:pt x="167" y="20"/>
                      <a:pt x="167" y="18"/>
                      <a:pt x="167" y="15"/>
                    </a:cubicBezTo>
                    <a:cubicBezTo>
                      <a:pt x="167" y="0"/>
                      <a:pt x="167" y="0"/>
                      <a:pt x="167" y="0"/>
                    </a:cubicBezTo>
                    <a:cubicBezTo>
                      <a:pt x="167" y="0"/>
                      <a:pt x="167" y="0"/>
                      <a:pt x="167" y="0"/>
                    </a:cubicBezTo>
                    <a:cubicBezTo>
                      <a:pt x="168" y="3"/>
                      <a:pt x="170" y="5"/>
                      <a:pt x="171" y="7"/>
                    </a:cubicBezTo>
                    <a:cubicBezTo>
                      <a:pt x="173" y="4"/>
                      <a:pt x="177" y="2"/>
                      <a:pt x="182" y="2"/>
                    </a:cubicBezTo>
                    <a:cubicBezTo>
                      <a:pt x="188" y="2"/>
                      <a:pt x="193" y="5"/>
                      <a:pt x="193" y="9"/>
                    </a:cubicBezTo>
                    <a:cubicBezTo>
                      <a:pt x="193" y="11"/>
                      <a:pt x="192" y="13"/>
                      <a:pt x="189" y="15"/>
                    </a:cubicBezTo>
                    <a:cubicBezTo>
                      <a:pt x="189" y="30"/>
                      <a:pt x="189" y="30"/>
                      <a:pt x="189" y="30"/>
                    </a:cubicBezTo>
                    <a:cubicBezTo>
                      <a:pt x="189" y="30"/>
                      <a:pt x="189" y="30"/>
                      <a:pt x="189" y="30"/>
                    </a:cubicBezTo>
                    <a:cubicBezTo>
                      <a:pt x="190" y="31"/>
                      <a:pt x="191" y="32"/>
                      <a:pt x="192" y="34"/>
                    </a:cubicBezTo>
                    <a:cubicBezTo>
                      <a:pt x="194" y="37"/>
                      <a:pt x="195" y="40"/>
                      <a:pt x="194" y="43"/>
                    </a:cubicBezTo>
                    <a:cubicBezTo>
                      <a:pt x="192" y="52"/>
                      <a:pt x="178" y="60"/>
                      <a:pt x="178" y="69"/>
                    </a:cubicBezTo>
                    <a:cubicBezTo>
                      <a:pt x="178" y="71"/>
                      <a:pt x="178" y="75"/>
                      <a:pt x="178" y="78"/>
                    </a:cubicBezTo>
                    <a:cubicBezTo>
                      <a:pt x="178" y="80"/>
                      <a:pt x="178" y="81"/>
                      <a:pt x="177" y="82"/>
                    </a:cubicBezTo>
                    <a:cubicBezTo>
                      <a:pt x="177" y="83"/>
                      <a:pt x="175" y="83"/>
                      <a:pt x="174" y="83"/>
                    </a:cubicBezTo>
                    <a:cubicBezTo>
                      <a:pt x="171" y="82"/>
                      <a:pt x="167" y="78"/>
                      <a:pt x="165" y="79"/>
                    </a:cubicBezTo>
                    <a:cubicBezTo>
                      <a:pt x="162" y="80"/>
                      <a:pt x="162" y="82"/>
                      <a:pt x="161" y="84"/>
                    </a:cubicBezTo>
                    <a:cubicBezTo>
                      <a:pt x="161" y="88"/>
                      <a:pt x="160" y="91"/>
                      <a:pt x="158" y="94"/>
                    </a:cubicBezTo>
                    <a:cubicBezTo>
                      <a:pt x="157" y="97"/>
                      <a:pt x="155" y="99"/>
                      <a:pt x="154" y="101"/>
                    </a:cubicBezTo>
                    <a:cubicBezTo>
                      <a:pt x="153" y="102"/>
                      <a:pt x="152" y="103"/>
                      <a:pt x="151" y="103"/>
                    </a:cubicBezTo>
                    <a:cubicBezTo>
                      <a:pt x="150" y="103"/>
                      <a:pt x="148" y="103"/>
                      <a:pt x="147" y="103"/>
                    </a:cubicBezTo>
                    <a:cubicBezTo>
                      <a:pt x="116" y="94"/>
                      <a:pt x="79" y="94"/>
                      <a:pt x="48" y="103"/>
                    </a:cubicBezTo>
                    <a:cubicBezTo>
                      <a:pt x="47" y="103"/>
                      <a:pt x="46" y="103"/>
                      <a:pt x="45" y="103"/>
                    </a:cubicBezTo>
                    <a:cubicBezTo>
                      <a:pt x="44" y="103"/>
                      <a:pt x="43" y="102"/>
                      <a:pt x="42" y="101"/>
                    </a:cubicBezTo>
                    <a:cubicBezTo>
                      <a:pt x="40" y="99"/>
                      <a:pt x="39" y="97"/>
                      <a:pt x="37" y="94"/>
                    </a:cubicBezTo>
                    <a:cubicBezTo>
                      <a:pt x="36" y="91"/>
                      <a:pt x="35" y="88"/>
                      <a:pt x="34" y="84"/>
                    </a:cubicBezTo>
                    <a:cubicBezTo>
                      <a:pt x="34" y="82"/>
                      <a:pt x="33" y="80"/>
                      <a:pt x="31" y="79"/>
                    </a:cubicBezTo>
                    <a:cubicBezTo>
                      <a:pt x="28" y="78"/>
                      <a:pt x="24" y="82"/>
                      <a:pt x="21" y="83"/>
                    </a:cubicBezTo>
                    <a:cubicBezTo>
                      <a:pt x="20" y="83"/>
                      <a:pt x="19" y="83"/>
                      <a:pt x="18" y="82"/>
                    </a:cubicBezTo>
                    <a:cubicBezTo>
                      <a:pt x="18" y="81"/>
                      <a:pt x="18" y="80"/>
                      <a:pt x="17" y="78"/>
                    </a:cubicBezTo>
                    <a:cubicBezTo>
                      <a:pt x="17" y="75"/>
                      <a:pt x="17" y="71"/>
                      <a:pt x="17" y="69"/>
                    </a:cubicBezTo>
                    <a:cubicBezTo>
                      <a:pt x="17" y="60"/>
                      <a:pt x="3" y="52"/>
                      <a:pt x="1" y="43"/>
                    </a:cubicBezTo>
                    <a:cubicBezTo>
                      <a:pt x="0" y="40"/>
                      <a:pt x="1" y="37"/>
                      <a:pt x="3" y="34"/>
                    </a:cubicBezTo>
                    <a:cubicBezTo>
                      <a:pt x="4" y="32"/>
                      <a:pt x="5" y="31"/>
                      <a:pt x="6" y="30"/>
                    </a:cubicBezTo>
                    <a:cubicBezTo>
                      <a:pt x="6" y="30"/>
                      <a:pt x="6" y="30"/>
                      <a:pt x="6" y="30"/>
                    </a:cubicBezTo>
                    <a:cubicBezTo>
                      <a:pt x="6" y="15"/>
                      <a:pt x="6" y="15"/>
                      <a:pt x="6" y="15"/>
                    </a:cubicBezTo>
                    <a:cubicBezTo>
                      <a:pt x="3" y="13"/>
                      <a:pt x="2" y="11"/>
                      <a:pt x="2" y="9"/>
                    </a:cubicBezTo>
                    <a:cubicBezTo>
                      <a:pt x="2" y="5"/>
                      <a:pt x="7" y="2"/>
                      <a:pt x="13" y="2"/>
                    </a:cubicBezTo>
                    <a:cubicBezTo>
                      <a:pt x="18" y="2"/>
                      <a:pt x="22" y="4"/>
                      <a:pt x="24" y="7"/>
                    </a:cubicBezTo>
                    <a:cubicBezTo>
                      <a:pt x="25" y="5"/>
                      <a:pt x="27" y="3"/>
                      <a:pt x="28" y="0"/>
                    </a:cubicBezTo>
                    <a:cubicBezTo>
                      <a:pt x="28" y="0"/>
                      <a:pt x="28" y="0"/>
                      <a:pt x="28" y="0"/>
                    </a:cubicBezTo>
                    <a:cubicBezTo>
                      <a:pt x="28" y="15"/>
                      <a:pt x="28" y="15"/>
                      <a:pt x="28" y="15"/>
                    </a:cubicBezTo>
                    <a:cubicBezTo>
                      <a:pt x="28" y="18"/>
                      <a:pt x="28" y="20"/>
                      <a:pt x="27" y="23"/>
                    </a:cubicBezTo>
                    <a:cubicBezTo>
                      <a:pt x="25" y="26"/>
                      <a:pt x="24" y="29"/>
                      <a:pt x="24" y="33"/>
                    </a:cubicBezTo>
                    <a:cubicBezTo>
                      <a:pt x="24" y="39"/>
                      <a:pt x="24" y="39"/>
                      <a:pt x="24" y="39"/>
                    </a:cubicBezTo>
                    <a:cubicBezTo>
                      <a:pt x="35" y="39"/>
                      <a:pt x="35" y="39"/>
                      <a:pt x="35" y="39"/>
                    </a:cubicBezTo>
                    <a:cubicBezTo>
                      <a:pt x="40" y="39"/>
                      <a:pt x="45" y="42"/>
                      <a:pt x="46" y="47"/>
                    </a:cubicBezTo>
                    <a:cubicBezTo>
                      <a:pt x="47" y="50"/>
                      <a:pt x="47" y="52"/>
                      <a:pt x="47" y="54"/>
                    </a:cubicBezTo>
                    <a:cubicBezTo>
                      <a:pt x="46" y="56"/>
                      <a:pt x="45" y="57"/>
                      <a:pt x="43" y="59"/>
                    </a:cubicBezTo>
                    <a:cubicBezTo>
                      <a:pt x="42" y="61"/>
                      <a:pt x="41" y="62"/>
                      <a:pt x="41" y="65"/>
                    </a:cubicBezTo>
                    <a:cubicBezTo>
                      <a:pt x="41" y="67"/>
                      <a:pt x="41" y="69"/>
                      <a:pt x="44" y="72"/>
                    </a:cubicBezTo>
                    <a:cubicBezTo>
                      <a:pt x="82" y="64"/>
                      <a:pt x="112" y="64"/>
                      <a:pt x="151" y="72"/>
                    </a:cubicBezTo>
                    <a:close/>
                    <a:moveTo>
                      <a:pt x="146" y="100"/>
                    </a:moveTo>
                    <a:cubicBezTo>
                      <a:pt x="148" y="101"/>
                      <a:pt x="149" y="101"/>
                      <a:pt x="149" y="99"/>
                    </a:cubicBezTo>
                    <a:cubicBezTo>
                      <a:pt x="151" y="93"/>
                      <a:pt x="149" y="85"/>
                      <a:pt x="149" y="79"/>
                    </a:cubicBezTo>
                    <a:cubicBezTo>
                      <a:pt x="149" y="77"/>
                      <a:pt x="149" y="76"/>
                      <a:pt x="150" y="74"/>
                    </a:cubicBezTo>
                    <a:cubicBezTo>
                      <a:pt x="114" y="66"/>
                      <a:pt x="81" y="66"/>
                      <a:pt x="45" y="74"/>
                    </a:cubicBezTo>
                    <a:cubicBezTo>
                      <a:pt x="46" y="76"/>
                      <a:pt x="46" y="77"/>
                      <a:pt x="46" y="79"/>
                    </a:cubicBezTo>
                    <a:cubicBezTo>
                      <a:pt x="46" y="85"/>
                      <a:pt x="44" y="93"/>
                      <a:pt x="46" y="99"/>
                    </a:cubicBezTo>
                    <a:cubicBezTo>
                      <a:pt x="46" y="101"/>
                      <a:pt x="48" y="101"/>
                      <a:pt x="49" y="100"/>
                    </a:cubicBezTo>
                    <a:cubicBezTo>
                      <a:pt x="80" y="92"/>
                      <a:pt x="115" y="92"/>
                      <a:pt x="146" y="100"/>
                    </a:cubicBezTo>
                    <a:close/>
                    <a:moveTo>
                      <a:pt x="44" y="100"/>
                    </a:moveTo>
                    <a:cubicBezTo>
                      <a:pt x="43" y="97"/>
                      <a:pt x="43" y="93"/>
                      <a:pt x="43" y="89"/>
                    </a:cubicBezTo>
                    <a:cubicBezTo>
                      <a:pt x="43" y="84"/>
                      <a:pt x="44" y="80"/>
                      <a:pt x="44" y="77"/>
                    </a:cubicBezTo>
                    <a:cubicBezTo>
                      <a:pt x="43" y="75"/>
                      <a:pt x="42" y="74"/>
                      <a:pt x="41" y="73"/>
                    </a:cubicBezTo>
                    <a:cubicBezTo>
                      <a:pt x="38" y="69"/>
                      <a:pt x="37" y="64"/>
                      <a:pt x="40" y="60"/>
                    </a:cubicBezTo>
                    <a:cubicBezTo>
                      <a:pt x="42" y="57"/>
                      <a:pt x="45" y="55"/>
                      <a:pt x="45" y="52"/>
                    </a:cubicBezTo>
                    <a:cubicBezTo>
                      <a:pt x="45" y="49"/>
                      <a:pt x="44" y="43"/>
                      <a:pt x="37" y="41"/>
                    </a:cubicBezTo>
                    <a:cubicBezTo>
                      <a:pt x="23" y="41"/>
                      <a:pt x="23" y="41"/>
                      <a:pt x="23" y="41"/>
                    </a:cubicBezTo>
                    <a:cubicBezTo>
                      <a:pt x="22" y="44"/>
                      <a:pt x="22" y="50"/>
                      <a:pt x="23" y="53"/>
                    </a:cubicBezTo>
                    <a:cubicBezTo>
                      <a:pt x="25" y="57"/>
                      <a:pt x="28" y="61"/>
                      <a:pt x="28" y="67"/>
                    </a:cubicBezTo>
                    <a:cubicBezTo>
                      <a:pt x="28" y="77"/>
                      <a:pt x="28" y="77"/>
                      <a:pt x="28" y="77"/>
                    </a:cubicBezTo>
                    <a:cubicBezTo>
                      <a:pt x="29" y="77"/>
                      <a:pt x="29" y="77"/>
                      <a:pt x="29" y="77"/>
                    </a:cubicBezTo>
                    <a:cubicBezTo>
                      <a:pt x="29" y="77"/>
                      <a:pt x="33" y="75"/>
                      <a:pt x="35" y="80"/>
                    </a:cubicBezTo>
                    <a:cubicBezTo>
                      <a:pt x="36" y="82"/>
                      <a:pt x="36" y="86"/>
                      <a:pt x="37" y="89"/>
                    </a:cubicBezTo>
                    <a:cubicBezTo>
                      <a:pt x="38" y="92"/>
                      <a:pt x="40" y="95"/>
                      <a:pt x="41" y="97"/>
                    </a:cubicBezTo>
                    <a:cubicBezTo>
                      <a:pt x="42" y="98"/>
                      <a:pt x="43" y="100"/>
                      <a:pt x="44" y="100"/>
                    </a:cubicBezTo>
                    <a:close/>
                    <a:moveTo>
                      <a:pt x="21" y="41"/>
                    </a:moveTo>
                    <a:cubicBezTo>
                      <a:pt x="21" y="40"/>
                      <a:pt x="21" y="34"/>
                      <a:pt x="21" y="31"/>
                    </a:cubicBezTo>
                    <a:cubicBezTo>
                      <a:pt x="22" y="28"/>
                      <a:pt x="23" y="25"/>
                      <a:pt x="25" y="23"/>
                    </a:cubicBezTo>
                    <a:cubicBezTo>
                      <a:pt x="26" y="20"/>
                      <a:pt x="26" y="18"/>
                      <a:pt x="26" y="16"/>
                    </a:cubicBezTo>
                    <a:cubicBezTo>
                      <a:pt x="26" y="13"/>
                      <a:pt x="26" y="10"/>
                      <a:pt x="26" y="7"/>
                    </a:cubicBezTo>
                    <a:cubicBezTo>
                      <a:pt x="26" y="7"/>
                      <a:pt x="22" y="14"/>
                      <a:pt x="16" y="22"/>
                    </a:cubicBezTo>
                    <a:cubicBezTo>
                      <a:pt x="13" y="26"/>
                      <a:pt x="8" y="30"/>
                      <a:pt x="5" y="34"/>
                    </a:cubicBezTo>
                    <a:cubicBezTo>
                      <a:pt x="4" y="37"/>
                      <a:pt x="2" y="41"/>
                      <a:pt x="4" y="45"/>
                    </a:cubicBezTo>
                    <a:cubicBezTo>
                      <a:pt x="5" y="46"/>
                      <a:pt x="5" y="48"/>
                      <a:pt x="6" y="49"/>
                    </a:cubicBezTo>
                    <a:cubicBezTo>
                      <a:pt x="6" y="49"/>
                      <a:pt x="6" y="49"/>
                      <a:pt x="6" y="49"/>
                    </a:cubicBezTo>
                    <a:cubicBezTo>
                      <a:pt x="6" y="49"/>
                      <a:pt x="15" y="49"/>
                      <a:pt x="21" y="41"/>
                    </a:cubicBezTo>
                    <a:close/>
                    <a:moveTo>
                      <a:pt x="8" y="51"/>
                    </a:moveTo>
                    <a:cubicBezTo>
                      <a:pt x="13" y="56"/>
                      <a:pt x="19" y="62"/>
                      <a:pt x="20" y="69"/>
                    </a:cubicBezTo>
                    <a:cubicBezTo>
                      <a:pt x="20" y="71"/>
                      <a:pt x="19" y="80"/>
                      <a:pt x="20" y="80"/>
                    </a:cubicBezTo>
                    <a:cubicBezTo>
                      <a:pt x="20" y="81"/>
                      <a:pt x="21" y="81"/>
                      <a:pt x="22" y="80"/>
                    </a:cubicBezTo>
                    <a:cubicBezTo>
                      <a:pt x="22" y="80"/>
                      <a:pt x="24" y="79"/>
                      <a:pt x="26" y="78"/>
                    </a:cubicBezTo>
                    <a:cubicBezTo>
                      <a:pt x="26" y="76"/>
                      <a:pt x="26" y="72"/>
                      <a:pt x="26" y="67"/>
                    </a:cubicBezTo>
                    <a:cubicBezTo>
                      <a:pt x="26" y="64"/>
                      <a:pt x="24" y="59"/>
                      <a:pt x="22" y="56"/>
                    </a:cubicBezTo>
                    <a:cubicBezTo>
                      <a:pt x="20" y="53"/>
                      <a:pt x="20" y="49"/>
                      <a:pt x="20" y="46"/>
                    </a:cubicBezTo>
                    <a:cubicBezTo>
                      <a:pt x="20" y="46"/>
                      <a:pt x="14" y="50"/>
                      <a:pt x="8" y="51"/>
                    </a:cubicBezTo>
                    <a:close/>
                    <a:moveTo>
                      <a:pt x="8" y="27"/>
                    </a:moveTo>
                    <a:cubicBezTo>
                      <a:pt x="11" y="24"/>
                      <a:pt x="13" y="22"/>
                      <a:pt x="15" y="19"/>
                    </a:cubicBezTo>
                    <a:cubicBezTo>
                      <a:pt x="16" y="18"/>
                      <a:pt x="17" y="17"/>
                      <a:pt x="18" y="15"/>
                    </a:cubicBezTo>
                    <a:cubicBezTo>
                      <a:pt x="8" y="15"/>
                      <a:pt x="8" y="15"/>
                      <a:pt x="8" y="15"/>
                    </a:cubicBezTo>
                    <a:cubicBezTo>
                      <a:pt x="8" y="27"/>
                      <a:pt x="8" y="27"/>
                      <a:pt x="8" y="27"/>
                    </a:cubicBezTo>
                    <a:close/>
                    <a:moveTo>
                      <a:pt x="20" y="13"/>
                    </a:moveTo>
                    <a:cubicBezTo>
                      <a:pt x="21" y="12"/>
                      <a:pt x="22" y="10"/>
                      <a:pt x="23" y="9"/>
                    </a:cubicBezTo>
                    <a:cubicBezTo>
                      <a:pt x="22" y="6"/>
                      <a:pt x="18" y="4"/>
                      <a:pt x="13" y="4"/>
                    </a:cubicBezTo>
                    <a:cubicBezTo>
                      <a:pt x="8" y="4"/>
                      <a:pt x="4" y="6"/>
                      <a:pt x="4" y="9"/>
                    </a:cubicBezTo>
                    <a:cubicBezTo>
                      <a:pt x="4" y="11"/>
                      <a:pt x="5" y="12"/>
                      <a:pt x="7" y="13"/>
                    </a:cubicBezTo>
                    <a:cubicBezTo>
                      <a:pt x="7" y="13"/>
                      <a:pt x="8" y="13"/>
                      <a:pt x="8" y="13"/>
                    </a:cubicBezTo>
                    <a:cubicBezTo>
                      <a:pt x="19" y="13"/>
                      <a:pt x="19" y="13"/>
                      <a:pt x="19" y="13"/>
                    </a:cubicBezTo>
                    <a:cubicBezTo>
                      <a:pt x="20" y="13"/>
                      <a:pt x="20" y="13"/>
                      <a:pt x="20" y="13"/>
                    </a:cubicBezTo>
                    <a:close/>
                    <a:moveTo>
                      <a:pt x="151" y="100"/>
                    </a:moveTo>
                    <a:cubicBezTo>
                      <a:pt x="153" y="97"/>
                      <a:pt x="152" y="93"/>
                      <a:pt x="152" y="89"/>
                    </a:cubicBezTo>
                    <a:cubicBezTo>
                      <a:pt x="152" y="84"/>
                      <a:pt x="151" y="80"/>
                      <a:pt x="152" y="77"/>
                    </a:cubicBezTo>
                    <a:cubicBezTo>
                      <a:pt x="152" y="75"/>
                      <a:pt x="153" y="74"/>
                      <a:pt x="154" y="73"/>
                    </a:cubicBezTo>
                    <a:cubicBezTo>
                      <a:pt x="157" y="69"/>
                      <a:pt x="158" y="64"/>
                      <a:pt x="155" y="60"/>
                    </a:cubicBezTo>
                    <a:cubicBezTo>
                      <a:pt x="153" y="57"/>
                      <a:pt x="150" y="55"/>
                      <a:pt x="150" y="52"/>
                    </a:cubicBezTo>
                    <a:cubicBezTo>
                      <a:pt x="150" y="49"/>
                      <a:pt x="151" y="43"/>
                      <a:pt x="158" y="41"/>
                    </a:cubicBezTo>
                    <a:cubicBezTo>
                      <a:pt x="172" y="41"/>
                      <a:pt x="172" y="41"/>
                      <a:pt x="172" y="41"/>
                    </a:cubicBezTo>
                    <a:cubicBezTo>
                      <a:pt x="173" y="44"/>
                      <a:pt x="174" y="50"/>
                      <a:pt x="172" y="53"/>
                    </a:cubicBezTo>
                    <a:cubicBezTo>
                      <a:pt x="170" y="57"/>
                      <a:pt x="167" y="61"/>
                      <a:pt x="167" y="67"/>
                    </a:cubicBezTo>
                    <a:cubicBezTo>
                      <a:pt x="167" y="77"/>
                      <a:pt x="167" y="77"/>
                      <a:pt x="167" y="77"/>
                    </a:cubicBezTo>
                    <a:cubicBezTo>
                      <a:pt x="167" y="77"/>
                      <a:pt x="166" y="77"/>
                      <a:pt x="166" y="77"/>
                    </a:cubicBezTo>
                    <a:cubicBezTo>
                      <a:pt x="166" y="77"/>
                      <a:pt x="162" y="75"/>
                      <a:pt x="160" y="80"/>
                    </a:cubicBezTo>
                    <a:cubicBezTo>
                      <a:pt x="159" y="82"/>
                      <a:pt x="159" y="86"/>
                      <a:pt x="158" y="89"/>
                    </a:cubicBezTo>
                    <a:cubicBezTo>
                      <a:pt x="157" y="92"/>
                      <a:pt x="155" y="95"/>
                      <a:pt x="154" y="97"/>
                    </a:cubicBezTo>
                    <a:cubicBezTo>
                      <a:pt x="153" y="98"/>
                      <a:pt x="152" y="100"/>
                      <a:pt x="151" y="100"/>
                    </a:cubicBezTo>
                    <a:close/>
                    <a:moveTo>
                      <a:pt x="174" y="41"/>
                    </a:moveTo>
                    <a:cubicBezTo>
                      <a:pt x="174" y="40"/>
                      <a:pt x="174" y="34"/>
                      <a:pt x="174" y="31"/>
                    </a:cubicBezTo>
                    <a:cubicBezTo>
                      <a:pt x="174" y="28"/>
                      <a:pt x="172" y="25"/>
                      <a:pt x="171" y="23"/>
                    </a:cubicBezTo>
                    <a:cubicBezTo>
                      <a:pt x="170" y="20"/>
                      <a:pt x="169" y="18"/>
                      <a:pt x="169" y="16"/>
                    </a:cubicBezTo>
                    <a:cubicBezTo>
                      <a:pt x="169" y="13"/>
                      <a:pt x="169" y="10"/>
                      <a:pt x="169" y="7"/>
                    </a:cubicBezTo>
                    <a:cubicBezTo>
                      <a:pt x="169" y="7"/>
                      <a:pt x="173" y="14"/>
                      <a:pt x="179" y="22"/>
                    </a:cubicBezTo>
                    <a:cubicBezTo>
                      <a:pt x="183" y="26"/>
                      <a:pt x="187" y="30"/>
                      <a:pt x="190" y="34"/>
                    </a:cubicBezTo>
                    <a:cubicBezTo>
                      <a:pt x="192" y="37"/>
                      <a:pt x="193" y="41"/>
                      <a:pt x="191" y="45"/>
                    </a:cubicBezTo>
                    <a:cubicBezTo>
                      <a:pt x="191" y="46"/>
                      <a:pt x="190" y="48"/>
                      <a:pt x="189" y="49"/>
                    </a:cubicBezTo>
                    <a:cubicBezTo>
                      <a:pt x="189" y="49"/>
                      <a:pt x="189" y="49"/>
                      <a:pt x="189" y="49"/>
                    </a:cubicBezTo>
                    <a:cubicBezTo>
                      <a:pt x="189" y="49"/>
                      <a:pt x="180" y="49"/>
                      <a:pt x="174" y="41"/>
                    </a:cubicBezTo>
                    <a:close/>
                    <a:moveTo>
                      <a:pt x="187" y="51"/>
                    </a:moveTo>
                    <a:cubicBezTo>
                      <a:pt x="182" y="56"/>
                      <a:pt x="176" y="62"/>
                      <a:pt x="176" y="69"/>
                    </a:cubicBezTo>
                    <a:cubicBezTo>
                      <a:pt x="176" y="71"/>
                      <a:pt x="176" y="80"/>
                      <a:pt x="175" y="80"/>
                    </a:cubicBezTo>
                    <a:cubicBezTo>
                      <a:pt x="175" y="81"/>
                      <a:pt x="174" y="81"/>
                      <a:pt x="173" y="80"/>
                    </a:cubicBezTo>
                    <a:cubicBezTo>
                      <a:pt x="173" y="80"/>
                      <a:pt x="171" y="79"/>
                      <a:pt x="169" y="78"/>
                    </a:cubicBezTo>
                    <a:cubicBezTo>
                      <a:pt x="169" y="76"/>
                      <a:pt x="169" y="72"/>
                      <a:pt x="169" y="67"/>
                    </a:cubicBezTo>
                    <a:cubicBezTo>
                      <a:pt x="169" y="64"/>
                      <a:pt x="171" y="59"/>
                      <a:pt x="173" y="56"/>
                    </a:cubicBezTo>
                    <a:cubicBezTo>
                      <a:pt x="175" y="53"/>
                      <a:pt x="176" y="49"/>
                      <a:pt x="175" y="46"/>
                    </a:cubicBezTo>
                    <a:cubicBezTo>
                      <a:pt x="175" y="46"/>
                      <a:pt x="181" y="50"/>
                      <a:pt x="187" y="51"/>
                    </a:cubicBezTo>
                    <a:close/>
                    <a:moveTo>
                      <a:pt x="187" y="27"/>
                    </a:moveTo>
                    <a:cubicBezTo>
                      <a:pt x="184" y="24"/>
                      <a:pt x="182" y="22"/>
                      <a:pt x="180" y="19"/>
                    </a:cubicBezTo>
                    <a:cubicBezTo>
                      <a:pt x="179" y="18"/>
                      <a:pt x="178" y="17"/>
                      <a:pt x="177" y="15"/>
                    </a:cubicBezTo>
                    <a:cubicBezTo>
                      <a:pt x="187" y="15"/>
                      <a:pt x="187" y="15"/>
                      <a:pt x="187" y="15"/>
                    </a:cubicBezTo>
                    <a:cubicBezTo>
                      <a:pt x="187" y="27"/>
                      <a:pt x="187" y="27"/>
                      <a:pt x="187" y="27"/>
                    </a:cubicBezTo>
                    <a:close/>
                    <a:moveTo>
                      <a:pt x="175" y="13"/>
                    </a:moveTo>
                    <a:cubicBezTo>
                      <a:pt x="174" y="12"/>
                      <a:pt x="173" y="10"/>
                      <a:pt x="172" y="9"/>
                    </a:cubicBezTo>
                    <a:cubicBezTo>
                      <a:pt x="173" y="6"/>
                      <a:pt x="177" y="4"/>
                      <a:pt x="182" y="4"/>
                    </a:cubicBezTo>
                    <a:cubicBezTo>
                      <a:pt x="187" y="4"/>
                      <a:pt x="191" y="6"/>
                      <a:pt x="191" y="9"/>
                    </a:cubicBezTo>
                    <a:cubicBezTo>
                      <a:pt x="191" y="11"/>
                      <a:pt x="190" y="12"/>
                      <a:pt x="189" y="13"/>
                    </a:cubicBezTo>
                    <a:cubicBezTo>
                      <a:pt x="188" y="13"/>
                      <a:pt x="187" y="13"/>
                      <a:pt x="187" y="13"/>
                    </a:cubicBezTo>
                    <a:cubicBezTo>
                      <a:pt x="176" y="13"/>
                      <a:pt x="176" y="13"/>
                      <a:pt x="176" y="13"/>
                    </a:cubicBezTo>
                    <a:cubicBezTo>
                      <a:pt x="176" y="13"/>
                      <a:pt x="175" y="13"/>
                      <a:pt x="175"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grpSp>
      </p:grpSp>
      <p:cxnSp>
        <p:nvCxnSpPr>
          <p:cNvPr id="3" name="直接连接符 2">
            <a:extLst>
              <a:ext uri="{FF2B5EF4-FFF2-40B4-BE49-F238E27FC236}">
                <a16:creationId xmlns:a16="http://schemas.microsoft.com/office/drawing/2014/main" id="{F96C129F-FD90-4D87-999E-75D115D780CB}"/>
              </a:ext>
            </a:extLst>
          </p:cNvPr>
          <p:cNvCxnSpPr/>
          <p:nvPr/>
        </p:nvCxnSpPr>
        <p:spPr>
          <a:xfrm>
            <a:off x="1086703" y="1255570"/>
            <a:ext cx="181428"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2228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a:extLst>
              <a:ext uri="{FF2B5EF4-FFF2-40B4-BE49-F238E27FC236}">
                <a16:creationId xmlns:a16="http://schemas.microsoft.com/office/drawing/2014/main" id="{4F7BA175-987D-480F-8280-1E00330A4DF9}"/>
              </a:ext>
            </a:extLst>
          </p:cNvPr>
          <p:cNvSpPr/>
          <p:nvPr/>
        </p:nvSpPr>
        <p:spPr bwMode="auto">
          <a:xfrm>
            <a:off x="2828950" y="2619868"/>
            <a:ext cx="3877986" cy="646331"/>
          </a:xfrm>
          <a:prstGeom prst="rect">
            <a:avLst/>
          </a:prstGeom>
          <a:noFill/>
        </p:spPr>
        <p:txBody>
          <a:bodyPr wrap="none">
            <a:spAutoFit/>
          </a:bodyPr>
          <a:lstStyle/>
          <a:p>
            <a:pPr algn="ctr">
              <a:defRPr/>
            </a:pPr>
            <a:r>
              <a:rPr lang="zh-CN" altLang="en-US" sz="3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选题的背景与意义</a:t>
            </a:r>
          </a:p>
        </p:txBody>
      </p:sp>
      <p:sp>
        <p:nvSpPr>
          <p:cNvPr id="39" name="矩形 38">
            <a:extLst>
              <a:ext uri="{FF2B5EF4-FFF2-40B4-BE49-F238E27FC236}">
                <a16:creationId xmlns:a16="http://schemas.microsoft.com/office/drawing/2014/main" id="{1AF67FD4-79D8-405C-98C7-9CE616A9EBE1}"/>
              </a:ext>
            </a:extLst>
          </p:cNvPr>
          <p:cNvSpPr/>
          <p:nvPr/>
        </p:nvSpPr>
        <p:spPr>
          <a:xfrm>
            <a:off x="2900763" y="3243975"/>
            <a:ext cx="3814955" cy="276999"/>
          </a:xfrm>
          <a:prstGeom prst="rect">
            <a:avLst/>
          </a:prstGeom>
        </p:spPr>
        <p:txBody>
          <a:bodyPr wrap="none">
            <a:spAutoFit/>
          </a:bodyPr>
          <a:lstStyle/>
          <a:p>
            <a:pPr lvl="0" algn="ctr" fontAlgn="base">
              <a:spcBef>
                <a:spcPct val="0"/>
              </a:spcBef>
              <a:spcAft>
                <a:spcPct val="0"/>
              </a:spcAft>
              <a:defRPr/>
            </a:pPr>
            <a:r>
              <a:rPr lang="en-US" altLang="zh-CN" sz="1200">
                <a:solidFill>
                  <a:schemeClr val="accent1"/>
                </a:solidFill>
                <a:ea typeface="方正兰亭黑_GBK"/>
              </a:rPr>
              <a:t>BACKGROUND AND SIGNIFICANCE OF THE SELECTED TOPIC</a:t>
            </a:r>
          </a:p>
        </p:txBody>
      </p:sp>
      <p:cxnSp>
        <p:nvCxnSpPr>
          <p:cNvPr id="16" name="直接连接符 15">
            <a:extLst>
              <a:ext uri="{FF2B5EF4-FFF2-40B4-BE49-F238E27FC236}">
                <a16:creationId xmlns:a16="http://schemas.microsoft.com/office/drawing/2014/main" id="{CD4E7D18-4FA6-41CC-B790-CC1D905B5AA8}"/>
              </a:ext>
            </a:extLst>
          </p:cNvPr>
          <p:cNvCxnSpPr/>
          <p:nvPr/>
        </p:nvCxnSpPr>
        <p:spPr>
          <a:xfrm>
            <a:off x="2860465" y="3621861"/>
            <a:ext cx="381495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椭圆 17">
            <a:extLst>
              <a:ext uri="{FF2B5EF4-FFF2-40B4-BE49-F238E27FC236}">
                <a16:creationId xmlns:a16="http://schemas.microsoft.com/office/drawing/2014/main" id="{4E5E3EEB-AF72-44E0-98A2-470179336697}"/>
              </a:ext>
            </a:extLst>
          </p:cNvPr>
          <p:cNvSpPr/>
          <p:nvPr/>
        </p:nvSpPr>
        <p:spPr>
          <a:xfrm>
            <a:off x="4045071" y="1128137"/>
            <a:ext cx="1281672" cy="1281672"/>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4800" b="1">
                <a:latin typeface="+mj-lt"/>
              </a:rPr>
              <a:t>01</a:t>
            </a:r>
            <a:endParaRPr lang="zh-CN" altLang="en-US" sz="4800" b="1">
              <a:latin typeface="+mj-lt"/>
            </a:endParaRPr>
          </a:p>
        </p:txBody>
      </p:sp>
    </p:spTree>
    <p:extLst>
      <p:ext uri="{BB962C8B-B14F-4D97-AF65-F5344CB8AC3E}">
        <p14:creationId xmlns:p14="http://schemas.microsoft.com/office/powerpoint/2010/main" val="361644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2979257" y="108306"/>
            <a:ext cx="3185487" cy="369332"/>
          </a:xfrm>
          <a:prstGeom prst="rect">
            <a:avLst/>
          </a:prstGeom>
          <a:noFill/>
        </p:spPr>
        <p:txBody>
          <a:bodyPr wrap="none">
            <a:spAutoFit/>
          </a:bodyPr>
          <a:lstStyle/>
          <a:p>
            <a:pPr algn="ctr">
              <a:defRPr/>
            </a:pPr>
            <a:r>
              <a:rPr lang="zh-CN" altLang="en-US" sz="1800" b="1" kern="100"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rPr>
              <a:t>第一部分：选题的背景与意义</a:t>
            </a:r>
          </a:p>
        </p:txBody>
      </p:sp>
      <p:sp>
        <p:nvSpPr>
          <p:cNvPr id="5" name="矩形 4"/>
          <p:cNvSpPr/>
          <p:nvPr/>
        </p:nvSpPr>
        <p:spPr>
          <a:xfrm>
            <a:off x="2948799" y="477638"/>
            <a:ext cx="3246402" cy="215444"/>
          </a:xfrm>
          <a:prstGeom prst="rect">
            <a:avLst/>
          </a:prstGeom>
        </p:spPr>
        <p:txBody>
          <a:bodyPr wrap="none">
            <a:spAutoFit/>
          </a:bodyPr>
          <a:lstStyle/>
          <a:p>
            <a:pPr lvl="0" algn="ctr" fontAlgn="base">
              <a:spcBef>
                <a:spcPct val="0"/>
              </a:spcBef>
              <a:spcAft>
                <a:spcPct val="0"/>
              </a:spcAft>
              <a:defRPr/>
            </a:pPr>
            <a:r>
              <a:rPr lang="en-US" altLang="zh-CN" sz="800" dirty="0">
                <a:solidFill>
                  <a:schemeClr val="accent2"/>
                </a:solidFill>
                <a:latin typeface="+mj-lt"/>
                <a:ea typeface="方正兰亭黑_GBK"/>
              </a:rPr>
              <a:t>BACKGROUND AND SIGNIFICANCE OF THE SELECTED TOPIC</a:t>
            </a:r>
          </a:p>
        </p:txBody>
      </p:sp>
      <p:sp>
        <p:nvSpPr>
          <p:cNvPr id="12" name="矩形 11">
            <a:extLst>
              <a:ext uri="{FF2B5EF4-FFF2-40B4-BE49-F238E27FC236}">
                <a16:creationId xmlns:a16="http://schemas.microsoft.com/office/drawing/2014/main" id="{2F060CC2-3F1D-4C0D-BE40-473D7C30BD0C}"/>
              </a:ext>
            </a:extLst>
          </p:cNvPr>
          <p:cNvSpPr/>
          <p:nvPr/>
        </p:nvSpPr>
        <p:spPr>
          <a:xfrm>
            <a:off x="4572000" y="1942125"/>
            <a:ext cx="1723549" cy="461665"/>
          </a:xfrm>
          <a:prstGeom prst="rect">
            <a:avLst/>
          </a:prstGeom>
        </p:spPr>
        <p:txBody>
          <a:bodyPr wrap="none">
            <a:spAutoFit/>
          </a:bodyPr>
          <a:lstStyle/>
          <a:p>
            <a:r>
              <a:rPr lang="zh-CN" altLang="en-US" sz="2400" b="1">
                <a:solidFill>
                  <a:schemeClr val="tx1">
                    <a:lumMod val="85000"/>
                    <a:lumOff val="15000"/>
                  </a:schemeClr>
                </a:solidFill>
                <a:latin typeface="+mj-ea"/>
                <a:ea typeface="+mj-ea"/>
              </a:rPr>
              <a:t>选题的背景</a:t>
            </a:r>
          </a:p>
        </p:txBody>
      </p:sp>
      <p:sp>
        <p:nvSpPr>
          <p:cNvPr id="17" name="矩形 16">
            <a:extLst>
              <a:ext uri="{FF2B5EF4-FFF2-40B4-BE49-F238E27FC236}">
                <a16:creationId xmlns:a16="http://schemas.microsoft.com/office/drawing/2014/main" id="{0C201E81-FF73-4309-9E66-A50E80A15A7F}"/>
              </a:ext>
            </a:extLst>
          </p:cNvPr>
          <p:cNvSpPr/>
          <p:nvPr/>
        </p:nvSpPr>
        <p:spPr>
          <a:xfrm>
            <a:off x="4572000" y="2446842"/>
            <a:ext cx="4380191" cy="1061829"/>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 bibendum orci pulvinar. Lorem ipsum dolor sit amet, consectetur adipiscing elit. Donec luctus nibh sit amet sem vulputate venenatis bibendum orci pulvinar. </a:t>
            </a:r>
          </a:p>
        </p:txBody>
      </p:sp>
      <p:cxnSp>
        <p:nvCxnSpPr>
          <p:cNvPr id="18" name="直接连接符 17">
            <a:extLst>
              <a:ext uri="{FF2B5EF4-FFF2-40B4-BE49-F238E27FC236}">
                <a16:creationId xmlns:a16="http://schemas.microsoft.com/office/drawing/2014/main" id="{ABC1C3DD-4412-4C41-A3C7-509732E0BAEF}"/>
              </a:ext>
            </a:extLst>
          </p:cNvPr>
          <p:cNvCxnSpPr/>
          <p:nvPr/>
        </p:nvCxnSpPr>
        <p:spPr>
          <a:xfrm>
            <a:off x="4684709" y="2446842"/>
            <a:ext cx="20320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C9CD0424-EC7F-48C1-93A3-42E9D5950C1D}"/>
              </a:ext>
            </a:extLst>
          </p:cNvPr>
          <p:cNvSpPr/>
          <p:nvPr/>
        </p:nvSpPr>
        <p:spPr>
          <a:xfrm>
            <a:off x="4572000" y="3483601"/>
            <a:ext cx="4572000" cy="552011"/>
          </a:xfrm>
          <a:prstGeom prst="rect">
            <a:avLst/>
          </a:prstGeom>
        </p:spPr>
        <p:txBody>
          <a:bodyPr>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 bibendum orci pulvinar. </a:t>
            </a:r>
          </a:p>
        </p:txBody>
      </p:sp>
      <p:pic>
        <p:nvPicPr>
          <p:cNvPr id="3" name="图片 2">
            <a:extLst>
              <a:ext uri="{FF2B5EF4-FFF2-40B4-BE49-F238E27FC236}">
                <a16:creationId xmlns:a16="http://schemas.microsoft.com/office/drawing/2014/main" id="{DE69CB54-9473-4A0E-9DE4-796C65C761F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12139" y="1062414"/>
            <a:ext cx="3600947" cy="3600947"/>
          </a:xfrm>
          <a:prstGeom prst="rect">
            <a:avLst/>
          </a:prstGeom>
        </p:spPr>
      </p:pic>
    </p:spTree>
    <p:extLst>
      <p:ext uri="{BB962C8B-B14F-4D97-AF65-F5344CB8AC3E}">
        <p14:creationId xmlns:p14="http://schemas.microsoft.com/office/powerpoint/2010/main" val="3903047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2979257" y="108306"/>
            <a:ext cx="3185487" cy="369332"/>
          </a:xfrm>
          <a:prstGeom prst="rect">
            <a:avLst/>
          </a:prstGeom>
          <a:noFill/>
        </p:spPr>
        <p:txBody>
          <a:bodyPr wrap="none">
            <a:spAutoFit/>
          </a:bodyPr>
          <a:lstStyle/>
          <a:p>
            <a:pPr algn="ctr">
              <a:defRPr/>
            </a:pPr>
            <a:r>
              <a:rPr lang="zh-CN" altLang="en-US" sz="1800" b="1" kern="10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rPr>
              <a:t>第一部分：选题的背景与意义</a:t>
            </a:r>
          </a:p>
        </p:txBody>
      </p:sp>
      <p:sp>
        <p:nvSpPr>
          <p:cNvPr id="5" name="矩形 4"/>
          <p:cNvSpPr/>
          <p:nvPr/>
        </p:nvSpPr>
        <p:spPr>
          <a:xfrm>
            <a:off x="2948799" y="477638"/>
            <a:ext cx="3246402" cy="215444"/>
          </a:xfrm>
          <a:prstGeom prst="rect">
            <a:avLst/>
          </a:prstGeom>
        </p:spPr>
        <p:txBody>
          <a:bodyPr wrap="none">
            <a:spAutoFit/>
          </a:bodyPr>
          <a:lstStyle/>
          <a:p>
            <a:pPr lvl="0" algn="ctr" fontAlgn="base">
              <a:spcBef>
                <a:spcPct val="0"/>
              </a:spcBef>
              <a:spcAft>
                <a:spcPct val="0"/>
              </a:spcAft>
              <a:defRPr/>
            </a:pPr>
            <a:r>
              <a:rPr lang="en-US" altLang="zh-CN" sz="800">
                <a:solidFill>
                  <a:schemeClr val="accent2"/>
                </a:solidFill>
                <a:latin typeface="+mj-lt"/>
                <a:ea typeface="方正兰亭黑_GBK"/>
              </a:rPr>
              <a:t>BACKGROUND AND SIGNIFICANCE OF THE SELECTED TOPIC</a:t>
            </a:r>
          </a:p>
        </p:txBody>
      </p:sp>
      <p:sp>
        <p:nvSpPr>
          <p:cNvPr id="3" name="矩形: 圆角 2">
            <a:extLst>
              <a:ext uri="{FF2B5EF4-FFF2-40B4-BE49-F238E27FC236}">
                <a16:creationId xmlns:a16="http://schemas.microsoft.com/office/drawing/2014/main" id="{EEA86B81-9720-4E0B-AC87-E57FDB843CAB}"/>
              </a:ext>
            </a:extLst>
          </p:cNvPr>
          <p:cNvSpPr/>
          <p:nvPr/>
        </p:nvSpPr>
        <p:spPr>
          <a:xfrm>
            <a:off x="638629" y="1262742"/>
            <a:ext cx="950685" cy="950685"/>
          </a:xfrm>
          <a:prstGeom prst="roundRect">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圆角 13">
            <a:extLst>
              <a:ext uri="{FF2B5EF4-FFF2-40B4-BE49-F238E27FC236}">
                <a16:creationId xmlns:a16="http://schemas.microsoft.com/office/drawing/2014/main" id="{78A31A7F-7C3B-4751-B983-A6F289DFA9B3}"/>
              </a:ext>
            </a:extLst>
          </p:cNvPr>
          <p:cNvSpPr/>
          <p:nvPr/>
        </p:nvSpPr>
        <p:spPr>
          <a:xfrm>
            <a:off x="4637315" y="1262743"/>
            <a:ext cx="950685" cy="950685"/>
          </a:xfrm>
          <a:prstGeom prst="roundRect">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圆角 14">
            <a:extLst>
              <a:ext uri="{FF2B5EF4-FFF2-40B4-BE49-F238E27FC236}">
                <a16:creationId xmlns:a16="http://schemas.microsoft.com/office/drawing/2014/main" id="{1FFA4FEE-763E-4B60-8DFA-006CDBE59E8E}"/>
              </a:ext>
            </a:extLst>
          </p:cNvPr>
          <p:cNvSpPr/>
          <p:nvPr/>
        </p:nvSpPr>
        <p:spPr>
          <a:xfrm>
            <a:off x="638629" y="3265713"/>
            <a:ext cx="950685" cy="950685"/>
          </a:xfrm>
          <a:prstGeom prst="roundRect">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圆角 15">
            <a:extLst>
              <a:ext uri="{FF2B5EF4-FFF2-40B4-BE49-F238E27FC236}">
                <a16:creationId xmlns:a16="http://schemas.microsoft.com/office/drawing/2014/main" id="{2B8D2DF7-93C8-4399-A3A0-A54187653EE3}"/>
              </a:ext>
            </a:extLst>
          </p:cNvPr>
          <p:cNvSpPr/>
          <p:nvPr/>
        </p:nvSpPr>
        <p:spPr>
          <a:xfrm>
            <a:off x="4637315" y="3265714"/>
            <a:ext cx="950685" cy="950685"/>
          </a:xfrm>
          <a:prstGeom prst="roundRect">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7DFA8694-6749-4ACA-8D04-23DC8033C7AE}"/>
              </a:ext>
            </a:extLst>
          </p:cNvPr>
          <p:cNvSpPr/>
          <p:nvPr/>
        </p:nvSpPr>
        <p:spPr bwMode="auto">
          <a:xfrm>
            <a:off x="1711168" y="1194551"/>
            <a:ext cx="1338828" cy="369332"/>
          </a:xfrm>
          <a:prstGeom prst="rect">
            <a:avLst/>
          </a:prstGeom>
          <a:noFill/>
        </p:spPr>
        <p:txBody>
          <a:bodyPr wrap="none">
            <a:spAutoFit/>
          </a:bodyPr>
          <a:lstStyle/>
          <a:p>
            <a:pPr>
              <a:defRPr/>
            </a:pP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选题的意义</a:t>
            </a:r>
          </a:p>
        </p:txBody>
      </p:sp>
      <p:sp>
        <p:nvSpPr>
          <p:cNvPr id="21" name="矩形 20">
            <a:extLst>
              <a:ext uri="{FF2B5EF4-FFF2-40B4-BE49-F238E27FC236}">
                <a16:creationId xmlns:a16="http://schemas.microsoft.com/office/drawing/2014/main" id="{ACF79D72-7625-4D18-BF98-1FE62A781885}"/>
              </a:ext>
            </a:extLst>
          </p:cNvPr>
          <p:cNvSpPr/>
          <p:nvPr/>
        </p:nvSpPr>
        <p:spPr>
          <a:xfrm>
            <a:off x="1711168" y="1513901"/>
            <a:ext cx="2926147" cy="819455"/>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 bibendum orci pulvinar. </a:t>
            </a:r>
          </a:p>
        </p:txBody>
      </p:sp>
      <p:cxnSp>
        <p:nvCxnSpPr>
          <p:cNvPr id="22" name="直接连接符 21">
            <a:extLst>
              <a:ext uri="{FF2B5EF4-FFF2-40B4-BE49-F238E27FC236}">
                <a16:creationId xmlns:a16="http://schemas.microsoft.com/office/drawing/2014/main" id="{531CFD81-2DF2-4334-891F-D26E3573D5AC}"/>
              </a:ext>
            </a:extLst>
          </p:cNvPr>
          <p:cNvCxnSpPr/>
          <p:nvPr/>
        </p:nvCxnSpPr>
        <p:spPr>
          <a:xfrm>
            <a:off x="1816397" y="1555773"/>
            <a:ext cx="182332"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D77B4A94-A80B-4DA4-95A4-A7AF2C9C90D1}"/>
              </a:ext>
            </a:extLst>
          </p:cNvPr>
          <p:cNvSpPr/>
          <p:nvPr/>
        </p:nvSpPr>
        <p:spPr bwMode="auto">
          <a:xfrm>
            <a:off x="1711168" y="3151679"/>
            <a:ext cx="1338828" cy="369332"/>
          </a:xfrm>
          <a:prstGeom prst="rect">
            <a:avLst/>
          </a:prstGeom>
          <a:noFill/>
        </p:spPr>
        <p:txBody>
          <a:bodyPr wrap="none">
            <a:spAutoFit/>
          </a:bodyPr>
          <a:lstStyle/>
          <a:p>
            <a:pPr>
              <a:defRPr/>
            </a:pP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选题的意义</a:t>
            </a:r>
          </a:p>
        </p:txBody>
      </p:sp>
      <p:sp>
        <p:nvSpPr>
          <p:cNvPr id="24" name="矩形 23">
            <a:extLst>
              <a:ext uri="{FF2B5EF4-FFF2-40B4-BE49-F238E27FC236}">
                <a16:creationId xmlns:a16="http://schemas.microsoft.com/office/drawing/2014/main" id="{36728AC8-C63A-48BD-AC3A-ECE591CEC58D}"/>
              </a:ext>
            </a:extLst>
          </p:cNvPr>
          <p:cNvSpPr/>
          <p:nvPr/>
        </p:nvSpPr>
        <p:spPr>
          <a:xfrm>
            <a:off x="1711168" y="3471029"/>
            <a:ext cx="2926147" cy="819455"/>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 bibendum orci pulvinar. </a:t>
            </a:r>
          </a:p>
        </p:txBody>
      </p:sp>
      <p:cxnSp>
        <p:nvCxnSpPr>
          <p:cNvPr id="25" name="直接连接符 24">
            <a:extLst>
              <a:ext uri="{FF2B5EF4-FFF2-40B4-BE49-F238E27FC236}">
                <a16:creationId xmlns:a16="http://schemas.microsoft.com/office/drawing/2014/main" id="{4E71F25B-CC8B-45FB-84D9-8536AF09E183}"/>
              </a:ext>
            </a:extLst>
          </p:cNvPr>
          <p:cNvCxnSpPr/>
          <p:nvPr/>
        </p:nvCxnSpPr>
        <p:spPr>
          <a:xfrm>
            <a:off x="1816397" y="3512901"/>
            <a:ext cx="182332"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F40373FA-F73A-4570-8252-E09FB7476E8D}"/>
              </a:ext>
            </a:extLst>
          </p:cNvPr>
          <p:cNvSpPr/>
          <p:nvPr/>
        </p:nvSpPr>
        <p:spPr bwMode="auto">
          <a:xfrm>
            <a:off x="5804197" y="1194551"/>
            <a:ext cx="1338828" cy="369332"/>
          </a:xfrm>
          <a:prstGeom prst="rect">
            <a:avLst/>
          </a:prstGeom>
          <a:noFill/>
        </p:spPr>
        <p:txBody>
          <a:bodyPr wrap="none">
            <a:spAutoFit/>
          </a:bodyPr>
          <a:lstStyle/>
          <a:p>
            <a:pPr>
              <a:defRPr/>
            </a:pP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选题的意义</a:t>
            </a:r>
          </a:p>
        </p:txBody>
      </p:sp>
      <p:sp>
        <p:nvSpPr>
          <p:cNvPr id="27" name="矩形 26">
            <a:extLst>
              <a:ext uri="{FF2B5EF4-FFF2-40B4-BE49-F238E27FC236}">
                <a16:creationId xmlns:a16="http://schemas.microsoft.com/office/drawing/2014/main" id="{607EFF3D-F6BA-47C7-BD7D-420BE4EB28B8}"/>
              </a:ext>
            </a:extLst>
          </p:cNvPr>
          <p:cNvSpPr/>
          <p:nvPr/>
        </p:nvSpPr>
        <p:spPr>
          <a:xfrm>
            <a:off x="5804197" y="1513901"/>
            <a:ext cx="2926147" cy="819455"/>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 bibendum orci pulvinar. </a:t>
            </a:r>
          </a:p>
        </p:txBody>
      </p:sp>
      <p:cxnSp>
        <p:nvCxnSpPr>
          <p:cNvPr id="28" name="直接连接符 27">
            <a:extLst>
              <a:ext uri="{FF2B5EF4-FFF2-40B4-BE49-F238E27FC236}">
                <a16:creationId xmlns:a16="http://schemas.microsoft.com/office/drawing/2014/main" id="{93619C4E-6C2E-4A7A-9A98-D63E98B84D5A}"/>
              </a:ext>
            </a:extLst>
          </p:cNvPr>
          <p:cNvCxnSpPr/>
          <p:nvPr/>
        </p:nvCxnSpPr>
        <p:spPr>
          <a:xfrm>
            <a:off x="5909426" y="1555773"/>
            <a:ext cx="182332"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9" name="矩形 28">
            <a:extLst>
              <a:ext uri="{FF2B5EF4-FFF2-40B4-BE49-F238E27FC236}">
                <a16:creationId xmlns:a16="http://schemas.microsoft.com/office/drawing/2014/main" id="{9E580DFB-0E57-4401-891D-B72FB00FF6A2}"/>
              </a:ext>
            </a:extLst>
          </p:cNvPr>
          <p:cNvSpPr/>
          <p:nvPr/>
        </p:nvSpPr>
        <p:spPr bwMode="auto">
          <a:xfrm>
            <a:off x="5804197" y="3151679"/>
            <a:ext cx="1338828" cy="369332"/>
          </a:xfrm>
          <a:prstGeom prst="rect">
            <a:avLst/>
          </a:prstGeom>
          <a:noFill/>
        </p:spPr>
        <p:txBody>
          <a:bodyPr wrap="none">
            <a:spAutoFit/>
          </a:bodyPr>
          <a:lstStyle/>
          <a:p>
            <a:pPr>
              <a:defRPr/>
            </a:pP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选题的意义</a:t>
            </a:r>
          </a:p>
        </p:txBody>
      </p:sp>
      <p:sp>
        <p:nvSpPr>
          <p:cNvPr id="30" name="矩形 29">
            <a:extLst>
              <a:ext uri="{FF2B5EF4-FFF2-40B4-BE49-F238E27FC236}">
                <a16:creationId xmlns:a16="http://schemas.microsoft.com/office/drawing/2014/main" id="{8A527015-DE9E-476F-9AE1-661373157D3A}"/>
              </a:ext>
            </a:extLst>
          </p:cNvPr>
          <p:cNvSpPr/>
          <p:nvPr/>
        </p:nvSpPr>
        <p:spPr>
          <a:xfrm>
            <a:off x="5804197" y="3471029"/>
            <a:ext cx="2926147" cy="819455"/>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 bibendum orci pulvinar. </a:t>
            </a:r>
          </a:p>
        </p:txBody>
      </p:sp>
      <p:cxnSp>
        <p:nvCxnSpPr>
          <p:cNvPr id="31" name="直接连接符 30">
            <a:extLst>
              <a:ext uri="{FF2B5EF4-FFF2-40B4-BE49-F238E27FC236}">
                <a16:creationId xmlns:a16="http://schemas.microsoft.com/office/drawing/2014/main" id="{192EFB8D-76DD-42E0-BD08-98AA91B364A6}"/>
              </a:ext>
            </a:extLst>
          </p:cNvPr>
          <p:cNvCxnSpPr/>
          <p:nvPr/>
        </p:nvCxnSpPr>
        <p:spPr>
          <a:xfrm>
            <a:off x="5909426" y="3512901"/>
            <a:ext cx="182332"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2" name="AutoShape 112">
            <a:extLst>
              <a:ext uri="{FF2B5EF4-FFF2-40B4-BE49-F238E27FC236}">
                <a16:creationId xmlns:a16="http://schemas.microsoft.com/office/drawing/2014/main" id="{05C1107E-8C2E-4468-B765-C42C7F77BA9A}"/>
              </a:ext>
            </a:extLst>
          </p:cNvPr>
          <p:cNvSpPr>
            <a:spLocks/>
          </p:cNvSpPr>
          <p:nvPr/>
        </p:nvSpPr>
        <p:spPr bwMode="auto">
          <a:xfrm>
            <a:off x="813209" y="3478928"/>
            <a:ext cx="526574" cy="524254"/>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33" name="组合 32">
            <a:extLst>
              <a:ext uri="{FF2B5EF4-FFF2-40B4-BE49-F238E27FC236}">
                <a16:creationId xmlns:a16="http://schemas.microsoft.com/office/drawing/2014/main" id="{392F93F7-4AA3-41B9-830F-E55FB04E4402}"/>
              </a:ext>
            </a:extLst>
          </p:cNvPr>
          <p:cNvGrpSpPr/>
          <p:nvPr/>
        </p:nvGrpSpPr>
        <p:grpSpPr>
          <a:xfrm>
            <a:off x="4940247" y="3471029"/>
            <a:ext cx="360648" cy="525721"/>
            <a:chOff x="2528974" y="2863357"/>
            <a:chExt cx="246811" cy="359779"/>
          </a:xfrm>
          <a:solidFill>
            <a:schemeClr val="bg1"/>
          </a:solidFill>
        </p:grpSpPr>
        <p:sp>
          <p:nvSpPr>
            <p:cNvPr id="34" name="AutoShape 113">
              <a:extLst>
                <a:ext uri="{FF2B5EF4-FFF2-40B4-BE49-F238E27FC236}">
                  <a16:creationId xmlns:a16="http://schemas.microsoft.com/office/drawing/2014/main" id="{19BFC475-B10D-412B-B923-CA6683D50C04}"/>
                </a:ext>
              </a:extLst>
            </p:cNvPr>
            <p:cNvSpPr>
              <a:spLocks/>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5" name="AutoShape 114">
              <a:extLst>
                <a:ext uri="{FF2B5EF4-FFF2-40B4-BE49-F238E27FC236}">
                  <a16:creationId xmlns:a16="http://schemas.microsoft.com/office/drawing/2014/main" id="{652D01C7-1556-4092-8FE9-D19B24A2A503}"/>
                </a:ext>
              </a:extLst>
            </p:cNvPr>
            <p:cNvSpPr>
              <a:spLocks/>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36" name="组合 35">
            <a:extLst>
              <a:ext uri="{FF2B5EF4-FFF2-40B4-BE49-F238E27FC236}">
                <a16:creationId xmlns:a16="http://schemas.microsoft.com/office/drawing/2014/main" id="{156694E7-704C-49DB-8C42-70419164EA1B}"/>
              </a:ext>
            </a:extLst>
          </p:cNvPr>
          <p:cNvGrpSpPr/>
          <p:nvPr/>
        </p:nvGrpSpPr>
        <p:grpSpPr>
          <a:xfrm>
            <a:off x="4858159" y="1460523"/>
            <a:ext cx="524824" cy="524824"/>
            <a:chOff x="3191434" y="2145028"/>
            <a:chExt cx="359165" cy="359165"/>
          </a:xfrm>
          <a:solidFill>
            <a:schemeClr val="bg1"/>
          </a:solidFill>
        </p:grpSpPr>
        <p:sp>
          <p:nvSpPr>
            <p:cNvPr id="37" name="AutoShape 123">
              <a:extLst>
                <a:ext uri="{FF2B5EF4-FFF2-40B4-BE49-F238E27FC236}">
                  <a16:creationId xmlns:a16="http://schemas.microsoft.com/office/drawing/2014/main" id="{E66D9C23-046D-403C-ADC7-2A47355061B5}"/>
                </a:ext>
              </a:extLst>
            </p:cNvPr>
            <p:cNvSpPr>
              <a:spLocks/>
            </p:cNvSpPr>
            <p:nvPr/>
          </p:nvSpPr>
          <p:spPr bwMode="auto">
            <a:xfrm>
              <a:off x="319143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8" name="AutoShape 124">
              <a:extLst>
                <a:ext uri="{FF2B5EF4-FFF2-40B4-BE49-F238E27FC236}">
                  <a16:creationId xmlns:a16="http://schemas.microsoft.com/office/drawing/2014/main" id="{D8BB60D2-5576-42AA-8FA0-E1B5657AB778}"/>
                </a:ext>
              </a:extLst>
            </p:cNvPr>
            <p:cNvSpPr>
              <a:spLocks/>
            </p:cNvSpPr>
            <p:nvPr/>
          </p:nvSpPr>
          <p:spPr bwMode="auto">
            <a:xfrm>
              <a:off x="3292736" y="2245717"/>
              <a:ext cx="157173" cy="1571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9" name="AutoShape 125">
              <a:extLst>
                <a:ext uri="{FF2B5EF4-FFF2-40B4-BE49-F238E27FC236}">
                  <a16:creationId xmlns:a16="http://schemas.microsoft.com/office/drawing/2014/main" id="{DE50DBB0-5C3B-4887-908F-0D7350F4E3AD}"/>
                </a:ext>
              </a:extLst>
            </p:cNvPr>
            <p:cNvSpPr>
              <a:spLocks/>
            </p:cNvSpPr>
            <p:nvPr/>
          </p:nvSpPr>
          <p:spPr bwMode="auto">
            <a:xfrm>
              <a:off x="3325891" y="2279484"/>
              <a:ext cx="90253" cy="902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40" name="组合 39">
            <a:extLst>
              <a:ext uri="{FF2B5EF4-FFF2-40B4-BE49-F238E27FC236}">
                <a16:creationId xmlns:a16="http://schemas.microsoft.com/office/drawing/2014/main" id="{F8260AD4-1BF2-4DE3-BA3A-8B464A6A2457}"/>
              </a:ext>
            </a:extLst>
          </p:cNvPr>
          <p:cNvGrpSpPr/>
          <p:nvPr/>
        </p:nvGrpSpPr>
        <p:grpSpPr>
          <a:xfrm flipH="1">
            <a:off x="863005" y="1466365"/>
            <a:ext cx="524824" cy="524824"/>
            <a:chOff x="2473104" y="2145028"/>
            <a:chExt cx="359165" cy="359165"/>
          </a:xfrm>
          <a:solidFill>
            <a:schemeClr val="bg1"/>
          </a:solidFill>
        </p:grpSpPr>
        <p:sp>
          <p:nvSpPr>
            <p:cNvPr id="41" name="AutoShape 126">
              <a:extLst>
                <a:ext uri="{FF2B5EF4-FFF2-40B4-BE49-F238E27FC236}">
                  <a16:creationId xmlns:a16="http://schemas.microsoft.com/office/drawing/2014/main" id="{97A1CEB0-7134-4B08-A67B-E0CB1BA1682A}"/>
                </a:ext>
              </a:extLst>
            </p:cNvPr>
            <p:cNvSpPr>
              <a:spLocks/>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2" name="AutoShape 127">
              <a:extLst>
                <a:ext uri="{FF2B5EF4-FFF2-40B4-BE49-F238E27FC236}">
                  <a16:creationId xmlns:a16="http://schemas.microsoft.com/office/drawing/2014/main" id="{4673FB7F-4E4B-4DB5-B14C-B80CAB591634}"/>
                </a:ext>
              </a:extLst>
            </p:cNvPr>
            <p:cNvSpPr>
              <a:spLocks/>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Tree>
    <p:extLst>
      <p:ext uri="{BB962C8B-B14F-4D97-AF65-F5344CB8AC3E}">
        <p14:creationId xmlns:p14="http://schemas.microsoft.com/office/powerpoint/2010/main" val="3705627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2979257" y="108306"/>
            <a:ext cx="3185487" cy="369332"/>
          </a:xfrm>
          <a:prstGeom prst="rect">
            <a:avLst/>
          </a:prstGeom>
          <a:noFill/>
        </p:spPr>
        <p:txBody>
          <a:bodyPr wrap="none">
            <a:spAutoFit/>
          </a:bodyPr>
          <a:lstStyle/>
          <a:p>
            <a:pPr algn="ctr">
              <a:defRPr/>
            </a:pPr>
            <a:r>
              <a:rPr lang="zh-CN" altLang="en-US" sz="1800" b="1" kern="10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rPr>
              <a:t>第一部分：选题的背景与意义</a:t>
            </a:r>
          </a:p>
        </p:txBody>
      </p:sp>
      <p:sp>
        <p:nvSpPr>
          <p:cNvPr id="5" name="矩形 4"/>
          <p:cNvSpPr/>
          <p:nvPr/>
        </p:nvSpPr>
        <p:spPr>
          <a:xfrm>
            <a:off x="2948799" y="477638"/>
            <a:ext cx="3246402" cy="215444"/>
          </a:xfrm>
          <a:prstGeom prst="rect">
            <a:avLst/>
          </a:prstGeom>
        </p:spPr>
        <p:txBody>
          <a:bodyPr wrap="none">
            <a:spAutoFit/>
          </a:bodyPr>
          <a:lstStyle/>
          <a:p>
            <a:pPr lvl="0" algn="ctr" fontAlgn="base">
              <a:spcBef>
                <a:spcPct val="0"/>
              </a:spcBef>
              <a:spcAft>
                <a:spcPct val="0"/>
              </a:spcAft>
              <a:defRPr/>
            </a:pPr>
            <a:r>
              <a:rPr lang="en-US" altLang="zh-CN" sz="800">
                <a:solidFill>
                  <a:schemeClr val="accent2"/>
                </a:solidFill>
                <a:latin typeface="+mj-lt"/>
                <a:ea typeface="方正兰亭黑_GBK"/>
              </a:rPr>
              <a:t>BACKGROUND AND SIGNIFICANCE OF THE SELECTED TOPIC</a:t>
            </a:r>
          </a:p>
        </p:txBody>
      </p:sp>
      <p:sp>
        <p:nvSpPr>
          <p:cNvPr id="6" name="椭圆 5">
            <a:extLst>
              <a:ext uri="{FF2B5EF4-FFF2-40B4-BE49-F238E27FC236}">
                <a16:creationId xmlns:a16="http://schemas.microsoft.com/office/drawing/2014/main" id="{7481AAE4-4962-4901-9E90-BBFB9782E93A}"/>
              </a:ext>
            </a:extLst>
          </p:cNvPr>
          <p:cNvSpPr/>
          <p:nvPr/>
        </p:nvSpPr>
        <p:spPr>
          <a:xfrm>
            <a:off x="1429658" y="1559379"/>
            <a:ext cx="2024742" cy="202474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圆角 6">
            <a:extLst>
              <a:ext uri="{FF2B5EF4-FFF2-40B4-BE49-F238E27FC236}">
                <a16:creationId xmlns:a16="http://schemas.microsoft.com/office/drawing/2014/main" id="{2CA6C647-165B-4076-8874-572F460F8D10}"/>
              </a:ext>
            </a:extLst>
          </p:cNvPr>
          <p:cNvSpPr/>
          <p:nvPr/>
        </p:nvSpPr>
        <p:spPr>
          <a:xfrm>
            <a:off x="1527629" y="3351892"/>
            <a:ext cx="1828800" cy="424978"/>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t>国内研究现状</a:t>
            </a:r>
          </a:p>
        </p:txBody>
      </p:sp>
      <p:sp>
        <p:nvSpPr>
          <p:cNvPr id="32" name="矩形 31">
            <a:extLst>
              <a:ext uri="{FF2B5EF4-FFF2-40B4-BE49-F238E27FC236}">
                <a16:creationId xmlns:a16="http://schemas.microsoft.com/office/drawing/2014/main" id="{2E3774E5-5D52-4D88-9925-D7067EA228D0}"/>
              </a:ext>
            </a:extLst>
          </p:cNvPr>
          <p:cNvSpPr/>
          <p:nvPr/>
        </p:nvSpPr>
        <p:spPr>
          <a:xfrm>
            <a:off x="954793" y="3806152"/>
            <a:ext cx="2926147" cy="819455"/>
          </a:xfrm>
          <a:prstGeom prst="rect">
            <a:avLst/>
          </a:prstGeom>
        </p:spPr>
        <p:txBody>
          <a:bodyPr wrap="square">
            <a:spAutoFit/>
          </a:bodyPr>
          <a:lstStyle/>
          <a:p>
            <a:pPr algn="ctr">
              <a:lnSpc>
                <a:spcPct val="150000"/>
              </a:lnSpc>
            </a:pPr>
            <a:r>
              <a:rPr lang="en-US" altLang="zh-CN" sz="1050">
                <a:solidFill>
                  <a:schemeClr val="tx1">
                    <a:lumMod val="85000"/>
                    <a:lumOff val="15000"/>
                  </a:schemeClr>
                </a:solidFill>
              </a:rPr>
              <a:t>Lorem ipsum dolor sit amet, consectetur adipiscing elit. Donec luctus nibh sit amet sem vulputate venenatis bibendum orci pulvinar. </a:t>
            </a:r>
          </a:p>
        </p:txBody>
      </p:sp>
      <p:sp>
        <p:nvSpPr>
          <p:cNvPr id="33" name="椭圆 32">
            <a:extLst>
              <a:ext uri="{FF2B5EF4-FFF2-40B4-BE49-F238E27FC236}">
                <a16:creationId xmlns:a16="http://schemas.microsoft.com/office/drawing/2014/main" id="{8A00260E-9E51-4E6D-8AF3-F3D33F368D8A}"/>
              </a:ext>
            </a:extLst>
          </p:cNvPr>
          <p:cNvSpPr/>
          <p:nvPr/>
        </p:nvSpPr>
        <p:spPr>
          <a:xfrm>
            <a:off x="5651500" y="1559379"/>
            <a:ext cx="2024742" cy="202474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圆角 33">
            <a:extLst>
              <a:ext uri="{FF2B5EF4-FFF2-40B4-BE49-F238E27FC236}">
                <a16:creationId xmlns:a16="http://schemas.microsoft.com/office/drawing/2014/main" id="{40BDEFB9-67A0-4843-AA4C-705BCE593CE0}"/>
              </a:ext>
            </a:extLst>
          </p:cNvPr>
          <p:cNvSpPr/>
          <p:nvPr/>
        </p:nvSpPr>
        <p:spPr>
          <a:xfrm>
            <a:off x="5749471" y="3351892"/>
            <a:ext cx="1828800" cy="424978"/>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t>国外研究现状</a:t>
            </a:r>
          </a:p>
        </p:txBody>
      </p:sp>
      <p:sp>
        <p:nvSpPr>
          <p:cNvPr id="35" name="矩形 34">
            <a:extLst>
              <a:ext uri="{FF2B5EF4-FFF2-40B4-BE49-F238E27FC236}">
                <a16:creationId xmlns:a16="http://schemas.microsoft.com/office/drawing/2014/main" id="{89B6725F-CBFF-4B9E-B9FD-DB782E9BE42C}"/>
              </a:ext>
            </a:extLst>
          </p:cNvPr>
          <p:cNvSpPr/>
          <p:nvPr/>
        </p:nvSpPr>
        <p:spPr>
          <a:xfrm>
            <a:off x="5176635" y="3806152"/>
            <a:ext cx="2926147" cy="819455"/>
          </a:xfrm>
          <a:prstGeom prst="rect">
            <a:avLst/>
          </a:prstGeom>
        </p:spPr>
        <p:txBody>
          <a:bodyPr wrap="square">
            <a:spAutoFit/>
          </a:bodyPr>
          <a:lstStyle/>
          <a:p>
            <a:pPr algn="ctr">
              <a:lnSpc>
                <a:spcPct val="150000"/>
              </a:lnSpc>
            </a:pPr>
            <a:r>
              <a:rPr lang="en-US" altLang="zh-CN" sz="1050">
                <a:solidFill>
                  <a:schemeClr val="tx1">
                    <a:lumMod val="85000"/>
                    <a:lumOff val="15000"/>
                  </a:schemeClr>
                </a:solidFill>
              </a:rPr>
              <a:t>Lorem ipsum dolor sit amet, consectetur adipiscing elit. Donec luctus nibh sit amet sem vulputate venenatis bibendum orci pulvinar. </a:t>
            </a:r>
          </a:p>
        </p:txBody>
      </p:sp>
      <p:sp>
        <p:nvSpPr>
          <p:cNvPr id="36" name="Freeform 9">
            <a:extLst>
              <a:ext uri="{FF2B5EF4-FFF2-40B4-BE49-F238E27FC236}">
                <a16:creationId xmlns:a16="http://schemas.microsoft.com/office/drawing/2014/main" id="{DD86FEF8-57B0-48C2-AC98-49FD1506B9A6}"/>
              </a:ext>
            </a:extLst>
          </p:cNvPr>
          <p:cNvSpPr>
            <a:spLocks noEditPoints="1"/>
          </p:cNvSpPr>
          <p:nvPr/>
        </p:nvSpPr>
        <p:spPr bwMode="auto">
          <a:xfrm>
            <a:off x="1989974" y="2192979"/>
            <a:ext cx="989283" cy="774570"/>
          </a:xfrm>
          <a:custGeom>
            <a:avLst/>
            <a:gdLst>
              <a:gd name="T0" fmla="*/ 234 w 285"/>
              <a:gd name="T1" fmla="*/ 84 h 223"/>
              <a:gd name="T2" fmla="*/ 225 w 285"/>
              <a:gd name="T3" fmla="*/ 84 h 223"/>
              <a:gd name="T4" fmla="*/ 207 w 285"/>
              <a:gd name="T5" fmla="*/ 79 h 223"/>
              <a:gd name="T6" fmla="*/ 207 w 285"/>
              <a:gd name="T7" fmla="*/ 99 h 223"/>
              <a:gd name="T8" fmla="*/ 207 w 285"/>
              <a:gd name="T9" fmla="*/ 79 h 223"/>
              <a:gd name="T10" fmla="*/ 224 w 285"/>
              <a:gd name="T11" fmla="*/ 73 h 223"/>
              <a:gd name="T12" fmla="*/ 224 w 285"/>
              <a:gd name="T13" fmla="*/ 60 h 223"/>
              <a:gd name="T14" fmla="*/ 282 w 285"/>
              <a:gd name="T15" fmla="*/ 88 h 223"/>
              <a:gd name="T16" fmla="*/ 270 w 285"/>
              <a:gd name="T17" fmla="*/ 85 h 223"/>
              <a:gd name="T18" fmla="*/ 147 w 285"/>
              <a:gd name="T19" fmla="*/ 96 h 223"/>
              <a:gd name="T20" fmla="*/ 211 w 285"/>
              <a:gd name="T21" fmla="*/ 26 h 223"/>
              <a:gd name="T22" fmla="*/ 220 w 285"/>
              <a:gd name="T23" fmla="*/ 17 h 223"/>
              <a:gd name="T24" fmla="*/ 282 w 285"/>
              <a:gd name="T25" fmla="*/ 88 h 223"/>
              <a:gd name="T26" fmla="*/ 224 w 285"/>
              <a:gd name="T27" fmla="*/ 39 h 223"/>
              <a:gd name="T28" fmla="*/ 161 w 285"/>
              <a:gd name="T29" fmla="*/ 101 h 223"/>
              <a:gd name="T30" fmla="*/ 261 w 285"/>
              <a:gd name="T31" fmla="*/ 76 h 223"/>
              <a:gd name="T32" fmla="*/ 113 w 285"/>
              <a:gd name="T33" fmla="*/ 153 h 223"/>
              <a:gd name="T34" fmla="*/ 113 w 285"/>
              <a:gd name="T35" fmla="*/ 132 h 223"/>
              <a:gd name="T36" fmla="*/ 83 w 285"/>
              <a:gd name="T37" fmla="*/ 126 h 223"/>
              <a:gd name="T38" fmla="*/ 83 w 285"/>
              <a:gd name="T39" fmla="*/ 147 h 223"/>
              <a:gd name="T40" fmla="*/ 83 w 285"/>
              <a:gd name="T41" fmla="*/ 126 h 223"/>
              <a:gd name="T42" fmla="*/ 104 w 285"/>
              <a:gd name="T43" fmla="*/ 111 h 223"/>
              <a:gd name="T44" fmla="*/ 104 w 285"/>
              <a:gd name="T45" fmla="*/ 126 h 223"/>
              <a:gd name="T46" fmla="*/ 190 w 285"/>
              <a:gd name="T47" fmla="*/ 187 h 223"/>
              <a:gd name="T48" fmla="*/ 27 w 285"/>
              <a:gd name="T49" fmla="*/ 223 h 223"/>
              <a:gd name="T50" fmla="*/ 71 w 285"/>
              <a:gd name="T51" fmla="*/ 75 h 223"/>
              <a:gd name="T52" fmla="*/ 69 w 285"/>
              <a:gd name="T53" fmla="*/ 36 h 223"/>
              <a:gd name="T54" fmla="*/ 69 w 285"/>
              <a:gd name="T55" fmla="*/ 23 h 223"/>
              <a:gd name="T56" fmla="*/ 73 w 285"/>
              <a:gd name="T57" fmla="*/ 0 h 223"/>
              <a:gd name="T58" fmla="*/ 117 w 285"/>
              <a:gd name="T59" fmla="*/ 23 h 223"/>
              <a:gd name="T60" fmla="*/ 134 w 285"/>
              <a:gd name="T61" fmla="*/ 30 h 223"/>
              <a:gd name="T62" fmla="*/ 125 w 285"/>
              <a:gd name="T63" fmla="*/ 36 h 223"/>
              <a:gd name="T64" fmla="*/ 190 w 285"/>
              <a:gd name="T65" fmla="*/ 187 h 223"/>
              <a:gd name="T66" fmla="*/ 114 w 285"/>
              <a:gd name="T67" fmla="*/ 82 h 223"/>
              <a:gd name="T68" fmla="*/ 84 w 285"/>
              <a:gd name="T69" fmla="*/ 79 h 223"/>
              <a:gd name="T70" fmla="*/ 37 w 285"/>
              <a:gd name="T71" fmla="*/ 160 h 223"/>
              <a:gd name="T72" fmla="*/ 36 w 285"/>
              <a:gd name="T73" fmla="*/ 162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85" h="223">
                <a:moveTo>
                  <a:pt x="229" y="79"/>
                </a:moveTo>
                <a:cubicBezTo>
                  <a:pt x="232" y="79"/>
                  <a:pt x="234" y="82"/>
                  <a:pt x="234" y="84"/>
                </a:cubicBezTo>
                <a:cubicBezTo>
                  <a:pt x="234" y="87"/>
                  <a:pt x="232" y="89"/>
                  <a:pt x="229" y="89"/>
                </a:cubicBezTo>
                <a:cubicBezTo>
                  <a:pt x="227" y="89"/>
                  <a:pt x="225" y="87"/>
                  <a:pt x="225" y="84"/>
                </a:cubicBezTo>
                <a:cubicBezTo>
                  <a:pt x="225" y="82"/>
                  <a:pt x="227" y="79"/>
                  <a:pt x="229" y="79"/>
                </a:cubicBezTo>
                <a:close/>
                <a:moveTo>
                  <a:pt x="207" y="79"/>
                </a:moveTo>
                <a:cubicBezTo>
                  <a:pt x="202" y="79"/>
                  <a:pt x="198" y="84"/>
                  <a:pt x="198" y="89"/>
                </a:cubicBezTo>
                <a:cubicBezTo>
                  <a:pt x="198" y="95"/>
                  <a:pt x="202" y="99"/>
                  <a:pt x="207" y="99"/>
                </a:cubicBezTo>
                <a:cubicBezTo>
                  <a:pt x="213" y="99"/>
                  <a:pt x="217" y="95"/>
                  <a:pt x="217" y="89"/>
                </a:cubicBezTo>
                <a:cubicBezTo>
                  <a:pt x="217" y="84"/>
                  <a:pt x="213" y="79"/>
                  <a:pt x="207" y="79"/>
                </a:cubicBezTo>
                <a:close/>
                <a:moveTo>
                  <a:pt x="217" y="66"/>
                </a:moveTo>
                <a:cubicBezTo>
                  <a:pt x="217" y="70"/>
                  <a:pt x="220" y="73"/>
                  <a:pt x="224" y="73"/>
                </a:cubicBezTo>
                <a:cubicBezTo>
                  <a:pt x="228" y="73"/>
                  <a:pt x="231" y="70"/>
                  <a:pt x="231" y="66"/>
                </a:cubicBezTo>
                <a:cubicBezTo>
                  <a:pt x="231" y="62"/>
                  <a:pt x="228" y="60"/>
                  <a:pt x="224" y="60"/>
                </a:cubicBezTo>
                <a:cubicBezTo>
                  <a:pt x="220" y="60"/>
                  <a:pt x="217" y="62"/>
                  <a:pt x="217" y="66"/>
                </a:cubicBezTo>
                <a:close/>
                <a:moveTo>
                  <a:pt x="282" y="88"/>
                </a:moveTo>
                <a:cubicBezTo>
                  <a:pt x="280" y="91"/>
                  <a:pt x="276" y="91"/>
                  <a:pt x="273" y="88"/>
                </a:cubicBezTo>
                <a:cubicBezTo>
                  <a:pt x="270" y="85"/>
                  <a:pt x="270" y="85"/>
                  <a:pt x="270" y="85"/>
                </a:cubicBezTo>
                <a:cubicBezTo>
                  <a:pt x="189" y="167"/>
                  <a:pt x="189" y="167"/>
                  <a:pt x="189" y="167"/>
                </a:cubicBezTo>
                <a:cubicBezTo>
                  <a:pt x="147" y="96"/>
                  <a:pt x="147" y="96"/>
                  <a:pt x="147" y="96"/>
                </a:cubicBezTo>
                <a:cubicBezTo>
                  <a:pt x="214" y="29"/>
                  <a:pt x="214" y="29"/>
                  <a:pt x="214" y="29"/>
                </a:cubicBezTo>
                <a:cubicBezTo>
                  <a:pt x="211" y="26"/>
                  <a:pt x="211" y="26"/>
                  <a:pt x="211" y="26"/>
                </a:cubicBezTo>
                <a:cubicBezTo>
                  <a:pt x="209" y="24"/>
                  <a:pt x="209" y="20"/>
                  <a:pt x="211" y="17"/>
                </a:cubicBezTo>
                <a:cubicBezTo>
                  <a:pt x="214" y="15"/>
                  <a:pt x="218" y="15"/>
                  <a:pt x="220" y="17"/>
                </a:cubicBezTo>
                <a:cubicBezTo>
                  <a:pt x="282" y="79"/>
                  <a:pt x="282" y="79"/>
                  <a:pt x="282" y="79"/>
                </a:cubicBezTo>
                <a:cubicBezTo>
                  <a:pt x="285" y="82"/>
                  <a:pt x="285" y="86"/>
                  <a:pt x="282" y="88"/>
                </a:cubicBezTo>
                <a:close/>
                <a:moveTo>
                  <a:pt x="261" y="76"/>
                </a:moveTo>
                <a:cubicBezTo>
                  <a:pt x="224" y="39"/>
                  <a:pt x="224" y="39"/>
                  <a:pt x="224" y="39"/>
                </a:cubicBezTo>
                <a:cubicBezTo>
                  <a:pt x="172" y="91"/>
                  <a:pt x="172" y="91"/>
                  <a:pt x="172" y="91"/>
                </a:cubicBezTo>
                <a:cubicBezTo>
                  <a:pt x="161" y="101"/>
                  <a:pt x="161" y="101"/>
                  <a:pt x="161" y="101"/>
                </a:cubicBezTo>
                <a:cubicBezTo>
                  <a:pt x="236" y="101"/>
                  <a:pt x="236" y="101"/>
                  <a:pt x="236" y="101"/>
                </a:cubicBezTo>
                <a:lnTo>
                  <a:pt x="261" y="76"/>
                </a:lnTo>
                <a:close/>
                <a:moveTo>
                  <a:pt x="102" y="142"/>
                </a:moveTo>
                <a:cubicBezTo>
                  <a:pt x="102" y="148"/>
                  <a:pt x="107" y="153"/>
                  <a:pt x="113" y="153"/>
                </a:cubicBezTo>
                <a:cubicBezTo>
                  <a:pt x="118" y="153"/>
                  <a:pt x="123" y="148"/>
                  <a:pt x="123" y="142"/>
                </a:cubicBezTo>
                <a:cubicBezTo>
                  <a:pt x="123" y="136"/>
                  <a:pt x="118" y="132"/>
                  <a:pt x="113" y="132"/>
                </a:cubicBezTo>
                <a:cubicBezTo>
                  <a:pt x="107" y="132"/>
                  <a:pt x="102" y="136"/>
                  <a:pt x="102" y="142"/>
                </a:cubicBezTo>
                <a:close/>
                <a:moveTo>
                  <a:pt x="83" y="126"/>
                </a:moveTo>
                <a:cubicBezTo>
                  <a:pt x="77" y="126"/>
                  <a:pt x="73" y="131"/>
                  <a:pt x="73" y="137"/>
                </a:cubicBezTo>
                <a:cubicBezTo>
                  <a:pt x="73" y="142"/>
                  <a:pt x="77" y="147"/>
                  <a:pt x="83" y="147"/>
                </a:cubicBezTo>
                <a:cubicBezTo>
                  <a:pt x="89" y="147"/>
                  <a:pt x="93" y="142"/>
                  <a:pt x="93" y="137"/>
                </a:cubicBezTo>
                <a:cubicBezTo>
                  <a:pt x="93" y="131"/>
                  <a:pt x="89" y="126"/>
                  <a:pt x="83" y="126"/>
                </a:cubicBezTo>
                <a:close/>
                <a:moveTo>
                  <a:pt x="112" y="119"/>
                </a:moveTo>
                <a:cubicBezTo>
                  <a:pt x="112" y="115"/>
                  <a:pt x="108" y="111"/>
                  <a:pt x="104" y="111"/>
                </a:cubicBezTo>
                <a:cubicBezTo>
                  <a:pt x="100" y="111"/>
                  <a:pt x="97" y="115"/>
                  <a:pt x="97" y="119"/>
                </a:cubicBezTo>
                <a:cubicBezTo>
                  <a:pt x="97" y="123"/>
                  <a:pt x="100" y="126"/>
                  <a:pt x="104" y="126"/>
                </a:cubicBezTo>
                <a:cubicBezTo>
                  <a:pt x="108" y="126"/>
                  <a:pt x="112" y="123"/>
                  <a:pt x="112" y="119"/>
                </a:cubicBezTo>
                <a:close/>
                <a:moveTo>
                  <a:pt x="190" y="187"/>
                </a:moveTo>
                <a:cubicBezTo>
                  <a:pt x="197" y="205"/>
                  <a:pt x="190" y="223"/>
                  <a:pt x="170" y="223"/>
                </a:cubicBezTo>
                <a:cubicBezTo>
                  <a:pt x="27" y="223"/>
                  <a:pt x="27" y="223"/>
                  <a:pt x="27" y="223"/>
                </a:cubicBezTo>
                <a:cubicBezTo>
                  <a:pt x="7" y="223"/>
                  <a:pt x="0" y="206"/>
                  <a:pt x="6" y="187"/>
                </a:cubicBezTo>
                <a:cubicBezTo>
                  <a:pt x="6" y="187"/>
                  <a:pt x="31" y="141"/>
                  <a:pt x="71" y="75"/>
                </a:cubicBezTo>
                <a:cubicBezTo>
                  <a:pt x="71" y="36"/>
                  <a:pt x="71" y="36"/>
                  <a:pt x="71" y="36"/>
                </a:cubicBezTo>
                <a:cubicBezTo>
                  <a:pt x="69" y="36"/>
                  <a:pt x="69" y="36"/>
                  <a:pt x="69" y="36"/>
                </a:cubicBezTo>
                <a:cubicBezTo>
                  <a:pt x="65" y="36"/>
                  <a:pt x="62" y="33"/>
                  <a:pt x="62" y="30"/>
                </a:cubicBezTo>
                <a:cubicBezTo>
                  <a:pt x="62" y="26"/>
                  <a:pt x="65" y="23"/>
                  <a:pt x="69" y="23"/>
                </a:cubicBezTo>
                <a:cubicBezTo>
                  <a:pt x="79" y="23"/>
                  <a:pt x="79" y="23"/>
                  <a:pt x="79" y="23"/>
                </a:cubicBezTo>
                <a:cubicBezTo>
                  <a:pt x="73" y="0"/>
                  <a:pt x="73" y="0"/>
                  <a:pt x="73" y="0"/>
                </a:cubicBezTo>
                <a:cubicBezTo>
                  <a:pt x="123" y="0"/>
                  <a:pt x="123" y="0"/>
                  <a:pt x="123" y="0"/>
                </a:cubicBezTo>
                <a:cubicBezTo>
                  <a:pt x="117" y="23"/>
                  <a:pt x="117" y="23"/>
                  <a:pt x="117" y="23"/>
                </a:cubicBezTo>
                <a:cubicBezTo>
                  <a:pt x="128" y="23"/>
                  <a:pt x="128" y="23"/>
                  <a:pt x="128" y="23"/>
                </a:cubicBezTo>
                <a:cubicBezTo>
                  <a:pt x="131" y="23"/>
                  <a:pt x="134" y="26"/>
                  <a:pt x="134" y="30"/>
                </a:cubicBezTo>
                <a:cubicBezTo>
                  <a:pt x="134" y="33"/>
                  <a:pt x="131" y="36"/>
                  <a:pt x="128" y="36"/>
                </a:cubicBezTo>
                <a:cubicBezTo>
                  <a:pt x="125" y="36"/>
                  <a:pt x="125" y="36"/>
                  <a:pt x="125" y="36"/>
                </a:cubicBezTo>
                <a:cubicBezTo>
                  <a:pt x="125" y="75"/>
                  <a:pt x="125" y="75"/>
                  <a:pt x="125" y="75"/>
                </a:cubicBezTo>
                <a:cubicBezTo>
                  <a:pt x="166" y="141"/>
                  <a:pt x="190" y="187"/>
                  <a:pt x="190" y="187"/>
                </a:cubicBezTo>
                <a:close/>
                <a:moveTo>
                  <a:pt x="160" y="162"/>
                </a:moveTo>
                <a:cubicBezTo>
                  <a:pt x="157" y="156"/>
                  <a:pt x="124" y="98"/>
                  <a:pt x="114" y="82"/>
                </a:cubicBezTo>
                <a:cubicBezTo>
                  <a:pt x="112" y="79"/>
                  <a:pt x="112" y="79"/>
                  <a:pt x="112" y="79"/>
                </a:cubicBezTo>
                <a:cubicBezTo>
                  <a:pt x="84" y="79"/>
                  <a:pt x="84" y="79"/>
                  <a:pt x="84" y="79"/>
                </a:cubicBezTo>
                <a:cubicBezTo>
                  <a:pt x="83" y="82"/>
                  <a:pt x="83" y="82"/>
                  <a:pt x="83" y="82"/>
                </a:cubicBezTo>
                <a:cubicBezTo>
                  <a:pt x="72" y="99"/>
                  <a:pt x="41" y="154"/>
                  <a:pt x="37" y="160"/>
                </a:cubicBezTo>
                <a:cubicBezTo>
                  <a:pt x="37" y="160"/>
                  <a:pt x="37" y="161"/>
                  <a:pt x="36" y="162"/>
                </a:cubicBezTo>
                <a:cubicBezTo>
                  <a:pt x="36" y="162"/>
                  <a:pt x="36" y="162"/>
                  <a:pt x="36" y="162"/>
                </a:cubicBezTo>
                <a:lnTo>
                  <a:pt x="160" y="162"/>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37" name="组合 36">
            <a:extLst>
              <a:ext uri="{FF2B5EF4-FFF2-40B4-BE49-F238E27FC236}">
                <a16:creationId xmlns:a16="http://schemas.microsoft.com/office/drawing/2014/main" id="{040B866F-275D-4F79-9931-18280CEAB747}"/>
              </a:ext>
            </a:extLst>
          </p:cNvPr>
          <p:cNvGrpSpPr/>
          <p:nvPr/>
        </p:nvGrpSpPr>
        <p:grpSpPr>
          <a:xfrm>
            <a:off x="6317722" y="2102192"/>
            <a:ext cx="692298" cy="939116"/>
            <a:chOff x="5680076" y="2749550"/>
            <a:chExt cx="547688" cy="742950"/>
          </a:xfrm>
          <a:solidFill>
            <a:schemeClr val="accent1"/>
          </a:solidFill>
        </p:grpSpPr>
        <p:sp>
          <p:nvSpPr>
            <p:cNvPr id="38" name="Freeform 13">
              <a:extLst>
                <a:ext uri="{FF2B5EF4-FFF2-40B4-BE49-F238E27FC236}">
                  <a16:creationId xmlns:a16="http://schemas.microsoft.com/office/drawing/2014/main" id="{6115010E-898D-4568-8512-259D2E1FA001}"/>
                </a:ext>
              </a:extLst>
            </p:cNvPr>
            <p:cNvSpPr>
              <a:spLocks/>
            </p:cNvSpPr>
            <p:nvPr/>
          </p:nvSpPr>
          <p:spPr bwMode="auto">
            <a:xfrm>
              <a:off x="5680076" y="2749550"/>
              <a:ext cx="454025" cy="641350"/>
            </a:xfrm>
            <a:custGeom>
              <a:avLst/>
              <a:gdLst>
                <a:gd name="T0" fmla="*/ 158 w 165"/>
                <a:gd name="T1" fmla="*/ 195 h 233"/>
                <a:gd name="T2" fmla="*/ 158 w 165"/>
                <a:gd name="T3" fmla="*/ 189 h 233"/>
                <a:gd name="T4" fmla="*/ 70 w 165"/>
                <a:gd name="T5" fmla="*/ 189 h 233"/>
                <a:gd name="T6" fmla="*/ 70 w 165"/>
                <a:gd name="T7" fmla="*/ 195 h 233"/>
                <a:gd name="T8" fmla="*/ 68 w 165"/>
                <a:gd name="T9" fmla="*/ 195 h 233"/>
                <a:gd name="T10" fmla="*/ 18 w 165"/>
                <a:gd name="T11" fmla="*/ 120 h 233"/>
                <a:gd name="T12" fmla="*/ 94 w 165"/>
                <a:gd name="T13" fmla="*/ 39 h 233"/>
                <a:gd name="T14" fmla="*/ 94 w 165"/>
                <a:gd name="T15" fmla="*/ 120 h 233"/>
                <a:gd name="T16" fmla="*/ 70 w 165"/>
                <a:gd name="T17" fmla="*/ 120 h 233"/>
                <a:gd name="T18" fmla="*/ 70 w 165"/>
                <a:gd name="T19" fmla="*/ 127 h 233"/>
                <a:gd name="T20" fmla="*/ 76 w 165"/>
                <a:gd name="T21" fmla="*/ 127 h 233"/>
                <a:gd name="T22" fmla="*/ 75 w 165"/>
                <a:gd name="T23" fmla="*/ 131 h 233"/>
                <a:gd name="T24" fmla="*/ 75 w 165"/>
                <a:gd name="T25" fmla="*/ 150 h 233"/>
                <a:gd name="T26" fmla="*/ 86 w 165"/>
                <a:gd name="T27" fmla="*/ 161 h 233"/>
                <a:gd name="T28" fmla="*/ 97 w 165"/>
                <a:gd name="T29" fmla="*/ 150 h 233"/>
                <a:gd name="T30" fmla="*/ 97 w 165"/>
                <a:gd name="T31" fmla="*/ 131 h 233"/>
                <a:gd name="T32" fmla="*/ 96 w 165"/>
                <a:gd name="T33" fmla="*/ 127 h 233"/>
                <a:gd name="T34" fmla="*/ 104 w 165"/>
                <a:gd name="T35" fmla="*/ 127 h 233"/>
                <a:gd name="T36" fmla="*/ 103 w 165"/>
                <a:gd name="T37" fmla="*/ 131 h 233"/>
                <a:gd name="T38" fmla="*/ 103 w 165"/>
                <a:gd name="T39" fmla="*/ 163 h 233"/>
                <a:gd name="T40" fmla="*/ 114 w 165"/>
                <a:gd name="T41" fmla="*/ 174 h 233"/>
                <a:gd name="T42" fmla="*/ 125 w 165"/>
                <a:gd name="T43" fmla="*/ 163 h 233"/>
                <a:gd name="T44" fmla="*/ 125 w 165"/>
                <a:gd name="T45" fmla="*/ 131 h 233"/>
                <a:gd name="T46" fmla="*/ 124 w 165"/>
                <a:gd name="T47" fmla="*/ 127 h 233"/>
                <a:gd name="T48" fmla="*/ 132 w 165"/>
                <a:gd name="T49" fmla="*/ 127 h 233"/>
                <a:gd name="T50" fmla="*/ 131 w 165"/>
                <a:gd name="T51" fmla="*/ 131 h 233"/>
                <a:gd name="T52" fmla="*/ 131 w 165"/>
                <a:gd name="T53" fmla="*/ 150 h 233"/>
                <a:gd name="T54" fmla="*/ 142 w 165"/>
                <a:gd name="T55" fmla="*/ 161 h 233"/>
                <a:gd name="T56" fmla="*/ 153 w 165"/>
                <a:gd name="T57" fmla="*/ 150 h 233"/>
                <a:gd name="T58" fmla="*/ 153 w 165"/>
                <a:gd name="T59" fmla="*/ 131 h 233"/>
                <a:gd name="T60" fmla="*/ 152 w 165"/>
                <a:gd name="T61" fmla="*/ 127 h 233"/>
                <a:gd name="T62" fmla="*/ 158 w 165"/>
                <a:gd name="T63" fmla="*/ 127 h 233"/>
                <a:gd name="T64" fmla="*/ 158 w 165"/>
                <a:gd name="T65" fmla="*/ 120 h 233"/>
                <a:gd name="T66" fmla="*/ 134 w 165"/>
                <a:gd name="T67" fmla="*/ 120 h 233"/>
                <a:gd name="T68" fmla="*/ 134 w 165"/>
                <a:gd name="T69" fmla="*/ 18 h 233"/>
                <a:gd name="T70" fmla="*/ 142 w 165"/>
                <a:gd name="T71" fmla="*/ 18 h 233"/>
                <a:gd name="T72" fmla="*/ 142 w 165"/>
                <a:gd name="T73" fmla="*/ 0 h 233"/>
                <a:gd name="T74" fmla="*/ 86 w 165"/>
                <a:gd name="T75" fmla="*/ 0 h 233"/>
                <a:gd name="T76" fmla="*/ 86 w 165"/>
                <a:gd name="T77" fmla="*/ 18 h 233"/>
                <a:gd name="T78" fmla="*/ 94 w 165"/>
                <a:gd name="T79" fmla="*/ 18 h 233"/>
                <a:gd name="T80" fmla="*/ 94 w 165"/>
                <a:gd name="T81" fmla="*/ 20 h 233"/>
                <a:gd name="T82" fmla="*/ 0 w 165"/>
                <a:gd name="T83" fmla="*/ 120 h 233"/>
                <a:gd name="T84" fmla="*/ 63 w 165"/>
                <a:gd name="T85" fmla="*/ 213 h 233"/>
                <a:gd name="T86" fmla="*/ 63 w 165"/>
                <a:gd name="T87" fmla="*/ 233 h 233"/>
                <a:gd name="T88" fmla="*/ 165 w 165"/>
                <a:gd name="T89" fmla="*/ 233 h 233"/>
                <a:gd name="T90" fmla="*/ 165 w 165"/>
                <a:gd name="T91" fmla="*/ 195 h 233"/>
                <a:gd name="T92" fmla="*/ 158 w 165"/>
                <a:gd name="T93" fmla="*/ 195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5" h="233">
                  <a:moveTo>
                    <a:pt x="158" y="195"/>
                  </a:moveTo>
                  <a:cubicBezTo>
                    <a:pt x="158" y="189"/>
                    <a:pt x="158" y="189"/>
                    <a:pt x="158" y="189"/>
                  </a:cubicBezTo>
                  <a:cubicBezTo>
                    <a:pt x="70" y="189"/>
                    <a:pt x="70" y="189"/>
                    <a:pt x="70" y="189"/>
                  </a:cubicBezTo>
                  <a:cubicBezTo>
                    <a:pt x="70" y="195"/>
                    <a:pt x="70" y="195"/>
                    <a:pt x="70" y="195"/>
                  </a:cubicBezTo>
                  <a:cubicBezTo>
                    <a:pt x="68" y="195"/>
                    <a:pt x="68" y="195"/>
                    <a:pt x="68" y="195"/>
                  </a:cubicBezTo>
                  <a:cubicBezTo>
                    <a:pt x="38" y="183"/>
                    <a:pt x="18" y="154"/>
                    <a:pt x="18" y="120"/>
                  </a:cubicBezTo>
                  <a:cubicBezTo>
                    <a:pt x="18" y="77"/>
                    <a:pt x="51" y="42"/>
                    <a:pt x="94" y="39"/>
                  </a:cubicBezTo>
                  <a:cubicBezTo>
                    <a:pt x="94" y="120"/>
                    <a:pt x="94" y="120"/>
                    <a:pt x="94" y="120"/>
                  </a:cubicBezTo>
                  <a:cubicBezTo>
                    <a:pt x="70" y="120"/>
                    <a:pt x="70" y="120"/>
                    <a:pt x="70" y="120"/>
                  </a:cubicBezTo>
                  <a:cubicBezTo>
                    <a:pt x="70" y="127"/>
                    <a:pt x="70" y="127"/>
                    <a:pt x="70" y="127"/>
                  </a:cubicBezTo>
                  <a:cubicBezTo>
                    <a:pt x="76" y="127"/>
                    <a:pt x="76" y="127"/>
                    <a:pt x="76" y="127"/>
                  </a:cubicBezTo>
                  <a:cubicBezTo>
                    <a:pt x="75" y="128"/>
                    <a:pt x="75" y="130"/>
                    <a:pt x="75" y="131"/>
                  </a:cubicBezTo>
                  <a:cubicBezTo>
                    <a:pt x="75" y="150"/>
                    <a:pt x="75" y="150"/>
                    <a:pt x="75" y="150"/>
                  </a:cubicBezTo>
                  <a:cubicBezTo>
                    <a:pt x="75" y="156"/>
                    <a:pt x="80" y="161"/>
                    <a:pt x="86" y="161"/>
                  </a:cubicBezTo>
                  <a:cubicBezTo>
                    <a:pt x="92" y="161"/>
                    <a:pt x="97" y="156"/>
                    <a:pt x="97" y="150"/>
                  </a:cubicBezTo>
                  <a:cubicBezTo>
                    <a:pt x="97" y="131"/>
                    <a:pt x="97" y="131"/>
                    <a:pt x="97" y="131"/>
                  </a:cubicBezTo>
                  <a:cubicBezTo>
                    <a:pt x="97" y="130"/>
                    <a:pt x="96" y="128"/>
                    <a:pt x="96" y="127"/>
                  </a:cubicBezTo>
                  <a:cubicBezTo>
                    <a:pt x="104" y="127"/>
                    <a:pt x="104" y="127"/>
                    <a:pt x="104" y="127"/>
                  </a:cubicBezTo>
                  <a:cubicBezTo>
                    <a:pt x="103" y="128"/>
                    <a:pt x="103" y="130"/>
                    <a:pt x="103" y="131"/>
                  </a:cubicBezTo>
                  <a:cubicBezTo>
                    <a:pt x="103" y="163"/>
                    <a:pt x="103" y="163"/>
                    <a:pt x="103" y="163"/>
                  </a:cubicBezTo>
                  <a:cubicBezTo>
                    <a:pt x="103" y="169"/>
                    <a:pt x="108" y="174"/>
                    <a:pt x="114" y="174"/>
                  </a:cubicBezTo>
                  <a:cubicBezTo>
                    <a:pt x="120" y="174"/>
                    <a:pt x="125" y="169"/>
                    <a:pt x="125" y="163"/>
                  </a:cubicBezTo>
                  <a:cubicBezTo>
                    <a:pt x="125" y="131"/>
                    <a:pt x="125" y="131"/>
                    <a:pt x="125" y="131"/>
                  </a:cubicBezTo>
                  <a:cubicBezTo>
                    <a:pt x="125" y="130"/>
                    <a:pt x="125" y="128"/>
                    <a:pt x="124" y="127"/>
                  </a:cubicBezTo>
                  <a:cubicBezTo>
                    <a:pt x="132" y="127"/>
                    <a:pt x="132" y="127"/>
                    <a:pt x="132" y="127"/>
                  </a:cubicBezTo>
                  <a:cubicBezTo>
                    <a:pt x="131" y="128"/>
                    <a:pt x="131" y="130"/>
                    <a:pt x="131" y="131"/>
                  </a:cubicBezTo>
                  <a:cubicBezTo>
                    <a:pt x="131" y="150"/>
                    <a:pt x="131" y="150"/>
                    <a:pt x="131" y="150"/>
                  </a:cubicBezTo>
                  <a:cubicBezTo>
                    <a:pt x="131" y="156"/>
                    <a:pt x="136" y="161"/>
                    <a:pt x="142" y="161"/>
                  </a:cubicBezTo>
                  <a:cubicBezTo>
                    <a:pt x="148" y="161"/>
                    <a:pt x="153" y="156"/>
                    <a:pt x="153" y="150"/>
                  </a:cubicBezTo>
                  <a:cubicBezTo>
                    <a:pt x="153" y="131"/>
                    <a:pt x="153" y="131"/>
                    <a:pt x="153" y="131"/>
                  </a:cubicBezTo>
                  <a:cubicBezTo>
                    <a:pt x="153" y="130"/>
                    <a:pt x="153" y="128"/>
                    <a:pt x="152" y="127"/>
                  </a:cubicBezTo>
                  <a:cubicBezTo>
                    <a:pt x="158" y="127"/>
                    <a:pt x="158" y="127"/>
                    <a:pt x="158" y="127"/>
                  </a:cubicBezTo>
                  <a:cubicBezTo>
                    <a:pt x="158" y="120"/>
                    <a:pt x="158" y="120"/>
                    <a:pt x="158" y="120"/>
                  </a:cubicBezTo>
                  <a:cubicBezTo>
                    <a:pt x="134" y="120"/>
                    <a:pt x="134" y="120"/>
                    <a:pt x="134" y="120"/>
                  </a:cubicBezTo>
                  <a:cubicBezTo>
                    <a:pt x="134" y="18"/>
                    <a:pt x="134" y="18"/>
                    <a:pt x="134" y="18"/>
                  </a:cubicBezTo>
                  <a:cubicBezTo>
                    <a:pt x="142" y="18"/>
                    <a:pt x="142" y="18"/>
                    <a:pt x="142" y="18"/>
                  </a:cubicBezTo>
                  <a:cubicBezTo>
                    <a:pt x="142" y="0"/>
                    <a:pt x="142" y="0"/>
                    <a:pt x="142" y="0"/>
                  </a:cubicBezTo>
                  <a:cubicBezTo>
                    <a:pt x="86" y="0"/>
                    <a:pt x="86" y="0"/>
                    <a:pt x="86" y="0"/>
                  </a:cubicBezTo>
                  <a:cubicBezTo>
                    <a:pt x="86" y="18"/>
                    <a:pt x="86" y="18"/>
                    <a:pt x="86" y="18"/>
                  </a:cubicBezTo>
                  <a:cubicBezTo>
                    <a:pt x="94" y="18"/>
                    <a:pt x="94" y="18"/>
                    <a:pt x="94" y="18"/>
                  </a:cubicBezTo>
                  <a:cubicBezTo>
                    <a:pt x="94" y="20"/>
                    <a:pt x="94" y="20"/>
                    <a:pt x="94" y="20"/>
                  </a:cubicBezTo>
                  <a:cubicBezTo>
                    <a:pt x="41" y="24"/>
                    <a:pt x="0" y="67"/>
                    <a:pt x="0" y="120"/>
                  </a:cubicBezTo>
                  <a:cubicBezTo>
                    <a:pt x="0" y="162"/>
                    <a:pt x="26" y="198"/>
                    <a:pt x="63" y="213"/>
                  </a:cubicBezTo>
                  <a:cubicBezTo>
                    <a:pt x="63" y="233"/>
                    <a:pt x="63" y="233"/>
                    <a:pt x="63" y="233"/>
                  </a:cubicBezTo>
                  <a:cubicBezTo>
                    <a:pt x="165" y="233"/>
                    <a:pt x="165" y="233"/>
                    <a:pt x="165" y="233"/>
                  </a:cubicBezTo>
                  <a:cubicBezTo>
                    <a:pt x="165" y="195"/>
                    <a:pt x="165" y="195"/>
                    <a:pt x="165" y="195"/>
                  </a:cubicBezTo>
                  <a:lnTo>
                    <a:pt x="158" y="195"/>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9" name="Freeform 14">
              <a:extLst>
                <a:ext uri="{FF2B5EF4-FFF2-40B4-BE49-F238E27FC236}">
                  <a16:creationId xmlns:a16="http://schemas.microsoft.com/office/drawing/2014/main" id="{D4FED9D8-10BB-4F2F-A2FC-970D1E0630B4}"/>
                </a:ext>
              </a:extLst>
            </p:cNvPr>
            <p:cNvSpPr>
              <a:spLocks noEditPoints="1"/>
            </p:cNvSpPr>
            <p:nvPr/>
          </p:nvSpPr>
          <p:spPr bwMode="auto">
            <a:xfrm>
              <a:off x="5761039" y="3413125"/>
              <a:ext cx="466725" cy="79375"/>
            </a:xfrm>
            <a:custGeom>
              <a:avLst/>
              <a:gdLst>
                <a:gd name="T0" fmla="*/ 0 w 294"/>
                <a:gd name="T1" fmla="*/ 0 h 50"/>
                <a:gd name="T2" fmla="*/ 0 w 294"/>
                <a:gd name="T3" fmla="*/ 50 h 50"/>
                <a:gd name="T4" fmla="*/ 294 w 294"/>
                <a:gd name="T5" fmla="*/ 50 h 50"/>
                <a:gd name="T6" fmla="*/ 294 w 294"/>
                <a:gd name="T7" fmla="*/ 0 h 50"/>
                <a:gd name="T8" fmla="*/ 0 w 294"/>
                <a:gd name="T9" fmla="*/ 0 h 50"/>
                <a:gd name="T10" fmla="*/ 282 w 294"/>
                <a:gd name="T11" fmla="*/ 38 h 50"/>
                <a:gd name="T12" fmla="*/ 10 w 294"/>
                <a:gd name="T13" fmla="*/ 38 h 50"/>
                <a:gd name="T14" fmla="*/ 10 w 294"/>
                <a:gd name="T15" fmla="*/ 12 h 50"/>
                <a:gd name="T16" fmla="*/ 282 w 294"/>
                <a:gd name="T17" fmla="*/ 12 h 50"/>
                <a:gd name="T18" fmla="*/ 282 w 294"/>
                <a:gd name="T19" fmla="*/ 3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4" h="50">
                  <a:moveTo>
                    <a:pt x="0" y="0"/>
                  </a:moveTo>
                  <a:lnTo>
                    <a:pt x="0" y="50"/>
                  </a:lnTo>
                  <a:lnTo>
                    <a:pt x="294" y="50"/>
                  </a:lnTo>
                  <a:lnTo>
                    <a:pt x="294" y="0"/>
                  </a:lnTo>
                  <a:lnTo>
                    <a:pt x="0" y="0"/>
                  </a:lnTo>
                  <a:close/>
                  <a:moveTo>
                    <a:pt x="282" y="38"/>
                  </a:moveTo>
                  <a:lnTo>
                    <a:pt x="10" y="38"/>
                  </a:lnTo>
                  <a:lnTo>
                    <a:pt x="10" y="12"/>
                  </a:lnTo>
                  <a:lnTo>
                    <a:pt x="282" y="12"/>
                  </a:lnTo>
                  <a:lnTo>
                    <a:pt x="282" y="38"/>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236538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a:extLst>
              <a:ext uri="{FF2B5EF4-FFF2-40B4-BE49-F238E27FC236}">
                <a16:creationId xmlns:a16="http://schemas.microsoft.com/office/drawing/2014/main" id="{4F7BA175-987D-480F-8280-1E00330A4DF9}"/>
              </a:ext>
            </a:extLst>
          </p:cNvPr>
          <p:cNvSpPr/>
          <p:nvPr/>
        </p:nvSpPr>
        <p:spPr bwMode="auto">
          <a:xfrm>
            <a:off x="3059783" y="2570883"/>
            <a:ext cx="3416320" cy="646331"/>
          </a:xfrm>
          <a:prstGeom prst="rect">
            <a:avLst/>
          </a:prstGeom>
          <a:noFill/>
        </p:spPr>
        <p:txBody>
          <a:bodyPr wrap="none">
            <a:spAutoFit/>
          </a:bodyPr>
          <a:lstStyle/>
          <a:p>
            <a:pPr algn="ctr">
              <a:defRPr/>
            </a:pPr>
            <a:r>
              <a:rPr lang="zh-CN" altLang="en-US" sz="3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研究方法及过程</a:t>
            </a:r>
          </a:p>
        </p:txBody>
      </p:sp>
      <p:sp>
        <p:nvSpPr>
          <p:cNvPr id="39" name="矩形 38">
            <a:extLst>
              <a:ext uri="{FF2B5EF4-FFF2-40B4-BE49-F238E27FC236}">
                <a16:creationId xmlns:a16="http://schemas.microsoft.com/office/drawing/2014/main" id="{1AF67FD4-79D8-405C-98C7-9CE616A9EBE1}"/>
              </a:ext>
            </a:extLst>
          </p:cNvPr>
          <p:cNvSpPr/>
          <p:nvPr/>
        </p:nvSpPr>
        <p:spPr>
          <a:xfrm>
            <a:off x="2960234" y="3194990"/>
            <a:ext cx="3696012" cy="276999"/>
          </a:xfrm>
          <a:prstGeom prst="rect">
            <a:avLst/>
          </a:prstGeom>
        </p:spPr>
        <p:txBody>
          <a:bodyPr wrap="none">
            <a:spAutoFit/>
          </a:bodyPr>
          <a:lstStyle/>
          <a:p>
            <a:pPr lvl="0" algn="ctr" fontAlgn="base">
              <a:spcBef>
                <a:spcPct val="0"/>
              </a:spcBef>
              <a:spcAft>
                <a:spcPct val="0"/>
              </a:spcAft>
              <a:defRPr/>
            </a:pPr>
            <a:r>
              <a:rPr lang="en-US" altLang="zh-CN" sz="1200" spc="300">
                <a:solidFill>
                  <a:schemeClr val="accent1"/>
                </a:solidFill>
                <a:ea typeface="方正兰亭黑_GBK"/>
              </a:rPr>
              <a:t>RESEARCH METHODS AND PROCESSES</a:t>
            </a:r>
          </a:p>
        </p:txBody>
      </p:sp>
      <p:sp>
        <p:nvSpPr>
          <p:cNvPr id="18" name="椭圆 17">
            <a:extLst>
              <a:ext uri="{FF2B5EF4-FFF2-40B4-BE49-F238E27FC236}">
                <a16:creationId xmlns:a16="http://schemas.microsoft.com/office/drawing/2014/main" id="{4E5E3EEB-AF72-44E0-98A2-470179336697}"/>
              </a:ext>
            </a:extLst>
          </p:cNvPr>
          <p:cNvSpPr/>
          <p:nvPr/>
        </p:nvSpPr>
        <p:spPr>
          <a:xfrm>
            <a:off x="4045071" y="1079152"/>
            <a:ext cx="1281672" cy="1281672"/>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4800" b="1" dirty="0">
                <a:latin typeface="+mj-lt"/>
              </a:rPr>
              <a:t>02</a:t>
            </a:r>
            <a:endParaRPr lang="zh-CN" altLang="en-US" sz="4800" b="1" dirty="0">
              <a:latin typeface="+mj-lt"/>
            </a:endParaRPr>
          </a:p>
        </p:txBody>
      </p:sp>
      <p:cxnSp>
        <p:nvCxnSpPr>
          <p:cNvPr id="17" name="直接连接符 16">
            <a:extLst>
              <a:ext uri="{FF2B5EF4-FFF2-40B4-BE49-F238E27FC236}">
                <a16:creationId xmlns:a16="http://schemas.microsoft.com/office/drawing/2014/main" id="{8E7ADB38-36E5-4AB9-BD2C-5E927899E6B0}"/>
              </a:ext>
            </a:extLst>
          </p:cNvPr>
          <p:cNvCxnSpPr/>
          <p:nvPr/>
        </p:nvCxnSpPr>
        <p:spPr>
          <a:xfrm>
            <a:off x="2860465" y="3572876"/>
            <a:ext cx="381495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1630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3094673" y="108306"/>
            <a:ext cx="2954655" cy="369332"/>
          </a:xfrm>
          <a:prstGeom prst="rect">
            <a:avLst/>
          </a:prstGeom>
          <a:noFill/>
        </p:spPr>
        <p:txBody>
          <a:bodyPr wrap="none">
            <a:spAutoFit/>
          </a:bodyPr>
          <a:lstStyle/>
          <a:p>
            <a:pPr algn="ctr">
              <a:defRPr/>
            </a:pPr>
            <a:r>
              <a:rPr lang="zh-CN" altLang="en-US" sz="1800" b="1" kern="10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rPr>
              <a:t>第二部分：研究方法及过程</a:t>
            </a:r>
          </a:p>
        </p:txBody>
      </p:sp>
      <p:sp>
        <p:nvSpPr>
          <p:cNvPr id="5" name="矩形 4"/>
          <p:cNvSpPr/>
          <p:nvPr/>
        </p:nvSpPr>
        <p:spPr>
          <a:xfrm>
            <a:off x="3465767" y="477638"/>
            <a:ext cx="2212465" cy="215444"/>
          </a:xfrm>
          <a:prstGeom prst="rect">
            <a:avLst/>
          </a:prstGeom>
        </p:spPr>
        <p:txBody>
          <a:bodyPr wrap="none">
            <a:spAutoFit/>
          </a:bodyPr>
          <a:lstStyle/>
          <a:p>
            <a:pPr lvl="0" algn="ctr" fontAlgn="base">
              <a:spcBef>
                <a:spcPct val="0"/>
              </a:spcBef>
              <a:spcAft>
                <a:spcPct val="0"/>
              </a:spcAft>
              <a:defRPr/>
            </a:pPr>
            <a:r>
              <a:rPr lang="en-US" altLang="zh-CN" sz="800">
                <a:solidFill>
                  <a:schemeClr val="accent2"/>
                </a:solidFill>
                <a:latin typeface="+mj-lt"/>
                <a:ea typeface="方正兰亭黑_GBK"/>
              </a:rPr>
              <a:t>RESEARCH METHODS AND PROCESSES</a:t>
            </a:r>
          </a:p>
        </p:txBody>
      </p:sp>
      <p:grpSp>
        <p:nvGrpSpPr>
          <p:cNvPr id="3" name="组合 2">
            <a:extLst>
              <a:ext uri="{FF2B5EF4-FFF2-40B4-BE49-F238E27FC236}">
                <a16:creationId xmlns:a16="http://schemas.microsoft.com/office/drawing/2014/main" id="{E3993FFF-2700-47F9-BDC1-266EFE9E50C2}"/>
              </a:ext>
            </a:extLst>
          </p:cNvPr>
          <p:cNvGrpSpPr/>
          <p:nvPr/>
        </p:nvGrpSpPr>
        <p:grpSpPr>
          <a:xfrm>
            <a:off x="573314" y="1480456"/>
            <a:ext cx="1451428" cy="1451428"/>
            <a:chOff x="863600" y="1393371"/>
            <a:chExt cx="1451428" cy="1451428"/>
          </a:xfrm>
        </p:grpSpPr>
        <p:sp>
          <p:nvSpPr>
            <p:cNvPr id="2" name="椭圆 1">
              <a:extLst>
                <a:ext uri="{FF2B5EF4-FFF2-40B4-BE49-F238E27FC236}">
                  <a16:creationId xmlns:a16="http://schemas.microsoft.com/office/drawing/2014/main" id="{4244054B-B781-4100-A73B-197EFF1E0E14}"/>
                </a:ext>
              </a:extLst>
            </p:cNvPr>
            <p:cNvSpPr/>
            <p:nvPr/>
          </p:nvSpPr>
          <p:spPr>
            <a:xfrm>
              <a:off x="965200" y="1494971"/>
              <a:ext cx="1248229" cy="124822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205F16EF-8B98-4D3B-AA6C-094349C116FF}"/>
                </a:ext>
              </a:extLst>
            </p:cNvPr>
            <p:cNvSpPr/>
            <p:nvPr/>
          </p:nvSpPr>
          <p:spPr>
            <a:xfrm>
              <a:off x="863600" y="1393371"/>
              <a:ext cx="1451428" cy="1451428"/>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a:extLst>
              <a:ext uri="{FF2B5EF4-FFF2-40B4-BE49-F238E27FC236}">
                <a16:creationId xmlns:a16="http://schemas.microsoft.com/office/drawing/2014/main" id="{53D7371F-638F-426C-B952-BF466A45EC05}"/>
              </a:ext>
            </a:extLst>
          </p:cNvPr>
          <p:cNvGrpSpPr/>
          <p:nvPr/>
        </p:nvGrpSpPr>
        <p:grpSpPr>
          <a:xfrm>
            <a:off x="2755295" y="1480456"/>
            <a:ext cx="1451428" cy="1451428"/>
            <a:chOff x="863600" y="1393371"/>
            <a:chExt cx="1451428" cy="1451428"/>
          </a:xfrm>
        </p:grpSpPr>
        <p:sp>
          <p:nvSpPr>
            <p:cNvPr id="18" name="椭圆 17">
              <a:extLst>
                <a:ext uri="{FF2B5EF4-FFF2-40B4-BE49-F238E27FC236}">
                  <a16:creationId xmlns:a16="http://schemas.microsoft.com/office/drawing/2014/main" id="{01D64638-A0DE-4750-9438-15233BECF10D}"/>
                </a:ext>
              </a:extLst>
            </p:cNvPr>
            <p:cNvSpPr/>
            <p:nvPr/>
          </p:nvSpPr>
          <p:spPr>
            <a:xfrm>
              <a:off x="965200" y="1494971"/>
              <a:ext cx="1248229" cy="124822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38AF5361-1344-4459-B417-F0ED2E3E43A9}"/>
                </a:ext>
              </a:extLst>
            </p:cNvPr>
            <p:cNvSpPr/>
            <p:nvPr/>
          </p:nvSpPr>
          <p:spPr>
            <a:xfrm>
              <a:off x="863600" y="1393371"/>
              <a:ext cx="1451428" cy="1451428"/>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a:extLst>
              <a:ext uri="{FF2B5EF4-FFF2-40B4-BE49-F238E27FC236}">
                <a16:creationId xmlns:a16="http://schemas.microsoft.com/office/drawing/2014/main" id="{FCC30788-A0D2-491C-9B1A-854833BF0618}"/>
              </a:ext>
            </a:extLst>
          </p:cNvPr>
          <p:cNvGrpSpPr/>
          <p:nvPr/>
        </p:nvGrpSpPr>
        <p:grpSpPr>
          <a:xfrm>
            <a:off x="4937276" y="1480456"/>
            <a:ext cx="1451428" cy="1451428"/>
            <a:chOff x="863600" y="1393371"/>
            <a:chExt cx="1451428" cy="1451428"/>
          </a:xfrm>
        </p:grpSpPr>
        <p:sp>
          <p:nvSpPr>
            <p:cNvPr id="21" name="椭圆 20">
              <a:extLst>
                <a:ext uri="{FF2B5EF4-FFF2-40B4-BE49-F238E27FC236}">
                  <a16:creationId xmlns:a16="http://schemas.microsoft.com/office/drawing/2014/main" id="{A22C9FF3-3317-4022-9369-03F94CC63BB1}"/>
                </a:ext>
              </a:extLst>
            </p:cNvPr>
            <p:cNvSpPr/>
            <p:nvPr/>
          </p:nvSpPr>
          <p:spPr>
            <a:xfrm>
              <a:off x="965200" y="1494971"/>
              <a:ext cx="1248229" cy="124822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a:extLst>
                <a:ext uri="{FF2B5EF4-FFF2-40B4-BE49-F238E27FC236}">
                  <a16:creationId xmlns:a16="http://schemas.microsoft.com/office/drawing/2014/main" id="{83FB0828-EF03-465D-ABC0-995947CF6DBF}"/>
                </a:ext>
              </a:extLst>
            </p:cNvPr>
            <p:cNvSpPr/>
            <p:nvPr/>
          </p:nvSpPr>
          <p:spPr>
            <a:xfrm>
              <a:off x="863600" y="1393371"/>
              <a:ext cx="1451428" cy="1451428"/>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a:extLst>
              <a:ext uri="{FF2B5EF4-FFF2-40B4-BE49-F238E27FC236}">
                <a16:creationId xmlns:a16="http://schemas.microsoft.com/office/drawing/2014/main" id="{BD523906-8D47-4EAA-A4FB-B8403300916A}"/>
              </a:ext>
            </a:extLst>
          </p:cNvPr>
          <p:cNvGrpSpPr/>
          <p:nvPr/>
        </p:nvGrpSpPr>
        <p:grpSpPr>
          <a:xfrm>
            <a:off x="7119258" y="1480456"/>
            <a:ext cx="1451428" cy="1451428"/>
            <a:chOff x="863600" y="1393371"/>
            <a:chExt cx="1451428" cy="1451428"/>
          </a:xfrm>
        </p:grpSpPr>
        <p:sp>
          <p:nvSpPr>
            <p:cNvPr id="24" name="椭圆 23">
              <a:extLst>
                <a:ext uri="{FF2B5EF4-FFF2-40B4-BE49-F238E27FC236}">
                  <a16:creationId xmlns:a16="http://schemas.microsoft.com/office/drawing/2014/main" id="{C605364E-223E-4E62-A6BF-479E07F16A2F}"/>
                </a:ext>
              </a:extLst>
            </p:cNvPr>
            <p:cNvSpPr/>
            <p:nvPr/>
          </p:nvSpPr>
          <p:spPr>
            <a:xfrm>
              <a:off x="965200" y="1494971"/>
              <a:ext cx="1248229" cy="124822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8D2126B1-8328-4216-ADFB-F72B467EFC43}"/>
                </a:ext>
              </a:extLst>
            </p:cNvPr>
            <p:cNvSpPr/>
            <p:nvPr/>
          </p:nvSpPr>
          <p:spPr>
            <a:xfrm>
              <a:off x="863600" y="1393371"/>
              <a:ext cx="1451428" cy="1451428"/>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 name="矩形 25">
            <a:extLst>
              <a:ext uri="{FF2B5EF4-FFF2-40B4-BE49-F238E27FC236}">
                <a16:creationId xmlns:a16="http://schemas.microsoft.com/office/drawing/2014/main" id="{05B888C4-C5F2-425E-B6E2-9805B9DEA2F2}"/>
              </a:ext>
            </a:extLst>
          </p:cNvPr>
          <p:cNvSpPr/>
          <p:nvPr/>
        </p:nvSpPr>
        <p:spPr bwMode="auto">
          <a:xfrm>
            <a:off x="703768" y="3033484"/>
            <a:ext cx="1107997" cy="369332"/>
          </a:xfrm>
          <a:prstGeom prst="rect">
            <a:avLst/>
          </a:prstGeom>
          <a:noFill/>
        </p:spPr>
        <p:txBody>
          <a:bodyPr wrap="none">
            <a:spAutoFit/>
          </a:bodyPr>
          <a:lstStyle/>
          <a:p>
            <a:pPr algn="ctr">
              <a:defRPr/>
            </a:pP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研究方法</a:t>
            </a:r>
          </a:p>
        </p:txBody>
      </p:sp>
      <p:sp>
        <p:nvSpPr>
          <p:cNvPr id="27" name="矩形 26">
            <a:extLst>
              <a:ext uri="{FF2B5EF4-FFF2-40B4-BE49-F238E27FC236}">
                <a16:creationId xmlns:a16="http://schemas.microsoft.com/office/drawing/2014/main" id="{25B6830D-9B9F-4089-A00C-F0A6B2155791}"/>
              </a:ext>
            </a:extLst>
          </p:cNvPr>
          <p:cNvSpPr/>
          <p:nvPr/>
        </p:nvSpPr>
        <p:spPr>
          <a:xfrm>
            <a:off x="211055" y="3407870"/>
            <a:ext cx="2093425" cy="923330"/>
          </a:xfrm>
          <a:prstGeom prst="rect">
            <a:avLst/>
          </a:prstGeom>
        </p:spPr>
        <p:txBody>
          <a:bodyPr wrap="square">
            <a:spAutoFit/>
          </a:bodyPr>
          <a:lstStyle/>
          <a:p>
            <a:pPr algn="ctr">
              <a:lnSpc>
                <a:spcPct val="150000"/>
              </a:lnSpc>
            </a:pPr>
            <a:r>
              <a:rPr lang="en-US" altLang="zh-CN" sz="900">
                <a:solidFill>
                  <a:schemeClr val="tx1">
                    <a:lumMod val="85000"/>
                    <a:lumOff val="15000"/>
                  </a:schemeClr>
                </a:solidFill>
              </a:rPr>
              <a:t>Lorem ipsum dolor sit amet, consectetur adipiscing elit. Donec luctus nibh sit amet sem vulputate venenatis bibendum orci pulvinar. </a:t>
            </a:r>
          </a:p>
        </p:txBody>
      </p:sp>
      <p:cxnSp>
        <p:nvCxnSpPr>
          <p:cNvPr id="28" name="直接连接符 27">
            <a:extLst>
              <a:ext uri="{FF2B5EF4-FFF2-40B4-BE49-F238E27FC236}">
                <a16:creationId xmlns:a16="http://schemas.microsoft.com/office/drawing/2014/main" id="{FB850683-91CF-4EE6-8FB6-87C01DE467AF}"/>
              </a:ext>
            </a:extLst>
          </p:cNvPr>
          <p:cNvCxnSpPr/>
          <p:nvPr/>
        </p:nvCxnSpPr>
        <p:spPr>
          <a:xfrm>
            <a:off x="1166601" y="3407870"/>
            <a:ext cx="182332"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9" name="矩形 28">
            <a:extLst>
              <a:ext uri="{FF2B5EF4-FFF2-40B4-BE49-F238E27FC236}">
                <a16:creationId xmlns:a16="http://schemas.microsoft.com/office/drawing/2014/main" id="{B096C100-3D73-49E5-AD6C-AB2C2CA22BBB}"/>
              </a:ext>
            </a:extLst>
          </p:cNvPr>
          <p:cNvSpPr/>
          <p:nvPr/>
        </p:nvSpPr>
        <p:spPr bwMode="auto">
          <a:xfrm>
            <a:off x="2911767" y="3028430"/>
            <a:ext cx="1107997" cy="369332"/>
          </a:xfrm>
          <a:prstGeom prst="rect">
            <a:avLst/>
          </a:prstGeom>
          <a:noFill/>
        </p:spPr>
        <p:txBody>
          <a:bodyPr wrap="none">
            <a:spAutoFit/>
          </a:bodyPr>
          <a:lstStyle/>
          <a:p>
            <a:pPr algn="ctr">
              <a:defRPr/>
            </a:pP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研究方法</a:t>
            </a:r>
          </a:p>
        </p:txBody>
      </p:sp>
      <p:sp>
        <p:nvSpPr>
          <p:cNvPr id="30" name="矩形 29">
            <a:extLst>
              <a:ext uri="{FF2B5EF4-FFF2-40B4-BE49-F238E27FC236}">
                <a16:creationId xmlns:a16="http://schemas.microsoft.com/office/drawing/2014/main" id="{BD25A8AA-B768-489C-A207-DD6C1BE9EE1E}"/>
              </a:ext>
            </a:extLst>
          </p:cNvPr>
          <p:cNvSpPr/>
          <p:nvPr/>
        </p:nvSpPr>
        <p:spPr>
          <a:xfrm>
            <a:off x="2419054" y="3402816"/>
            <a:ext cx="2093425" cy="923330"/>
          </a:xfrm>
          <a:prstGeom prst="rect">
            <a:avLst/>
          </a:prstGeom>
        </p:spPr>
        <p:txBody>
          <a:bodyPr wrap="square">
            <a:spAutoFit/>
          </a:bodyPr>
          <a:lstStyle/>
          <a:p>
            <a:pPr algn="ctr">
              <a:lnSpc>
                <a:spcPct val="150000"/>
              </a:lnSpc>
            </a:pPr>
            <a:r>
              <a:rPr lang="en-US" altLang="zh-CN" sz="900">
                <a:solidFill>
                  <a:schemeClr val="tx1">
                    <a:lumMod val="85000"/>
                    <a:lumOff val="15000"/>
                  </a:schemeClr>
                </a:solidFill>
              </a:rPr>
              <a:t>Lorem ipsum dolor sit amet, consectetur adipiscing elit. Donec luctus nibh sit amet sem vulputate venenatis bibendum orci pulvinar. </a:t>
            </a:r>
          </a:p>
        </p:txBody>
      </p:sp>
      <p:cxnSp>
        <p:nvCxnSpPr>
          <p:cNvPr id="31" name="直接连接符 30">
            <a:extLst>
              <a:ext uri="{FF2B5EF4-FFF2-40B4-BE49-F238E27FC236}">
                <a16:creationId xmlns:a16="http://schemas.microsoft.com/office/drawing/2014/main" id="{67A924FD-8BB5-4AD5-B8C9-64E11D796290}"/>
              </a:ext>
            </a:extLst>
          </p:cNvPr>
          <p:cNvCxnSpPr/>
          <p:nvPr/>
        </p:nvCxnSpPr>
        <p:spPr>
          <a:xfrm>
            <a:off x="3374600" y="3402816"/>
            <a:ext cx="182332"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0" name="矩形 39">
            <a:extLst>
              <a:ext uri="{FF2B5EF4-FFF2-40B4-BE49-F238E27FC236}">
                <a16:creationId xmlns:a16="http://schemas.microsoft.com/office/drawing/2014/main" id="{A7267419-53FD-4D5D-B2B9-AE8E30F1F8E0}"/>
              </a:ext>
            </a:extLst>
          </p:cNvPr>
          <p:cNvSpPr/>
          <p:nvPr/>
        </p:nvSpPr>
        <p:spPr bwMode="auto">
          <a:xfrm>
            <a:off x="5124232" y="3028430"/>
            <a:ext cx="1107997" cy="369332"/>
          </a:xfrm>
          <a:prstGeom prst="rect">
            <a:avLst/>
          </a:prstGeom>
          <a:noFill/>
        </p:spPr>
        <p:txBody>
          <a:bodyPr wrap="none">
            <a:spAutoFit/>
          </a:bodyPr>
          <a:lstStyle/>
          <a:p>
            <a:pPr algn="ctr">
              <a:defRPr/>
            </a:pP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研究方法</a:t>
            </a:r>
          </a:p>
        </p:txBody>
      </p:sp>
      <p:sp>
        <p:nvSpPr>
          <p:cNvPr id="41" name="矩形 40">
            <a:extLst>
              <a:ext uri="{FF2B5EF4-FFF2-40B4-BE49-F238E27FC236}">
                <a16:creationId xmlns:a16="http://schemas.microsoft.com/office/drawing/2014/main" id="{44BC0EF5-8FDE-48CC-9EE5-BF673AB6B802}"/>
              </a:ext>
            </a:extLst>
          </p:cNvPr>
          <p:cNvSpPr/>
          <p:nvPr/>
        </p:nvSpPr>
        <p:spPr>
          <a:xfrm>
            <a:off x="4631519" y="3402816"/>
            <a:ext cx="2093425" cy="923330"/>
          </a:xfrm>
          <a:prstGeom prst="rect">
            <a:avLst/>
          </a:prstGeom>
        </p:spPr>
        <p:txBody>
          <a:bodyPr wrap="square">
            <a:spAutoFit/>
          </a:bodyPr>
          <a:lstStyle/>
          <a:p>
            <a:pPr algn="ctr">
              <a:lnSpc>
                <a:spcPct val="150000"/>
              </a:lnSpc>
            </a:pPr>
            <a:r>
              <a:rPr lang="en-US" altLang="zh-CN" sz="900">
                <a:solidFill>
                  <a:schemeClr val="tx1">
                    <a:lumMod val="85000"/>
                    <a:lumOff val="15000"/>
                  </a:schemeClr>
                </a:solidFill>
              </a:rPr>
              <a:t>Lorem ipsum dolor sit amet, consectetur adipiscing elit. Donec luctus nibh sit amet sem vulputate venenatis bibendum orci pulvinar. </a:t>
            </a:r>
          </a:p>
        </p:txBody>
      </p:sp>
      <p:cxnSp>
        <p:nvCxnSpPr>
          <p:cNvPr id="42" name="直接连接符 41">
            <a:extLst>
              <a:ext uri="{FF2B5EF4-FFF2-40B4-BE49-F238E27FC236}">
                <a16:creationId xmlns:a16="http://schemas.microsoft.com/office/drawing/2014/main" id="{1DFCFFF5-AD1D-425E-9E96-6298E9F4AEEA}"/>
              </a:ext>
            </a:extLst>
          </p:cNvPr>
          <p:cNvCxnSpPr/>
          <p:nvPr/>
        </p:nvCxnSpPr>
        <p:spPr>
          <a:xfrm>
            <a:off x="5587065" y="3402816"/>
            <a:ext cx="182332"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3" name="矩形 42">
            <a:extLst>
              <a:ext uri="{FF2B5EF4-FFF2-40B4-BE49-F238E27FC236}">
                <a16:creationId xmlns:a16="http://schemas.microsoft.com/office/drawing/2014/main" id="{CC9F993F-6642-4B68-8C44-D3BC4911BF8B}"/>
              </a:ext>
            </a:extLst>
          </p:cNvPr>
          <p:cNvSpPr/>
          <p:nvPr/>
        </p:nvSpPr>
        <p:spPr bwMode="auto">
          <a:xfrm>
            <a:off x="7362112" y="3028430"/>
            <a:ext cx="1107997" cy="369332"/>
          </a:xfrm>
          <a:prstGeom prst="rect">
            <a:avLst/>
          </a:prstGeom>
          <a:noFill/>
        </p:spPr>
        <p:txBody>
          <a:bodyPr wrap="none">
            <a:spAutoFit/>
          </a:bodyPr>
          <a:lstStyle/>
          <a:p>
            <a:pPr algn="ctr">
              <a:defRPr/>
            </a:pP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研究方法</a:t>
            </a:r>
          </a:p>
        </p:txBody>
      </p:sp>
      <p:sp>
        <p:nvSpPr>
          <p:cNvPr id="44" name="矩形 43">
            <a:extLst>
              <a:ext uri="{FF2B5EF4-FFF2-40B4-BE49-F238E27FC236}">
                <a16:creationId xmlns:a16="http://schemas.microsoft.com/office/drawing/2014/main" id="{6EFE758C-2834-4374-A560-5D90C96F341C}"/>
              </a:ext>
            </a:extLst>
          </p:cNvPr>
          <p:cNvSpPr/>
          <p:nvPr/>
        </p:nvSpPr>
        <p:spPr>
          <a:xfrm>
            <a:off x="6869399" y="3402816"/>
            <a:ext cx="2093425" cy="923330"/>
          </a:xfrm>
          <a:prstGeom prst="rect">
            <a:avLst/>
          </a:prstGeom>
        </p:spPr>
        <p:txBody>
          <a:bodyPr wrap="square">
            <a:spAutoFit/>
          </a:bodyPr>
          <a:lstStyle/>
          <a:p>
            <a:pPr algn="ctr">
              <a:lnSpc>
                <a:spcPct val="150000"/>
              </a:lnSpc>
            </a:pPr>
            <a:r>
              <a:rPr lang="en-US" altLang="zh-CN" sz="900">
                <a:solidFill>
                  <a:schemeClr val="tx1">
                    <a:lumMod val="85000"/>
                    <a:lumOff val="15000"/>
                  </a:schemeClr>
                </a:solidFill>
              </a:rPr>
              <a:t>Lorem ipsum dolor sit amet, consectetur adipiscing elit. Donec luctus nibh sit amet sem vulputate venenatis bibendum orci pulvinar. </a:t>
            </a:r>
          </a:p>
        </p:txBody>
      </p:sp>
      <p:cxnSp>
        <p:nvCxnSpPr>
          <p:cNvPr id="45" name="直接连接符 44">
            <a:extLst>
              <a:ext uri="{FF2B5EF4-FFF2-40B4-BE49-F238E27FC236}">
                <a16:creationId xmlns:a16="http://schemas.microsoft.com/office/drawing/2014/main" id="{254A9D05-BAEA-4C4E-9022-24E5BD15106A}"/>
              </a:ext>
            </a:extLst>
          </p:cNvPr>
          <p:cNvCxnSpPr/>
          <p:nvPr/>
        </p:nvCxnSpPr>
        <p:spPr>
          <a:xfrm>
            <a:off x="7824945" y="3402816"/>
            <a:ext cx="182332" cy="0"/>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46" name="组合 45">
            <a:extLst>
              <a:ext uri="{FF2B5EF4-FFF2-40B4-BE49-F238E27FC236}">
                <a16:creationId xmlns:a16="http://schemas.microsoft.com/office/drawing/2014/main" id="{FBA1D44B-6882-493A-92D3-0B316BC657D1}"/>
              </a:ext>
            </a:extLst>
          </p:cNvPr>
          <p:cNvGrpSpPr/>
          <p:nvPr/>
        </p:nvGrpSpPr>
        <p:grpSpPr>
          <a:xfrm>
            <a:off x="7666198" y="1987552"/>
            <a:ext cx="429897" cy="437237"/>
            <a:chOff x="1411289" y="1689100"/>
            <a:chExt cx="650875" cy="661988"/>
          </a:xfrm>
          <a:solidFill>
            <a:schemeClr val="bg1"/>
          </a:solidFill>
        </p:grpSpPr>
        <p:sp>
          <p:nvSpPr>
            <p:cNvPr id="47" name="Freeform 7">
              <a:extLst>
                <a:ext uri="{FF2B5EF4-FFF2-40B4-BE49-F238E27FC236}">
                  <a16:creationId xmlns:a16="http://schemas.microsoft.com/office/drawing/2014/main" id="{889FD290-B739-4AEA-8F82-431E69109F9C}"/>
                </a:ext>
              </a:extLst>
            </p:cNvPr>
            <p:cNvSpPr>
              <a:spLocks noEditPoints="1"/>
            </p:cNvSpPr>
            <p:nvPr/>
          </p:nvSpPr>
          <p:spPr bwMode="auto">
            <a:xfrm>
              <a:off x="1411289" y="1689100"/>
              <a:ext cx="514350" cy="630238"/>
            </a:xfrm>
            <a:custGeom>
              <a:avLst/>
              <a:gdLst>
                <a:gd name="T0" fmla="*/ 107 w 187"/>
                <a:gd name="T1" fmla="*/ 166 h 229"/>
                <a:gd name="T2" fmla="*/ 119 w 187"/>
                <a:gd name="T3" fmla="*/ 159 h 229"/>
                <a:gd name="T4" fmla="*/ 139 w 187"/>
                <a:gd name="T5" fmla="*/ 159 h 229"/>
                <a:gd name="T6" fmla="*/ 139 w 187"/>
                <a:gd name="T7" fmla="*/ 110 h 229"/>
                <a:gd name="T8" fmla="*/ 141 w 187"/>
                <a:gd name="T9" fmla="*/ 101 h 229"/>
                <a:gd name="T10" fmla="*/ 154 w 187"/>
                <a:gd name="T11" fmla="*/ 96 h 229"/>
                <a:gd name="T12" fmla="*/ 166 w 187"/>
                <a:gd name="T13" fmla="*/ 96 h 229"/>
                <a:gd name="T14" fmla="*/ 166 w 187"/>
                <a:gd name="T15" fmla="*/ 31 h 229"/>
                <a:gd name="T16" fmla="*/ 158 w 187"/>
                <a:gd name="T17" fmla="*/ 22 h 229"/>
                <a:gd name="T18" fmla="*/ 16 w 187"/>
                <a:gd name="T19" fmla="*/ 22 h 229"/>
                <a:gd name="T20" fmla="*/ 25 w 187"/>
                <a:gd name="T21" fmla="*/ 14 h 229"/>
                <a:gd name="T22" fmla="*/ 166 w 187"/>
                <a:gd name="T23" fmla="*/ 14 h 229"/>
                <a:gd name="T24" fmla="*/ 174 w 187"/>
                <a:gd name="T25" fmla="*/ 21 h 229"/>
                <a:gd name="T26" fmla="*/ 174 w 187"/>
                <a:gd name="T27" fmla="*/ 96 h 229"/>
                <a:gd name="T28" fmla="*/ 187 w 187"/>
                <a:gd name="T29" fmla="*/ 96 h 229"/>
                <a:gd name="T30" fmla="*/ 187 w 187"/>
                <a:gd name="T31" fmla="*/ 8 h 229"/>
                <a:gd name="T32" fmla="*/ 180 w 187"/>
                <a:gd name="T33" fmla="*/ 0 h 229"/>
                <a:gd name="T34" fmla="*/ 23 w 187"/>
                <a:gd name="T35" fmla="*/ 0 h 229"/>
                <a:gd name="T36" fmla="*/ 0 w 187"/>
                <a:gd name="T37" fmla="*/ 22 h 229"/>
                <a:gd name="T38" fmla="*/ 0 w 187"/>
                <a:gd name="T39" fmla="*/ 221 h 229"/>
                <a:gd name="T40" fmla="*/ 8 w 187"/>
                <a:gd name="T41" fmla="*/ 229 h 229"/>
                <a:gd name="T42" fmla="*/ 151 w 187"/>
                <a:gd name="T43" fmla="*/ 229 h 229"/>
                <a:gd name="T44" fmla="*/ 112 w 187"/>
                <a:gd name="T45" fmla="*/ 182 h 229"/>
                <a:gd name="T46" fmla="*/ 107 w 187"/>
                <a:gd name="T47" fmla="*/ 166 h 229"/>
                <a:gd name="T48" fmla="*/ 41 w 187"/>
                <a:gd name="T49" fmla="*/ 53 h 229"/>
                <a:gd name="T50" fmla="*/ 126 w 187"/>
                <a:gd name="T51" fmla="*/ 53 h 229"/>
                <a:gd name="T52" fmla="*/ 126 w 187"/>
                <a:gd name="T53" fmla="*/ 69 h 229"/>
                <a:gd name="T54" fmla="*/ 41 w 187"/>
                <a:gd name="T55" fmla="*/ 69 h 229"/>
                <a:gd name="T56" fmla="*/ 41 w 187"/>
                <a:gd name="T57" fmla="*/ 53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229">
                  <a:moveTo>
                    <a:pt x="107" y="166"/>
                  </a:moveTo>
                  <a:cubicBezTo>
                    <a:pt x="107" y="164"/>
                    <a:pt x="110" y="159"/>
                    <a:pt x="119" y="159"/>
                  </a:cubicBezTo>
                  <a:cubicBezTo>
                    <a:pt x="139" y="159"/>
                    <a:pt x="139" y="159"/>
                    <a:pt x="139" y="159"/>
                  </a:cubicBezTo>
                  <a:cubicBezTo>
                    <a:pt x="139" y="110"/>
                    <a:pt x="139" y="110"/>
                    <a:pt x="139" y="110"/>
                  </a:cubicBezTo>
                  <a:cubicBezTo>
                    <a:pt x="139" y="107"/>
                    <a:pt x="139" y="104"/>
                    <a:pt x="141" y="101"/>
                  </a:cubicBezTo>
                  <a:cubicBezTo>
                    <a:pt x="143" y="98"/>
                    <a:pt x="147" y="96"/>
                    <a:pt x="154" y="96"/>
                  </a:cubicBezTo>
                  <a:cubicBezTo>
                    <a:pt x="166" y="96"/>
                    <a:pt x="166" y="96"/>
                    <a:pt x="166" y="96"/>
                  </a:cubicBezTo>
                  <a:cubicBezTo>
                    <a:pt x="166" y="31"/>
                    <a:pt x="166" y="31"/>
                    <a:pt x="166" y="31"/>
                  </a:cubicBezTo>
                  <a:cubicBezTo>
                    <a:pt x="166" y="26"/>
                    <a:pt x="162" y="22"/>
                    <a:pt x="158" y="22"/>
                  </a:cubicBezTo>
                  <a:cubicBezTo>
                    <a:pt x="16" y="22"/>
                    <a:pt x="16" y="22"/>
                    <a:pt x="16" y="22"/>
                  </a:cubicBezTo>
                  <a:cubicBezTo>
                    <a:pt x="16" y="17"/>
                    <a:pt x="25" y="14"/>
                    <a:pt x="25" y="14"/>
                  </a:cubicBezTo>
                  <a:cubicBezTo>
                    <a:pt x="166" y="14"/>
                    <a:pt x="166" y="14"/>
                    <a:pt x="166" y="14"/>
                  </a:cubicBezTo>
                  <a:cubicBezTo>
                    <a:pt x="175" y="14"/>
                    <a:pt x="174" y="21"/>
                    <a:pt x="174" y="21"/>
                  </a:cubicBezTo>
                  <a:cubicBezTo>
                    <a:pt x="174" y="96"/>
                    <a:pt x="174" y="96"/>
                    <a:pt x="174" y="96"/>
                  </a:cubicBezTo>
                  <a:cubicBezTo>
                    <a:pt x="187" y="96"/>
                    <a:pt x="187" y="96"/>
                    <a:pt x="187" y="96"/>
                  </a:cubicBezTo>
                  <a:cubicBezTo>
                    <a:pt x="187" y="8"/>
                    <a:pt x="187" y="8"/>
                    <a:pt x="187" y="8"/>
                  </a:cubicBezTo>
                  <a:cubicBezTo>
                    <a:pt x="187" y="2"/>
                    <a:pt x="180" y="0"/>
                    <a:pt x="180" y="0"/>
                  </a:cubicBezTo>
                  <a:cubicBezTo>
                    <a:pt x="23" y="0"/>
                    <a:pt x="23" y="0"/>
                    <a:pt x="23" y="0"/>
                  </a:cubicBezTo>
                  <a:cubicBezTo>
                    <a:pt x="0" y="0"/>
                    <a:pt x="0" y="22"/>
                    <a:pt x="0" y="22"/>
                  </a:cubicBezTo>
                  <a:cubicBezTo>
                    <a:pt x="0" y="221"/>
                    <a:pt x="0" y="221"/>
                    <a:pt x="0" y="221"/>
                  </a:cubicBezTo>
                  <a:cubicBezTo>
                    <a:pt x="0" y="225"/>
                    <a:pt x="4" y="229"/>
                    <a:pt x="8" y="229"/>
                  </a:cubicBezTo>
                  <a:cubicBezTo>
                    <a:pt x="151" y="229"/>
                    <a:pt x="151" y="229"/>
                    <a:pt x="151" y="229"/>
                  </a:cubicBezTo>
                  <a:cubicBezTo>
                    <a:pt x="112" y="182"/>
                    <a:pt x="112" y="182"/>
                    <a:pt x="112" y="182"/>
                  </a:cubicBezTo>
                  <a:cubicBezTo>
                    <a:pt x="109" y="179"/>
                    <a:pt x="104" y="173"/>
                    <a:pt x="107" y="166"/>
                  </a:cubicBezTo>
                  <a:close/>
                  <a:moveTo>
                    <a:pt x="41" y="53"/>
                  </a:moveTo>
                  <a:cubicBezTo>
                    <a:pt x="126" y="53"/>
                    <a:pt x="126" y="53"/>
                    <a:pt x="126" y="53"/>
                  </a:cubicBezTo>
                  <a:cubicBezTo>
                    <a:pt x="126" y="69"/>
                    <a:pt x="126" y="69"/>
                    <a:pt x="126" y="69"/>
                  </a:cubicBezTo>
                  <a:cubicBezTo>
                    <a:pt x="41" y="69"/>
                    <a:pt x="41" y="69"/>
                    <a:pt x="41" y="69"/>
                  </a:cubicBezTo>
                  <a:lnTo>
                    <a:pt x="41" y="53"/>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8" name="Freeform 8">
              <a:extLst>
                <a:ext uri="{FF2B5EF4-FFF2-40B4-BE49-F238E27FC236}">
                  <a16:creationId xmlns:a16="http://schemas.microsoft.com/office/drawing/2014/main" id="{204B43B4-ED89-461C-B433-0D77F13B9762}"/>
                </a:ext>
              </a:extLst>
            </p:cNvPr>
            <p:cNvSpPr>
              <a:spLocks/>
            </p:cNvSpPr>
            <p:nvPr/>
          </p:nvSpPr>
          <p:spPr bwMode="auto">
            <a:xfrm>
              <a:off x="1738314" y="1982788"/>
              <a:ext cx="323850" cy="368300"/>
            </a:xfrm>
            <a:custGeom>
              <a:avLst/>
              <a:gdLst>
                <a:gd name="T0" fmla="*/ 117 w 118"/>
                <a:gd name="T1" fmla="*/ 64 h 134"/>
                <a:gd name="T2" fmla="*/ 113 w 118"/>
                <a:gd name="T3" fmla="*/ 61 h 134"/>
                <a:gd name="T4" fmla="*/ 86 w 118"/>
                <a:gd name="T5" fmla="*/ 61 h 134"/>
                <a:gd name="T6" fmla="*/ 86 w 118"/>
                <a:gd name="T7" fmla="*/ 8 h 134"/>
                <a:gd name="T8" fmla="*/ 78 w 118"/>
                <a:gd name="T9" fmla="*/ 0 h 134"/>
                <a:gd name="T10" fmla="*/ 40 w 118"/>
                <a:gd name="T11" fmla="*/ 0 h 134"/>
                <a:gd name="T12" fmla="*/ 32 w 118"/>
                <a:gd name="T13" fmla="*/ 8 h 134"/>
                <a:gd name="T14" fmla="*/ 32 w 118"/>
                <a:gd name="T15" fmla="*/ 61 h 134"/>
                <a:gd name="T16" fmla="*/ 5 w 118"/>
                <a:gd name="T17" fmla="*/ 61 h 134"/>
                <a:gd name="T18" fmla="*/ 1 w 118"/>
                <a:gd name="T19" fmla="*/ 64 h 134"/>
                <a:gd name="T20" fmla="*/ 2 w 118"/>
                <a:gd name="T21" fmla="*/ 69 h 134"/>
                <a:gd name="T22" fmla="*/ 54 w 118"/>
                <a:gd name="T23" fmla="*/ 131 h 134"/>
                <a:gd name="T24" fmla="*/ 64 w 118"/>
                <a:gd name="T25" fmla="*/ 131 h 134"/>
                <a:gd name="T26" fmla="*/ 117 w 118"/>
                <a:gd name="T27" fmla="*/ 69 h 134"/>
                <a:gd name="T28" fmla="*/ 117 w 118"/>
                <a:gd name="T29" fmla="*/ 6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8" h="134">
                  <a:moveTo>
                    <a:pt x="117" y="64"/>
                  </a:moveTo>
                  <a:cubicBezTo>
                    <a:pt x="116" y="62"/>
                    <a:pt x="115" y="61"/>
                    <a:pt x="113" y="61"/>
                  </a:cubicBezTo>
                  <a:cubicBezTo>
                    <a:pt x="86" y="61"/>
                    <a:pt x="86" y="61"/>
                    <a:pt x="86" y="61"/>
                  </a:cubicBezTo>
                  <a:cubicBezTo>
                    <a:pt x="86" y="61"/>
                    <a:pt x="86" y="28"/>
                    <a:pt x="86" y="8"/>
                  </a:cubicBezTo>
                  <a:cubicBezTo>
                    <a:pt x="86" y="3"/>
                    <a:pt x="83" y="0"/>
                    <a:pt x="78" y="0"/>
                  </a:cubicBezTo>
                  <a:cubicBezTo>
                    <a:pt x="40" y="0"/>
                    <a:pt x="40" y="0"/>
                    <a:pt x="40" y="0"/>
                  </a:cubicBezTo>
                  <a:cubicBezTo>
                    <a:pt x="36" y="0"/>
                    <a:pt x="32" y="3"/>
                    <a:pt x="32" y="8"/>
                  </a:cubicBezTo>
                  <a:cubicBezTo>
                    <a:pt x="32" y="28"/>
                    <a:pt x="32" y="61"/>
                    <a:pt x="32" y="61"/>
                  </a:cubicBezTo>
                  <a:cubicBezTo>
                    <a:pt x="5" y="61"/>
                    <a:pt x="5" y="61"/>
                    <a:pt x="5" y="61"/>
                  </a:cubicBezTo>
                  <a:cubicBezTo>
                    <a:pt x="3" y="61"/>
                    <a:pt x="2" y="62"/>
                    <a:pt x="1" y="64"/>
                  </a:cubicBezTo>
                  <a:cubicBezTo>
                    <a:pt x="0" y="65"/>
                    <a:pt x="1" y="67"/>
                    <a:pt x="2" y="69"/>
                  </a:cubicBezTo>
                  <a:cubicBezTo>
                    <a:pt x="54" y="131"/>
                    <a:pt x="54" y="131"/>
                    <a:pt x="54" y="131"/>
                  </a:cubicBezTo>
                  <a:cubicBezTo>
                    <a:pt x="57" y="134"/>
                    <a:pt x="61" y="134"/>
                    <a:pt x="64" y="131"/>
                  </a:cubicBezTo>
                  <a:cubicBezTo>
                    <a:pt x="117" y="69"/>
                    <a:pt x="117" y="69"/>
                    <a:pt x="117" y="69"/>
                  </a:cubicBezTo>
                  <a:cubicBezTo>
                    <a:pt x="118" y="67"/>
                    <a:pt x="118" y="65"/>
                    <a:pt x="117" y="6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49" name="Freeform 9">
            <a:extLst>
              <a:ext uri="{FF2B5EF4-FFF2-40B4-BE49-F238E27FC236}">
                <a16:creationId xmlns:a16="http://schemas.microsoft.com/office/drawing/2014/main" id="{AA3E627D-2DE1-4F4A-87B2-67DAA16EFED9}"/>
              </a:ext>
            </a:extLst>
          </p:cNvPr>
          <p:cNvSpPr>
            <a:spLocks noEditPoints="1"/>
          </p:cNvSpPr>
          <p:nvPr/>
        </p:nvSpPr>
        <p:spPr bwMode="auto">
          <a:xfrm>
            <a:off x="5419767" y="2003804"/>
            <a:ext cx="516925" cy="404732"/>
          </a:xfrm>
          <a:custGeom>
            <a:avLst/>
            <a:gdLst>
              <a:gd name="T0" fmla="*/ 234 w 285"/>
              <a:gd name="T1" fmla="*/ 84 h 223"/>
              <a:gd name="T2" fmla="*/ 225 w 285"/>
              <a:gd name="T3" fmla="*/ 84 h 223"/>
              <a:gd name="T4" fmla="*/ 207 w 285"/>
              <a:gd name="T5" fmla="*/ 79 h 223"/>
              <a:gd name="T6" fmla="*/ 207 w 285"/>
              <a:gd name="T7" fmla="*/ 99 h 223"/>
              <a:gd name="T8" fmla="*/ 207 w 285"/>
              <a:gd name="T9" fmla="*/ 79 h 223"/>
              <a:gd name="T10" fmla="*/ 224 w 285"/>
              <a:gd name="T11" fmla="*/ 73 h 223"/>
              <a:gd name="T12" fmla="*/ 224 w 285"/>
              <a:gd name="T13" fmla="*/ 60 h 223"/>
              <a:gd name="T14" fmla="*/ 282 w 285"/>
              <a:gd name="T15" fmla="*/ 88 h 223"/>
              <a:gd name="T16" fmla="*/ 270 w 285"/>
              <a:gd name="T17" fmla="*/ 85 h 223"/>
              <a:gd name="T18" fmla="*/ 147 w 285"/>
              <a:gd name="T19" fmla="*/ 96 h 223"/>
              <a:gd name="T20" fmla="*/ 211 w 285"/>
              <a:gd name="T21" fmla="*/ 26 h 223"/>
              <a:gd name="T22" fmla="*/ 220 w 285"/>
              <a:gd name="T23" fmla="*/ 17 h 223"/>
              <a:gd name="T24" fmla="*/ 282 w 285"/>
              <a:gd name="T25" fmla="*/ 88 h 223"/>
              <a:gd name="T26" fmla="*/ 224 w 285"/>
              <a:gd name="T27" fmla="*/ 39 h 223"/>
              <a:gd name="T28" fmla="*/ 161 w 285"/>
              <a:gd name="T29" fmla="*/ 101 h 223"/>
              <a:gd name="T30" fmla="*/ 261 w 285"/>
              <a:gd name="T31" fmla="*/ 76 h 223"/>
              <a:gd name="T32" fmla="*/ 113 w 285"/>
              <a:gd name="T33" fmla="*/ 153 h 223"/>
              <a:gd name="T34" fmla="*/ 113 w 285"/>
              <a:gd name="T35" fmla="*/ 132 h 223"/>
              <a:gd name="T36" fmla="*/ 83 w 285"/>
              <a:gd name="T37" fmla="*/ 126 h 223"/>
              <a:gd name="T38" fmla="*/ 83 w 285"/>
              <a:gd name="T39" fmla="*/ 147 h 223"/>
              <a:gd name="T40" fmla="*/ 83 w 285"/>
              <a:gd name="T41" fmla="*/ 126 h 223"/>
              <a:gd name="T42" fmla="*/ 104 w 285"/>
              <a:gd name="T43" fmla="*/ 111 h 223"/>
              <a:gd name="T44" fmla="*/ 104 w 285"/>
              <a:gd name="T45" fmla="*/ 126 h 223"/>
              <a:gd name="T46" fmla="*/ 190 w 285"/>
              <a:gd name="T47" fmla="*/ 187 h 223"/>
              <a:gd name="T48" fmla="*/ 27 w 285"/>
              <a:gd name="T49" fmla="*/ 223 h 223"/>
              <a:gd name="T50" fmla="*/ 71 w 285"/>
              <a:gd name="T51" fmla="*/ 75 h 223"/>
              <a:gd name="T52" fmla="*/ 69 w 285"/>
              <a:gd name="T53" fmla="*/ 36 h 223"/>
              <a:gd name="T54" fmla="*/ 69 w 285"/>
              <a:gd name="T55" fmla="*/ 23 h 223"/>
              <a:gd name="T56" fmla="*/ 73 w 285"/>
              <a:gd name="T57" fmla="*/ 0 h 223"/>
              <a:gd name="T58" fmla="*/ 117 w 285"/>
              <a:gd name="T59" fmla="*/ 23 h 223"/>
              <a:gd name="T60" fmla="*/ 134 w 285"/>
              <a:gd name="T61" fmla="*/ 30 h 223"/>
              <a:gd name="T62" fmla="*/ 125 w 285"/>
              <a:gd name="T63" fmla="*/ 36 h 223"/>
              <a:gd name="T64" fmla="*/ 190 w 285"/>
              <a:gd name="T65" fmla="*/ 187 h 223"/>
              <a:gd name="T66" fmla="*/ 114 w 285"/>
              <a:gd name="T67" fmla="*/ 82 h 223"/>
              <a:gd name="T68" fmla="*/ 84 w 285"/>
              <a:gd name="T69" fmla="*/ 79 h 223"/>
              <a:gd name="T70" fmla="*/ 37 w 285"/>
              <a:gd name="T71" fmla="*/ 160 h 223"/>
              <a:gd name="T72" fmla="*/ 36 w 285"/>
              <a:gd name="T73" fmla="*/ 162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85" h="223">
                <a:moveTo>
                  <a:pt x="229" y="79"/>
                </a:moveTo>
                <a:cubicBezTo>
                  <a:pt x="232" y="79"/>
                  <a:pt x="234" y="82"/>
                  <a:pt x="234" y="84"/>
                </a:cubicBezTo>
                <a:cubicBezTo>
                  <a:pt x="234" y="87"/>
                  <a:pt x="232" y="89"/>
                  <a:pt x="229" y="89"/>
                </a:cubicBezTo>
                <a:cubicBezTo>
                  <a:pt x="227" y="89"/>
                  <a:pt x="225" y="87"/>
                  <a:pt x="225" y="84"/>
                </a:cubicBezTo>
                <a:cubicBezTo>
                  <a:pt x="225" y="82"/>
                  <a:pt x="227" y="79"/>
                  <a:pt x="229" y="79"/>
                </a:cubicBezTo>
                <a:close/>
                <a:moveTo>
                  <a:pt x="207" y="79"/>
                </a:moveTo>
                <a:cubicBezTo>
                  <a:pt x="202" y="79"/>
                  <a:pt x="198" y="84"/>
                  <a:pt x="198" y="89"/>
                </a:cubicBezTo>
                <a:cubicBezTo>
                  <a:pt x="198" y="95"/>
                  <a:pt x="202" y="99"/>
                  <a:pt x="207" y="99"/>
                </a:cubicBezTo>
                <a:cubicBezTo>
                  <a:pt x="213" y="99"/>
                  <a:pt x="217" y="95"/>
                  <a:pt x="217" y="89"/>
                </a:cubicBezTo>
                <a:cubicBezTo>
                  <a:pt x="217" y="84"/>
                  <a:pt x="213" y="79"/>
                  <a:pt x="207" y="79"/>
                </a:cubicBezTo>
                <a:close/>
                <a:moveTo>
                  <a:pt x="217" y="66"/>
                </a:moveTo>
                <a:cubicBezTo>
                  <a:pt x="217" y="70"/>
                  <a:pt x="220" y="73"/>
                  <a:pt x="224" y="73"/>
                </a:cubicBezTo>
                <a:cubicBezTo>
                  <a:pt x="228" y="73"/>
                  <a:pt x="231" y="70"/>
                  <a:pt x="231" y="66"/>
                </a:cubicBezTo>
                <a:cubicBezTo>
                  <a:pt x="231" y="62"/>
                  <a:pt x="228" y="60"/>
                  <a:pt x="224" y="60"/>
                </a:cubicBezTo>
                <a:cubicBezTo>
                  <a:pt x="220" y="60"/>
                  <a:pt x="217" y="62"/>
                  <a:pt x="217" y="66"/>
                </a:cubicBezTo>
                <a:close/>
                <a:moveTo>
                  <a:pt x="282" y="88"/>
                </a:moveTo>
                <a:cubicBezTo>
                  <a:pt x="280" y="91"/>
                  <a:pt x="276" y="91"/>
                  <a:pt x="273" y="88"/>
                </a:cubicBezTo>
                <a:cubicBezTo>
                  <a:pt x="270" y="85"/>
                  <a:pt x="270" y="85"/>
                  <a:pt x="270" y="85"/>
                </a:cubicBezTo>
                <a:cubicBezTo>
                  <a:pt x="189" y="167"/>
                  <a:pt x="189" y="167"/>
                  <a:pt x="189" y="167"/>
                </a:cubicBezTo>
                <a:cubicBezTo>
                  <a:pt x="147" y="96"/>
                  <a:pt x="147" y="96"/>
                  <a:pt x="147" y="96"/>
                </a:cubicBezTo>
                <a:cubicBezTo>
                  <a:pt x="214" y="29"/>
                  <a:pt x="214" y="29"/>
                  <a:pt x="214" y="29"/>
                </a:cubicBezTo>
                <a:cubicBezTo>
                  <a:pt x="211" y="26"/>
                  <a:pt x="211" y="26"/>
                  <a:pt x="211" y="26"/>
                </a:cubicBezTo>
                <a:cubicBezTo>
                  <a:pt x="209" y="24"/>
                  <a:pt x="209" y="20"/>
                  <a:pt x="211" y="17"/>
                </a:cubicBezTo>
                <a:cubicBezTo>
                  <a:pt x="214" y="15"/>
                  <a:pt x="218" y="15"/>
                  <a:pt x="220" y="17"/>
                </a:cubicBezTo>
                <a:cubicBezTo>
                  <a:pt x="282" y="79"/>
                  <a:pt x="282" y="79"/>
                  <a:pt x="282" y="79"/>
                </a:cubicBezTo>
                <a:cubicBezTo>
                  <a:pt x="285" y="82"/>
                  <a:pt x="285" y="86"/>
                  <a:pt x="282" y="88"/>
                </a:cubicBezTo>
                <a:close/>
                <a:moveTo>
                  <a:pt x="261" y="76"/>
                </a:moveTo>
                <a:cubicBezTo>
                  <a:pt x="224" y="39"/>
                  <a:pt x="224" y="39"/>
                  <a:pt x="224" y="39"/>
                </a:cubicBezTo>
                <a:cubicBezTo>
                  <a:pt x="172" y="91"/>
                  <a:pt x="172" y="91"/>
                  <a:pt x="172" y="91"/>
                </a:cubicBezTo>
                <a:cubicBezTo>
                  <a:pt x="161" y="101"/>
                  <a:pt x="161" y="101"/>
                  <a:pt x="161" y="101"/>
                </a:cubicBezTo>
                <a:cubicBezTo>
                  <a:pt x="236" y="101"/>
                  <a:pt x="236" y="101"/>
                  <a:pt x="236" y="101"/>
                </a:cubicBezTo>
                <a:lnTo>
                  <a:pt x="261" y="76"/>
                </a:lnTo>
                <a:close/>
                <a:moveTo>
                  <a:pt x="102" y="142"/>
                </a:moveTo>
                <a:cubicBezTo>
                  <a:pt x="102" y="148"/>
                  <a:pt x="107" y="153"/>
                  <a:pt x="113" y="153"/>
                </a:cubicBezTo>
                <a:cubicBezTo>
                  <a:pt x="118" y="153"/>
                  <a:pt x="123" y="148"/>
                  <a:pt x="123" y="142"/>
                </a:cubicBezTo>
                <a:cubicBezTo>
                  <a:pt x="123" y="136"/>
                  <a:pt x="118" y="132"/>
                  <a:pt x="113" y="132"/>
                </a:cubicBezTo>
                <a:cubicBezTo>
                  <a:pt x="107" y="132"/>
                  <a:pt x="102" y="136"/>
                  <a:pt x="102" y="142"/>
                </a:cubicBezTo>
                <a:close/>
                <a:moveTo>
                  <a:pt x="83" y="126"/>
                </a:moveTo>
                <a:cubicBezTo>
                  <a:pt x="77" y="126"/>
                  <a:pt x="73" y="131"/>
                  <a:pt x="73" y="137"/>
                </a:cubicBezTo>
                <a:cubicBezTo>
                  <a:pt x="73" y="142"/>
                  <a:pt x="77" y="147"/>
                  <a:pt x="83" y="147"/>
                </a:cubicBezTo>
                <a:cubicBezTo>
                  <a:pt x="89" y="147"/>
                  <a:pt x="93" y="142"/>
                  <a:pt x="93" y="137"/>
                </a:cubicBezTo>
                <a:cubicBezTo>
                  <a:pt x="93" y="131"/>
                  <a:pt x="89" y="126"/>
                  <a:pt x="83" y="126"/>
                </a:cubicBezTo>
                <a:close/>
                <a:moveTo>
                  <a:pt x="112" y="119"/>
                </a:moveTo>
                <a:cubicBezTo>
                  <a:pt x="112" y="115"/>
                  <a:pt x="108" y="111"/>
                  <a:pt x="104" y="111"/>
                </a:cubicBezTo>
                <a:cubicBezTo>
                  <a:pt x="100" y="111"/>
                  <a:pt x="97" y="115"/>
                  <a:pt x="97" y="119"/>
                </a:cubicBezTo>
                <a:cubicBezTo>
                  <a:pt x="97" y="123"/>
                  <a:pt x="100" y="126"/>
                  <a:pt x="104" y="126"/>
                </a:cubicBezTo>
                <a:cubicBezTo>
                  <a:pt x="108" y="126"/>
                  <a:pt x="112" y="123"/>
                  <a:pt x="112" y="119"/>
                </a:cubicBezTo>
                <a:close/>
                <a:moveTo>
                  <a:pt x="190" y="187"/>
                </a:moveTo>
                <a:cubicBezTo>
                  <a:pt x="197" y="205"/>
                  <a:pt x="190" y="223"/>
                  <a:pt x="170" y="223"/>
                </a:cubicBezTo>
                <a:cubicBezTo>
                  <a:pt x="27" y="223"/>
                  <a:pt x="27" y="223"/>
                  <a:pt x="27" y="223"/>
                </a:cubicBezTo>
                <a:cubicBezTo>
                  <a:pt x="7" y="223"/>
                  <a:pt x="0" y="206"/>
                  <a:pt x="6" y="187"/>
                </a:cubicBezTo>
                <a:cubicBezTo>
                  <a:pt x="6" y="187"/>
                  <a:pt x="31" y="141"/>
                  <a:pt x="71" y="75"/>
                </a:cubicBezTo>
                <a:cubicBezTo>
                  <a:pt x="71" y="36"/>
                  <a:pt x="71" y="36"/>
                  <a:pt x="71" y="36"/>
                </a:cubicBezTo>
                <a:cubicBezTo>
                  <a:pt x="69" y="36"/>
                  <a:pt x="69" y="36"/>
                  <a:pt x="69" y="36"/>
                </a:cubicBezTo>
                <a:cubicBezTo>
                  <a:pt x="65" y="36"/>
                  <a:pt x="62" y="33"/>
                  <a:pt x="62" y="30"/>
                </a:cubicBezTo>
                <a:cubicBezTo>
                  <a:pt x="62" y="26"/>
                  <a:pt x="65" y="23"/>
                  <a:pt x="69" y="23"/>
                </a:cubicBezTo>
                <a:cubicBezTo>
                  <a:pt x="79" y="23"/>
                  <a:pt x="79" y="23"/>
                  <a:pt x="79" y="23"/>
                </a:cubicBezTo>
                <a:cubicBezTo>
                  <a:pt x="73" y="0"/>
                  <a:pt x="73" y="0"/>
                  <a:pt x="73" y="0"/>
                </a:cubicBezTo>
                <a:cubicBezTo>
                  <a:pt x="123" y="0"/>
                  <a:pt x="123" y="0"/>
                  <a:pt x="123" y="0"/>
                </a:cubicBezTo>
                <a:cubicBezTo>
                  <a:pt x="117" y="23"/>
                  <a:pt x="117" y="23"/>
                  <a:pt x="117" y="23"/>
                </a:cubicBezTo>
                <a:cubicBezTo>
                  <a:pt x="128" y="23"/>
                  <a:pt x="128" y="23"/>
                  <a:pt x="128" y="23"/>
                </a:cubicBezTo>
                <a:cubicBezTo>
                  <a:pt x="131" y="23"/>
                  <a:pt x="134" y="26"/>
                  <a:pt x="134" y="30"/>
                </a:cubicBezTo>
                <a:cubicBezTo>
                  <a:pt x="134" y="33"/>
                  <a:pt x="131" y="36"/>
                  <a:pt x="128" y="36"/>
                </a:cubicBezTo>
                <a:cubicBezTo>
                  <a:pt x="125" y="36"/>
                  <a:pt x="125" y="36"/>
                  <a:pt x="125" y="36"/>
                </a:cubicBezTo>
                <a:cubicBezTo>
                  <a:pt x="125" y="75"/>
                  <a:pt x="125" y="75"/>
                  <a:pt x="125" y="75"/>
                </a:cubicBezTo>
                <a:cubicBezTo>
                  <a:pt x="166" y="141"/>
                  <a:pt x="190" y="187"/>
                  <a:pt x="190" y="187"/>
                </a:cubicBezTo>
                <a:close/>
                <a:moveTo>
                  <a:pt x="160" y="162"/>
                </a:moveTo>
                <a:cubicBezTo>
                  <a:pt x="157" y="156"/>
                  <a:pt x="124" y="98"/>
                  <a:pt x="114" y="82"/>
                </a:cubicBezTo>
                <a:cubicBezTo>
                  <a:pt x="112" y="79"/>
                  <a:pt x="112" y="79"/>
                  <a:pt x="112" y="79"/>
                </a:cubicBezTo>
                <a:cubicBezTo>
                  <a:pt x="84" y="79"/>
                  <a:pt x="84" y="79"/>
                  <a:pt x="84" y="79"/>
                </a:cubicBezTo>
                <a:cubicBezTo>
                  <a:pt x="83" y="82"/>
                  <a:pt x="83" y="82"/>
                  <a:pt x="83" y="82"/>
                </a:cubicBezTo>
                <a:cubicBezTo>
                  <a:pt x="72" y="99"/>
                  <a:pt x="41" y="154"/>
                  <a:pt x="37" y="160"/>
                </a:cubicBezTo>
                <a:cubicBezTo>
                  <a:pt x="37" y="160"/>
                  <a:pt x="37" y="161"/>
                  <a:pt x="36" y="162"/>
                </a:cubicBezTo>
                <a:cubicBezTo>
                  <a:pt x="36" y="162"/>
                  <a:pt x="36" y="162"/>
                  <a:pt x="36" y="162"/>
                </a:cubicBezTo>
                <a:lnTo>
                  <a:pt x="160" y="16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50" name="组合 49">
            <a:extLst>
              <a:ext uri="{FF2B5EF4-FFF2-40B4-BE49-F238E27FC236}">
                <a16:creationId xmlns:a16="http://schemas.microsoft.com/office/drawing/2014/main" id="{F7B9177E-5EE4-4D75-8E68-A8147D7264BB}"/>
              </a:ext>
            </a:extLst>
          </p:cNvPr>
          <p:cNvGrpSpPr/>
          <p:nvPr/>
        </p:nvGrpSpPr>
        <p:grpSpPr>
          <a:xfrm>
            <a:off x="1047905" y="1961863"/>
            <a:ext cx="502246" cy="488615"/>
            <a:chOff x="2790826" y="1647825"/>
            <a:chExt cx="760413" cy="739775"/>
          </a:xfrm>
          <a:solidFill>
            <a:schemeClr val="bg1"/>
          </a:solidFill>
        </p:grpSpPr>
        <p:sp>
          <p:nvSpPr>
            <p:cNvPr id="51" name="Freeform 15">
              <a:extLst>
                <a:ext uri="{FF2B5EF4-FFF2-40B4-BE49-F238E27FC236}">
                  <a16:creationId xmlns:a16="http://schemas.microsoft.com/office/drawing/2014/main" id="{507E77D4-A911-4001-86C6-C33CA12AB5BD}"/>
                </a:ext>
              </a:extLst>
            </p:cNvPr>
            <p:cNvSpPr>
              <a:spLocks noEditPoints="1"/>
            </p:cNvSpPr>
            <p:nvPr/>
          </p:nvSpPr>
          <p:spPr bwMode="auto">
            <a:xfrm>
              <a:off x="2790826" y="2101850"/>
              <a:ext cx="760413" cy="285750"/>
            </a:xfrm>
            <a:custGeom>
              <a:avLst/>
              <a:gdLst>
                <a:gd name="T0" fmla="*/ 275 w 277"/>
                <a:gd name="T1" fmla="*/ 90 h 104"/>
                <a:gd name="T2" fmla="*/ 274 w 277"/>
                <a:gd name="T3" fmla="*/ 15 h 104"/>
                <a:gd name="T4" fmla="*/ 276 w 277"/>
                <a:gd name="T5" fmla="*/ 5 h 104"/>
                <a:gd name="T6" fmla="*/ 268 w 277"/>
                <a:gd name="T7" fmla="*/ 0 h 104"/>
                <a:gd name="T8" fmla="*/ 8 w 277"/>
                <a:gd name="T9" fmla="*/ 0 h 104"/>
                <a:gd name="T10" fmla="*/ 0 w 277"/>
                <a:gd name="T11" fmla="*/ 9 h 104"/>
                <a:gd name="T12" fmla="*/ 0 w 277"/>
                <a:gd name="T13" fmla="*/ 95 h 104"/>
                <a:gd name="T14" fmla="*/ 8 w 277"/>
                <a:gd name="T15" fmla="*/ 104 h 104"/>
                <a:gd name="T16" fmla="*/ 268 w 277"/>
                <a:gd name="T17" fmla="*/ 104 h 104"/>
                <a:gd name="T18" fmla="*/ 268 w 277"/>
                <a:gd name="T19" fmla="*/ 104 h 104"/>
                <a:gd name="T20" fmla="*/ 277 w 277"/>
                <a:gd name="T21" fmla="*/ 95 h 104"/>
                <a:gd name="T22" fmla="*/ 275 w 277"/>
                <a:gd name="T23" fmla="*/ 90 h 104"/>
                <a:gd name="T24" fmla="*/ 12 w 277"/>
                <a:gd name="T25" fmla="*/ 88 h 104"/>
                <a:gd name="T26" fmla="*/ 12 w 277"/>
                <a:gd name="T27" fmla="*/ 15 h 104"/>
                <a:gd name="T28" fmla="*/ 256 w 277"/>
                <a:gd name="T29" fmla="*/ 15 h 104"/>
                <a:gd name="T30" fmla="*/ 249 w 277"/>
                <a:gd name="T31" fmla="*/ 46 h 104"/>
                <a:gd name="T32" fmla="*/ 64 w 277"/>
                <a:gd name="T33" fmla="*/ 46 h 104"/>
                <a:gd name="T34" fmla="*/ 58 w 277"/>
                <a:gd name="T35" fmla="*/ 52 h 104"/>
                <a:gd name="T36" fmla="*/ 64 w 277"/>
                <a:gd name="T37" fmla="*/ 58 h 104"/>
                <a:gd name="T38" fmla="*/ 250 w 277"/>
                <a:gd name="T39" fmla="*/ 58 h 104"/>
                <a:gd name="T40" fmla="*/ 259 w 277"/>
                <a:gd name="T41" fmla="*/ 88 h 104"/>
                <a:gd name="T42" fmla="*/ 12 w 277"/>
                <a:gd name="T43" fmla="*/ 8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7" h="104">
                  <a:moveTo>
                    <a:pt x="275" y="90"/>
                  </a:moveTo>
                  <a:cubicBezTo>
                    <a:pt x="271" y="84"/>
                    <a:pt x="247" y="41"/>
                    <a:pt x="274" y="15"/>
                  </a:cubicBezTo>
                  <a:cubicBezTo>
                    <a:pt x="277" y="12"/>
                    <a:pt x="277" y="8"/>
                    <a:pt x="276" y="5"/>
                  </a:cubicBezTo>
                  <a:cubicBezTo>
                    <a:pt x="275" y="2"/>
                    <a:pt x="272" y="0"/>
                    <a:pt x="268" y="0"/>
                  </a:cubicBezTo>
                  <a:cubicBezTo>
                    <a:pt x="8" y="0"/>
                    <a:pt x="8" y="0"/>
                    <a:pt x="8" y="0"/>
                  </a:cubicBezTo>
                  <a:cubicBezTo>
                    <a:pt x="4" y="0"/>
                    <a:pt x="0" y="4"/>
                    <a:pt x="0" y="9"/>
                  </a:cubicBezTo>
                  <a:cubicBezTo>
                    <a:pt x="0" y="95"/>
                    <a:pt x="0" y="95"/>
                    <a:pt x="0" y="95"/>
                  </a:cubicBezTo>
                  <a:cubicBezTo>
                    <a:pt x="0" y="100"/>
                    <a:pt x="4" y="104"/>
                    <a:pt x="8" y="104"/>
                  </a:cubicBezTo>
                  <a:cubicBezTo>
                    <a:pt x="268" y="104"/>
                    <a:pt x="268" y="104"/>
                    <a:pt x="268" y="104"/>
                  </a:cubicBezTo>
                  <a:cubicBezTo>
                    <a:pt x="268" y="104"/>
                    <a:pt x="268" y="104"/>
                    <a:pt x="268" y="104"/>
                  </a:cubicBezTo>
                  <a:cubicBezTo>
                    <a:pt x="273" y="104"/>
                    <a:pt x="277" y="100"/>
                    <a:pt x="277" y="95"/>
                  </a:cubicBezTo>
                  <a:cubicBezTo>
                    <a:pt x="277" y="93"/>
                    <a:pt x="276" y="91"/>
                    <a:pt x="275" y="90"/>
                  </a:cubicBezTo>
                  <a:close/>
                  <a:moveTo>
                    <a:pt x="12" y="88"/>
                  </a:moveTo>
                  <a:cubicBezTo>
                    <a:pt x="12" y="15"/>
                    <a:pt x="12" y="15"/>
                    <a:pt x="12" y="15"/>
                  </a:cubicBezTo>
                  <a:cubicBezTo>
                    <a:pt x="256" y="15"/>
                    <a:pt x="256" y="15"/>
                    <a:pt x="256" y="15"/>
                  </a:cubicBezTo>
                  <a:cubicBezTo>
                    <a:pt x="251" y="25"/>
                    <a:pt x="249" y="36"/>
                    <a:pt x="249" y="46"/>
                  </a:cubicBezTo>
                  <a:cubicBezTo>
                    <a:pt x="64" y="46"/>
                    <a:pt x="64" y="46"/>
                    <a:pt x="64" y="46"/>
                  </a:cubicBezTo>
                  <a:cubicBezTo>
                    <a:pt x="61" y="46"/>
                    <a:pt x="58" y="49"/>
                    <a:pt x="58" y="52"/>
                  </a:cubicBezTo>
                  <a:cubicBezTo>
                    <a:pt x="58" y="55"/>
                    <a:pt x="61" y="58"/>
                    <a:pt x="64" y="58"/>
                  </a:cubicBezTo>
                  <a:cubicBezTo>
                    <a:pt x="250" y="58"/>
                    <a:pt x="250" y="58"/>
                    <a:pt x="250" y="58"/>
                  </a:cubicBezTo>
                  <a:cubicBezTo>
                    <a:pt x="252" y="70"/>
                    <a:pt x="256" y="81"/>
                    <a:pt x="259" y="88"/>
                  </a:cubicBezTo>
                  <a:cubicBezTo>
                    <a:pt x="12" y="88"/>
                    <a:pt x="12" y="88"/>
                    <a:pt x="12" y="88"/>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2" name="Freeform 16">
              <a:extLst>
                <a:ext uri="{FF2B5EF4-FFF2-40B4-BE49-F238E27FC236}">
                  <a16:creationId xmlns:a16="http://schemas.microsoft.com/office/drawing/2014/main" id="{8A49C54E-7B6A-4FDF-876F-E81EEB137F32}"/>
                </a:ext>
              </a:extLst>
            </p:cNvPr>
            <p:cNvSpPr>
              <a:spLocks/>
            </p:cNvSpPr>
            <p:nvPr/>
          </p:nvSpPr>
          <p:spPr bwMode="auto">
            <a:xfrm>
              <a:off x="2957514" y="1647825"/>
              <a:ext cx="390525" cy="434975"/>
            </a:xfrm>
            <a:custGeom>
              <a:avLst/>
              <a:gdLst>
                <a:gd name="T0" fmla="*/ 60 w 142"/>
                <a:gd name="T1" fmla="*/ 157 h 158"/>
                <a:gd name="T2" fmla="*/ 79 w 142"/>
                <a:gd name="T3" fmla="*/ 158 h 158"/>
                <a:gd name="T4" fmla="*/ 140 w 142"/>
                <a:gd name="T5" fmla="*/ 80 h 158"/>
                <a:gd name="T6" fmla="*/ 74 w 142"/>
                <a:gd name="T7" fmla="*/ 38 h 158"/>
                <a:gd name="T8" fmla="*/ 71 w 142"/>
                <a:gd name="T9" fmla="*/ 34 h 158"/>
                <a:gd name="T10" fmla="*/ 125 w 142"/>
                <a:gd name="T11" fmla="*/ 8 h 158"/>
                <a:gd name="T12" fmla="*/ 71 w 142"/>
                <a:gd name="T13" fmla="*/ 34 h 158"/>
                <a:gd name="T14" fmla="*/ 60 w 142"/>
                <a:gd name="T15" fmla="*/ 0 h 158"/>
                <a:gd name="T16" fmla="*/ 52 w 142"/>
                <a:gd name="T17" fmla="*/ 2 h 158"/>
                <a:gd name="T18" fmla="*/ 64 w 142"/>
                <a:gd name="T19" fmla="*/ 37 h 158"/>
                <a:gd name="T20" fmla="*/ 2 w 142"/>
                <a:gd name="T21" fmla="*/ 80 h 158"/>
                <a:gd name="T22" fmla="*/ 60 w 142"/>
                <a:gd name="T23" fmla="*/ 157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58">
                  <a:moveTo>
                    <a:pt x="60" y="157"/>
                  </a:moveTo>
                  <a:cubicBezTo>
                    <a:pt x="61" y="157"/>
                    <a:pt x="69" y="158"/>
                    <a:pt x="79" y="158"/>
                  </a:cubicBezTo>
                  <a:cubicBezTo>
                    <a:pt x="117" y="158"/>
                    <a:pt x="140" y="113"/>
                    <a:pt x="140" y="80"/>
                  </a:cubicBezTo>
                  <a:cubicBezTo>
                    <a:pt x="142" y="43"/>
                    <a:pt x="105" y="31"/>
                    <a:pt x="74" y="38"/>
                  </a:cubicBezTo>
                  <a:cubicBezTo>
                    <a:pt x="73" y="37"/>
                    <a:pt x="72" y="36"/>
                    <a:pt x="71" y="34"/>
                  </a:cubicBezTo>
                  <a:cubicBezTo>
                    <a:pt x="93" y="41"/>
                    <a:pt x="118" y="29"/>
                    <a:pt x="125" y="8"/>
                  </a:cubicBezTo>
                  <a:cubicBezTo>
                    <a:pt x="105" y="1"/>
                    <a:pt x="79" y="13"/>
                    <a:pt x="71" y="34"/>
                  </a:cubicBezTo>
                  <a:cubicBezTo>
                    <a:pt x="68" y="28"/>
                    <a:pt x="62" y="16"/>
                    <a:pt x="60" y="0"/>
                  </a:cubicBezTo>
                  <a:cubicBezTo>
                    <a:pt x="52" y="2"/>
                    <a:pt x="52" y="2"/>
                    <a:pt x="52" y="2"/>
                  </a:cubicBezTo>
                  <a:cubicBezTo>
                    <a:pt x="55" y="18"/>
                    <a:pt x="60" y="30"/>
                    <a:pt x="64" y="37"/>
                  </a:cubicBezTo>
                  <a:cubicBezTo>
                    <a:pt x="34" y="33"/>
                    <a:pt x="0" y="45"/>
                    <a:pt x="2" y="80"/>
                  </a:cubicBezTo>
                  <a:cubicBezTo>
                    <a:pt x="2" y="112"/>
                    <a:pt x="23" y="155"/>
                    <a:pt x="60" y="15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53" name="Freeform 32">
            <a:extLst>
              <a:ext uri="{FF2B5EF4-FFF2-40B4-BE49-F238E27FC236}">
                <a16:creationId xmlns:a16="http://schemas.microsoft.com/office/drawing/2014/main" id="{B70D7988-B5BF-4648-9AF8-2514AA061C3F}"/>
              </a:ext>
            </a:extLst>
          </p:cNvPr>
          <p:cNvSpPr>
            <a:spLocks noEditPoints="1"/>
          </p:cNvSpPr>
          <p:nvPr/>
        </p:nvSpPr>
        <p:spPr bwMode="auto">
          <a:xfrm>
            <a:off x="3292757" y="1953999"/>
            <a:ext cx="346015" cy="504343"/>
          </a:xfrm>
          <a:custGeom>
            <a:avLst/>
            <a:gdLst>
              <a:gd name="T0" fmla="*/ 183 w 191"/>
              <a:gd name="T1" fmla="*/ 20 h 278"/>
              <a:gd name="T2" fmla="*/ 145 w 191"/>
              <a:gd name="T3" fmla="*/ 20 h 278"/>
              <a:gd name="T4" fmla="*/ 133 w 191"/>
              <a:gd name="T5" fmla="*/ 15 h 278"/>
              <a:gd name="T6" fmla="*/ 116 w 191"/>
              <a:gd name="T7" fmla="*/ 15 h 278"/>
              <a:gd name="T8" fmla="*/ 116 w 191"/>
              <a:gd name="T9" fmla="*/ 12 h 278"/>
              <a:gd name="T10" fmla="*/ 99 w 191"/>
              <a:gd name="T11" fmla="*/ 0 h 278"/>
              <a:gd name="T12" fmla="*/ 81 w 191"/>
              <a:gd name="T13" fmla="*/ 12 h 278"/>
              <a:gd name="T14" fmla="*/ 81 w 191"/>
              <a:gd name="T15" fmla="*/ 15 h 278"/>
              <a:gd name="T16" fmla="*/ 65 w 191"/>
              <a:gd name="T17" fmla="*/ 15 h 278"/>
              <a:gd name="T18" fmla="*/ 52 w 191"/>
              <a:gd name="T19" fmla="*/ 20 h 278"/>
              <a:gd name="T20" fmla="*/ 8 w 191"/>
              <a:gd name="T21" fmla="*/ 20 h 278"/>
              <a:gd name="T22" fmla="*/ 0 w 191"/>
              <a:gd name="T23" fmla="*/ 28 h 278"/>
              <a:gd name="T24" fmla="*/ 0 w 191"/>
              <a:gd name="T25" fmla="*/ 270 h 278"/>
              <a:gd name="T26" fmla="*/ 8 w 191"/>
              <a:gd name="T27" fmla="*/ 278 h 278"/>
              <a:gd name="T28" fmla="*/ 183 w 191"/>
              <a:gd name="T29" fmla="*/ 278 h 278"/>
              <a:gd name="T30" fmla="*/ 191 w 191"/>
              <a:gd name="T31" fmla="*/ 270 h 278"/>
              <a:gd name="T32" fmla="*/ 191 w 191"/>
              <a:gd name="T33" fmla="*/ 28 h 278"/>
              <a:gd name="T34" fmla="*/ 183 w 191"/>
              <a:gd name="T35" fmla="*/ 20 h 278"/>
              <a:gd name="T36" fmla="*/ 175 w 191"/>
              <a:gd name="T37" fmla="*/ 261 h 278"/>
              <a:gd name="T38" fmla="*/ 16 w 191"/>
              <a:gd name="T39" fmla="*/ 261 h 278"/>
              <a:gd name="T40" fmla="*/ 16 w 191"/>
              <a:gd name="T41" fmla="*/ 37 h 278"/>
              <a:gd name="T42" fmla="*/ 49 w 191"/>
              <a:gd name="T43" fmla="*/ 37 h 278"/>
              <a:gd name="T44" fmla="*/ 65 w 191"/>
              <a:gd name="T45" fmla="*/ 48 h 278"/>
              <a:gd name="T46" fmla="*/ 133 w 191"/>
              <a:gd name="T47" fmla="*/ 48 h 278"/>
              <a:gd name="T48" fmla="*/ 148 w 191"/>
              <a:gd name="T49" fmla="*/ 37 h 278"/>
              <a:gd name="T50" fmla="*/ 175 w 191"/>
              <a:gd name="T51" fmla="*/ 37 h 278"/>
              <a:gd name="T52" fmla="*/ 175 w 191"/>
              <a:gd name="T53" fmla="*/ 261 h 278"/>
              <a:gd name="T54" fmla="*/ 175 w 191"/>
              <a:gd name="T55" fmla="*/ 261 h 278"/>
              <a:gd name="T56" fmla="*/ 38 w 191"/>
              <a:gd name="T57" fmla="*/ 87 h 278"/>
              <a:gd name="T58" fmla="*/ 159 w 191"/>
              <a:gd name="T59" fmla="*/ 87 h 278"/>
              <a:gd name="T60" fmla="*/ 159 w 191"/>
              <a:gd name="T61" fmla="*/ 92 h 278"/>
              <a:gd name="T62" fmla="*/ 38 w 191"/>
              <a:gd name="T63" fmla="*/ 92 h 278"/>
              <a:gd name="T64" fmla="*/ 38 w 191"/>
              <a:gd name="T65" fmla="*/ 87 h 278"/>
              <a:gd name="T66" fmla="*/ 38 w 191"/>
              <a:gd name="T67" fmla="*/ 106 h 278"/>
              <a:gd name="T68" fmla="*/ 159 w 191"/>
              <a:gd name="T69" fmla="*/ 106 h 278"/>
              <a:gd name="T70" fmla="*/ 159 w 191"/>
              <a:gd name="T71" fmla="*/ 112 h 278"/>
              <a:gd name="T72" fmla="*/ 38 w 191"/>
              <a:gd name="T73" fmla="*/ 112 h 278"/>
              <a:gd name="T74" fmla="*/ 38 w 191"/>
              <a:gd name="T75" fmla="*/ 106 h 278"/>
              <a:gd name="T76" fmla="*/ 38 w 191"/>
              <a:gd name="T77" fmla="*/ 127 h 278"/>
              <a:gd name="T78" fmla="*/ 159 w 191"/>
              <a:gd name="T79" fmla="*/ 127 h 278"/>
              <a:gd name="T80" fmla="*/ 159 w 191"/>
              <a:gd name="T81" fmla="*/ 132 h 278"/>
              <a:gd name="T82" fmla="*/ 38 w 191"/>
              <a:gd name="T83" fmla="*/ 132 h 278"/>
              <a:gd name="T84" fmla="*/ 38 w 191"/>
              <a:gd name="T85" fmla="*/ 127 h 278"/>
              <a:gd name="T86" fmla="*/ 38 w 191"/>
              <a:gd name="T87" fmla="*/ 146 h 278"/>
              <a:gd name="T88" fmla="*/ 159 w 191"/>
              <a:gd name="T89" fmla="*/ 146 h 278"/>
              <a:gd name="T90" fmla="*/ 159 w 191"/>
              <a:gd name="T91" fmla="*/ 152 h 278"/>
              <a:gd name="T92" fmla="*/ 38 w 191"/>
              <a:gd name="T93" fmla="*/ 152 h 278"/>
              <a:gd name="T94" fmla="*/ 38 w 191"/>
              <a:gd name="T95" fmla="*/ 146 h 278"/>
              <a:gd name="T96" fmla="*/ 141 w 191"/>
              <a:gd name="T97" fmla="*/ 184 h 278"/>
              <a:gd name="T98" fmla="*/ 92 w 191"/>
              <a:gd name="T99" fmla="*/ 235 h 278"/>
              <a:gd name="T100" fmla="*/ 80 w 191"/>
              <a:gd name="T101" fmla="*/ 238 h 278"/>
              <a:gd name="T102" fmla="*/ 57 w 191"/>
              <a:gd name="T103" fmla="*/ 209 h 278"/>
              <a:gd name="T104" fmla="*/ 73 w 191"/>
              <a:gd name="T105" fmla="*/ 196 h 278"/>
              <a:gd name="T106" fmla="*/ 88 w 191"/>
              <a:gd name="T107" fmla="*/ 217 h 278"/>
              <a:gd name="T108" fmla="*/ 133 w 191"/>
              <a:gd name="T109" fmla="*/ 171 h 278"/>
              <a:gd name="T110" fmla="*/ 141 w 191"/>
              <a:gd name="T111" fmla="*/ 18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1" h="278">
                <a:moveTo>
                  <a:pt x="183" y="20"/>
                </a:moveTo>
                <a:cubicBezTo>
                  <a:pt x="145" y="20"/>
                  <a:pt x="145" y="20"/>
                  <a:pt x="145" y="20"/>
                </a:cubicBezTo>
                <a:cubicBezTo>
                  <a:pt x="142" y="17"/>
                  <a:pt x="138" y="15"/>
                  <a:pt x="133" y="15"/>
                </a:cubicBezTo>
                <a:cubicBezTo>
                  <a:pt x="116" y="15"/>
                  <a:pt x="116" y="15"/>
                  <a:pt x="116" y="15"/>
                </a:cubicBezTo>
                <a:cubicBezTo>
                  <a:pt x="116" y="12"/>
                  <a:pt x="116" y="12"/>
                  <a:pt x="116" y="12"/>
                </a:cubicBezTo>
                <a:cubicBezTo>
                  <a:pt x="116" y="6"/>
                  <a:pt x="108" y="0"/>
                  <a:pt x="99" y="0"/>
                </a:cubicBezTo>
                <a:cubicBezTo>
                  <a:pt x="89" y="0"/>
                  <a:pt x="81" y="6"/>
                  <a:pt x="81" y="12"/>
                </a:cubicBezTo>
                <a:cubicBezTo>
                  <a:pt x="81" y="15"/>
                  <a:pt x="81" y="15"/>
                  <a:pt x="81" y="15"/>
                </a:cubicBezTo>
                <a:cubicBezTo>
                  <a:pt x="65" y="15"/>
                  <a:pt x="65" y="15"/>
                  <a:pt x="65" y="15"/>
                </a:cubicBezTo>
                <a:cubicBezTo>
                  <a:pt x="60" y="15"/>
                  <a:pt x="55" y="17"/>
                  <a:pt x="52" y="20"/>
                </a:cubicBezTo>
                <a:cubicBezTo>
                  <a:pt x="8" y="20"/>
                  <a:pt x="8" y="20"/>
                  <a:pt x="8" y="20"/>
                </a:cubicBezTo>
                <a:cubicBezTo>
                  <a:pt x="3" y="20"/>
                  <a:pt x="0" y="24"/>
                  <a:pt x="0" y="28"/>
                </a:cubicBezTo>
                <a:cubicBezTo>
                  <a:pt x="0" y="270"/>
                  <a:pt x="0" y="270"/>
                  <a:pt x="0" y="270"/>
                </a:cubicBezTo>
                <a:cubicBezTo>
                  <a:pt x="0" y="274"/>
                  <a:pt x="3" y="278"/>
                  <a:pt x="8" y="278"/>
                </a:cubicBezTo>
                <a:cubicBezTo>
                  <a:pt x="183" y="278"/>
                  <a:pt x="183" y="278"/>
                  <a:pt x="183" y="278"/>
                </a:cubicBezTo>
                <a:cubicBezTo>
                  <a:pt x="187" y="278"/>
                  <a:pt x="191" y="274"/>
                  <a:pt x="191" y="270"/>
                </a:cubicBezTo>
                <a:cubicBezTo>
                  <a:pt x="191" y="28"/>
                  <a:pt x="191" y="28"/>
                  <a:pt x="191" y="28"/>
                </a:cubicBezTo>
                <a:cubicBezTo>
                  <a:pt x="191" y="24"/>
                  <a:pt x="187" y="20"/>
                  <a:pt x="183" y="20"/>
                </a:cubicBezTo>
                <a:close/>
                <a:moveTo>
                  <a:pt x="175" y="261"/>
                </a:moveTo>
                <a:cubicBezTo>
                  <a:pt x="16" y="261"/>
                  <a:pt x="16" y="261"/>
                  <a:pt x="16" y="261"/>
                </a:cubicBezTo>
                <a:cubicBezTo>
                  <a:pt x="16" y="37"/>
                  <a:pt x="16" y="37"/>
                  <a:pt x="16" y="37"/>
                </a:cubicBezTo>
                <a:cubicBezTo>
                  <a:pt x="49" y="37"/>
                  <a:pt x="49" y="37"/>
                  <a:pt x="49" y="37"/>
                </a:cubicBezTo>
                <a:cubicBezTo>
                  <a:pt x="51" y="43"/>
                  <a:pt x="57" y="48"/>
                  <a:pt x="65" y="48"/>
                </a:cubicBezTo>
                <a:cubicBezTo>
                  <a:pt x="133" y="48"/>
                  <a:pt x="133" y="48"/>
                  <a:pt x="133" y="48"/>
                </a:cubicBezTo>
                <a:cubicBezTo>
                  <a:pt x="140" y="48"/>
                  <a:pt x="146" y="43"/>
                  <a:pt x="148" y="37"/>
                </a:cubicBezTo>
                <a:cubicBezTo>
                  <a:pt x="175" y="37"/>
                  <a:pt x="175" y="37"/>
                  <a:pt x="175" y="37"/>
                </a:cubicBezTo>
                <a:cubicBezTo>
                  <a:pt x="175" y="261"/>
                  <a:pt x="175" y="261"/>
                  <a:pt x="175" y="261"/>
                </a:cubicBezTo>
                <a:cubicBezTo>
                  <a:pt x="175" y="261"/>
                  <a:pt x="175" y="261"/>
                  <a:pt x="175" y="261"/>
                </a:cubicBezTo>
                <a:close/>
                <a:moveTo>
                  <a:pt x="38" y="87"/>
                </a:moveTo>
                <a:cubicBezTo>
                  <a:pt x="159" y="87"/>
                  <a:pt x="159" y="87"/>
                  <a:pt x="159" y="87"/>
                </a:cubicBezTo>
                <a:cubicBezTo>
                  <a:pt x="159" y="92"/>
                  <a:pt x="159" y="92"/>
                  <a:pt x="159" y="92"/>
                </a:cubicBezTo>
                <a:cubicBezTo>
                  <a:pt x="38" y="92"/>
                  <a:pt x="38" y="92"/>
                  <a:pt x="38" y="92"/>
                </a:cubicBezTo>
                <a:lnTo>
                  <a:pt x="38" y="87"/>
                </a:lnTo>
                <a:close/>
                <a:moveTo>
                  <a:pt x="38" y="106"/>
                </a:moveTo>
                <a:cubicBezTo>
                  <a:pt x="159" y="106"/>
                  <a:pt x="159" y="106"/>
                  <a:pt x="159" y="106"/>
                </a:cubicBezTo>
                <a:cubicBezTo>
                  <a:pt x="159" y="112"/>
                  <a:pt x="159" y="112"/>
                  <a:pt x="159" y="112"/>
                </a:cubicBezTo>
                <a:cubicBezTo>
                  <a:pt x="38" y="112"/>
                  <a:pt x="38" y="112"/>
                  <a:pt x="38" y="112"/>
                </a:cubicBezTo>
                <a:lnTo>
                  <a:pt x="38" y="106"/>
                </a:lnTo>
                <a:close/>
                <a:moveTo>
                  <a:pt x="38" y="127"/>
                </a:moveTo>
                <a:cubicBezTo>
                  <a:pt x="159" y="127"/>
                  <a:pt x="159" y="127"/>
                  <a:pt x="159" y="127"/>
                </a:cubicBezTo>
                <a:cubicBezTo>
                  <a:pt x="159" y="132"/>
                  <a:pt x="159" y="132"/>
                  <a:pt x="159" y="132"/>
                </a:cubicBezTo>
                <a:cubicBezTo>
                  <a:pt x="38" y="132"/>
                  <a:pt x="38" y="132"/>
                  <a:pt x="38" y="132"/>
                </a:cubicBezTo>
                <a:lnTo>
                  <a:pt x="38" y="127"/>
                </a:lnTo>
                <a:close/>
                <a:moveTo>
                  <a:pt x="38" y="146"/>
                </a:moveTo>
                <a:cubicBezTo>
                  <a:pt x="159" y="146"/>
                  <a:pt x="159" y="146"/>
                  <a:pt x="159" y="146"/>
                </a:cubicBezTo>
                <a:cubicBezTo>
                  <a:pt x="159" y="152"/>
                  <a:pt x="159" y="152"/>
                  <a:pt x="159" y="152"/>
                </a:cubicBezTo>
                <a:cubicBezTo>
                  <a:pt x="38" y="152"/>
                  <a:pt x="38" y="152"/>
                  <a:pt x="38" y="152"/>
                </a:cubicBezTo>
                <a:lnTo>
                  <a:pt x="38" y="146"/>
                </a:lnTo>
                <a:close/>
                <a:moveTo>
                  <a:pt x="141" y="184"/>
                </a:moveTo>
                <a:cubicBezTo>
                  <a:pt x="122" y="199"/>
                  <a:pt x="107" y="217"/>
                  <a:pt x="92" y="235"/>
                </a:cubicBezTo>
                <a:cubicBezTo>
                  <a:pt x="89" y="238"/>
                  <a:pt x="83" y="242"/>
                  <a:pt x="80" y="238"/>
                </a:cubicBezTo>
                <a:cubicBezTo>
                  <a:pt x="71" y="229"/>
                  <a:pt x="62" y="220"/>
                  <a:pt x="57" y="209"/>
                </a:cubicBezTo>
                <a:cubicBezTo>
                  <a:pt x="54" y="200"/>
                  <a:pt x="69" y="187"/>
                  <a:pt x="73" y="196"/>
                </a:cubicBezTo>
                <a:cubicBezTo>
                  <a:pt x="76" y="204"/>
                  <a:pt x="82" y="211"/>
                  <a:pt x="88" y="217"/>
                </a:cubicBezTo>
                <a:cubicBezTo>
                  <a:pt x="102" y="201"/>
                  <a:pt x="116" y="185"/>
                  <a:pt x="133" y="171"/>
                </a:cubicBezTo>
                <a:cubicBezTo>
                  <a:pt x="144" y="163"/>
                  <a:pt x="149" y="177"/>
                  <a:pt x="141" y="1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4207343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3094673" y="108306"/>
            <a:ext cx="2954655" cy="369332"/>
          </a:xfrm>
          <a:prstGeom prst="rect">
            <a:avLst/>
          </a:prstGeom>
          <a:noFill/>
        </p:spPr>
        <p:txBody>
          <a:bodyPr wrap="none">
            <a:spAutoFit/>
          </a:bodyPr>
          <a:lstStyle/>
          <a:p>
            <a:pPr algn="ctr">
              <a:defRPr/>
            </a:pPr>
            <a:r>
              <a:rPr lang="zh-CN" altLang="en-US" sz="1800" b="1" kern="10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rPr>
              <a:t>第二部分：研究方法及过程</a:t>
            </a:r>
          </a:p>
        </p:txBody>
      </p:sp>
      <p:sp>
        <p:nvSpPr>
          <p:cNvPr id="5" name="矩形 4"/>
          <p:cNvSpPr/>
          <p:nvPr/>
        </p:nvSpPr>
        <p:spPr>
          <a:xfrm>
            <a:off x="3465767" y="477638"/>
            <a:ext cx="2212465" cy="215444"/>
          </a:xfrm>
          <a:prstGeom prst="rect">
            <a:avLst/>
          </a:prstGeom>
        </p:spPr>
        <p:txBody>
          <a:bodyPr wrap="none">
            <a:spAutoFit/>
          </a:bodyPr>
          <a:lstStyle/>
          <a:p>
            <a:pPr lvl="0" algn="ctr" fontAlgn="base">
              <a:spcBef>
                <a:spcPct val="0"/>
              </a:spcBef>
              <a:spcAft>
                <a:spcPct val="0"/>
              </a:spcAft>
              <a:defRPr/>
            </a:pPr>
            <a:r>
              <a:rPr lang="en-US" altLang="zh-CN" sz="800">
                <a:solidFill>
                  <a:schemeClr val="accent2"/>
                </a:solidFill>
                <a:latin typeface="+mj-lt"/>
                <a:ea typeface="方正兰亭黑_GBK"/>
              </a:rPr>
              <a:t>RESEARCH METHODS AND PROCESSES</a:t>
            </a:r>
          </a:p>
        </p:txBody>
      </p:sp>
      <p:cxnSp>
        <p:nvCxnSpPr>
          <p:cNvPr id="10" name="直接连接符 9">
            <a:extLst>
              <a:ext uri="{FF2B5EF4-FFF2-40B4-BE49-F238E27FC236}">
                <a16:creationId xmlns:a16="http://schemas.microsoft.com/office/drawing/2014/main" id="{CD6548F1-6346-447A-B2AC-B77CCBF830D8}"/>
              </a:ext>
            </a:extLst>
          </p:cNvPr>
          <p:cNvCxnSpPr>
            <a:cxnSpLocks/>
          </p:cNvCxnSpPr>
          <p:nvPr/>
        </p:nvCxnSpPr>
        <p:spPr>
          <a:xfrm>
            <a:off x="4572000" y="805027"/>
            <a:ext cx="0" cy="3798779"/>
          </a:xfrm>
          <a:prstGeom prst="line">
            <a:avLst/>
          </a:prstGeom>
          <a:ln>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椭圆 10">
            <a:extLst>
              <a:ext uri="{FF2B5EF4-FFF2-40B4-BE49-F238E27FC236}">
                <a16:creationId xmlns:a16="http://schemas.microsoft.com/office/drawing/2014/main" id="{1ADAC0CC-DA1C-4C2B-AE90-8EC0719A4E41}"/>
              </a:ext>
            </a:extLst>
          </p:cNvPr>
          <p:cNvSpPr/>
          <p:nvPr/>
        </p:nvSpPr>
        <p:spPr>
          <a:xfrm>
            <a:off x="4458981" y="1227246"/>
            <a:ext cx="220741" cy="22424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570D343B-599C-4328-BA81-8AC27135839B}"/>
              </a:ext>
            </a:extLst>
          </p:cNvPr>
          <p:cNvSpPr/>
          <p:nvPr/>
        </p:nvSpPr>
        <p:spPr>
          <a:xfrm>
            <a:off x="4837333" y="1144014"/>
            <a:ext cx="1865614" cy="3844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zh-CN" altLang="en-US" sz="1800"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课题研究</a:t>
            </a:r>
          </a:p>
        </p:txBody>
      </p:sp>
      <p:sp>
        <p:nvSpPr>
          <p:cNvPr id="65" name="矩形 64">
            <a:extLst>
              <a:ext uri="{FF2B5EF4-FFF2-40B4-BE49-F238E27FC236}">
                <a16:creationId xmlns:a16="http://schemas.microsoft.com/office/drawing/2014/main" id="{6C73A632-DEA6-4C2D-B371-6BF23B683CDA}"/>
              </a:ext>
            </a:extLst>
          </p:cNvPr>
          <p:cNvSpPr/>
          <p:nvPr/>
        </p:nvSpPr>
        <p:spPr>
          <a:xfrm>
            <a:off x="4595855" y="1517693"/>
            <a:ext cx="2337250" cy="694101"/>
          </a:xfrm>
          <a:prstGeom prst="rect">
            <a:avLst/>
          </a:prstGeom>
        </p:spPr>
        <p:txBody>
          <a:bodyPr wrap="square">
            <a:spAutoFit/>
          </a:bodyPr>
          <a:lstStyle/>
          <a:p>
            <a:pPr algn="ctr">
              <a:lnSpc>
                <a:spcPct val="150000"/>
              </a:lnSpc>
            </a:pPr>
            <a:r>
              <a:rPr lang="en-US" altLang="zh-CN" sz="900">
                <a:solidFill>
                  <a:schemeClr val="tx1">
                    <a:lumMod val="85000"/>
                    <a:lumOff val="15000"/>
                  </a:schemeClr>
                </a:solidFill>
              </a:rPr>
              <a:t>Lorem ipsum dolor sit amet, consectetur adipiscing elit. Donec luctus nibh sit amet sem vulputate venenatis bibendum orci pulvinar. </a:t>
            </a:r>
          </a:p>
        </p:txBody>
      </p:sp>
      <p:sp>
        <p:nvSpPr>
          <p:cNvPr id="67" name="矩形 66">
            <a:extLst>
              <a:ext uri="{FF2B5EF4-FFF2-40B4-BE49-F238E27FC236}">
                <a16:creationId xmlns:a16="http://schemas.microsoft.com/office/drawing/2014/main" id="{1AF32883-29D8-4B04-AB47-0CB2F2E39035}"/>
              </a:ext>
            </a:extLst>
          </p:cNvPr>
          <p:cNvSpPr/>
          <p:nvPr/>
        </p:nvSpPr>
        <p:spPr>
          <a:xfrm>
            <a:off x="2368507" y="2045864"/>
            <a:ext cx="1865614" cy="3844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zh-CN" altLang="en-US" sz="1800"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实验论证</a:t>
            </a:r>
          </a:p>
        </p:txBody>
      </p:sp>
      <p:sp>
        <p:nvSpPr>
          <p:cNvPr id="68" name="矩形 67">
            <a:extLst>
              <a:ext uri="{FF2B5EF4-FFF2-40B4-BE49-F238E27FC236}">
                <a16:creationId xmlns:a16="http://schemas.microsoft.com/office/drawing/2014/main" id="{807F64A3-0D10-4033-9658-5A704BA4151B}"/>
              </a:ext>
            </a:extLst>
          </p:cNvPr>
          <p:cNvSpPr/>
          <p:nvPr/>
        </p:nvSpPr>
        <p:spPr>
          <a:xfrm>
            <a:off x="2127029" y="2419543"/>
            <a:ext cx="2337250" cy="694101"/>
          </a:xfrm>
          <a:prstGeom prst="rect">
            <a:avLst/>
          </a:prstGeom>
        </p:spPr>
        <p:txBody>
          <a:bodyPr wrap="square">
            <a:spAutoFit/>
          </a:bodyPr>
          <a:lstStyle/>
          <a:p>
            <a:pPr algn="ctr">
              <a:lnSpc>
                <a:spcPct val="150000"/>
              </a:lnSpc>
            </a:pPr>
            <a:r>
              <a:rPr lang="en-US" altLang="zh-CN" sz="900">
                <a:solidFill>
                  <a:schemeClr val="tx1">
                    <a:lumMod val="85000"/>
                    <a:lumOff val="15000"/>
                  </a:schemeClr>
                </a:solidFill>
              </a:rPr>
              <a:t>Lorem ipsum dolor sit amet, consectetur adipiscing elit. Donec luctus nibh sit amet sem vulputate venenatis bibendum orci pulvinar. </a:t>
            </a:r>
          </a:p>
        </p:txBody>
      </p:sp>
      <p:sp>
        <p:nvSpPr>
          <p:cNvPr id="69" name="椭圆 68">
            <a:extLst>
              <a:ext uri="{FF2B5EF4-FFF2-40B4-BE49-F238E27FC236}">
                <a16:creationId xmlns:a16="http://schemas.microsoft.com/office/drawing/2014/main" id="{5CE02EB1-1867-4493-B41E-C9EFC5F80559}"/>
              </a:ext>
            </a:extLst>
          </p:cNvPr>
          <p:cNvSpPr/>
          <p:nvPr/>
        </p:nvSpPr>
        <p:spPr>
          <a:xfrm>
            <a:off x="4474884" y="2101013"/>
            <a:ext cx="220741" cy="22424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a:extLst>
              <a:ext uri="{FF2B5EF4-FFF2-40B4-BE49-F238E27FC236}">
                <a16:creationId xmlns:a16="http://schemas.microsoft.com/office/drawing/2014/main" id="{C908EA26-B56F-4105-8B62-5A5504BA397C}"/>
              </a:ext>
            </a:extLst>
          </p:cNvPr>
          <p:cNvSpPr/>
          <p:nvPr/>
        </p:nvSpPr>
        <p:spPr>
          <a:xfrm>
            <a:off x="4474884" y="2974781"/>
            <a:ext cx="220741" cy="22424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a:extLst>
              <a:ext uri="{FF2B5EF4-FFF2-40B4-BE49-F238E27FC236}">
                <a16:creationId xmlns:a16="http://schemas.microsoft.com/office/drawing/2014/main" id="{54D17D08-DA07-4FDA-9914-6315873DECF5}"/>
              </a:ext>
            </a:extLst>
          </p:cNvPr>
          <p:cNvSpPr/>
          <p:nvPr/>
        </p:nvSpPr>
        <p:spPr>
          <a:xfrm>
            <a:off x="4466931" y="3848549"/>
            <a:ext cx="220741" cy="22424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a:extLst>
              <a:ext uri="{FF2B5EF4-FFF2-40B4-BE49-F238E27FC236}">
                <a16:creationId xmlns:a16="http://schemas.microsoft.com/office/drawing/2014/main" id="{BC1AC150-9E0E-4767-BB4A-F972D949F009}"/>
              </a:ext>
            </a:extLst>
          </p:cNvPr>
          <p:cNvSpPr/>
          <p:nvPr/>
        </p:nvSpPr>
        <p:spPr>
          <a:xfrm>
            <a:off x="4837333" y="2973821"/>
            <a:ext cx="1865614" cy="3844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zh-CN" altLang="en-US" sz="1800"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检查调整</a:t>
            </a:r>
          </a:p>
        </p:txBody>
      </p:sp>
      <p:sp>
        <p:nvSpPr>
          <p:cNvPr id="73" name="矩形 72">
            <a:extLst>
              <a:ext uri="{FF2B5EF4-FFF2-40B4-BE49-F238E27FC236}">
                <a16:creationId xmlns:a16="http://schemas.microsoft.com/office/drawing/2014/main" id="{B4833B95-9D06-4CAB-ACC1-8768467B9EE9}"/>
              </a:ext>
            </a:extLst>
          </p:cNvPr>
          <p:cNvSpPr/>
          <p:nvPr/>
        </p:nvSpPr>
        <p:spPr>
          <a:xfrm>
            <a:off x="4595855" y="3347500"/>
            <a:ext cx="2337250" cy="694101"/>
          </a:xfrm>
          <a:prstGeom prst="rect">
            <a:avLst/>
          </a:prstGeom>
        </p:spPr>
        <p:txBody>
          <a:bodyPr wrap="square">
            <a:spAutoFit/>
          </a:bodyPr>
          <a:lstStyle/>
          <a:p>
            <a:pPr algn="ctr">
              <a:lnSpc>
                <a:spcPct val="150000"/>
              </a:lnSpc>
            </a:pPr>
            <a:r>
              <a:rPr lang="en-US" altLang="zh-CN" sz="900">
                <a:solidFill>
                  <a:schemeClr val="tx1">
                    <a:lumMod val="85000"/>
                    <a:lumOff val="15000"/>
                  </a:schemeClr>
                </a:solidFill>
              </a:rPr>
              <a:t>Lorem ipsum dolor sit amet, consectetur adipiscing elit. Donec luctus nibh sit amet sem vulputate venenatis bibendum orci pulvinar. </a:t>
            </a:r>
          </a:p>
        </p:txBody>
      </p:sp>
      <p:sp>
        <p:nvSpPr>
          <p:cNvPr id="74" name="矩形 73">
            <a:extLst>
              <a:ext uri="{FF2B5EF4-FFF2-40B4-BE49-F238E27FC236}">
                <a16:creationId xmlns:a16="http://schemas.microsoft.com/office/drawing/2014/main" id="{06131320-B374-4D5C-8B46-7DB5F7D8141A}"/>
              </a:ext>
            </a:extLst>
          </p:cNvPr>
          <p:cNvSpPr/>
          <p:nvPr/>
        </p:nvSpPr>
        <p:spPr>
          <a:xfrm>
            <a:off x="2368507" y="3779248"/>
            <a:ext cx="1865614" cy="3844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zh-CN" altLang="en-US" sz="1800"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撰写论文</a:t>
            </a:r>
          </a:p>
        </p:txBody>
      </p:sp>
      <p:sp>
        <p:nvSpPr>
          <p:cNvPr id="75" name="矩形 74">
            <a:extLst>
              <a:ext uri="{FF2B5EF4-FFF2-40B4-BE49-F238E27FC236}">
                <a16:creationId xmlns:a16="http://schemas.microsoft.com/office/drawing/2014/main" id="{C89FDE55-534D-4228-B846-40D7A03E95A3}"/>
              </a:ext>
            </a:extLst>
          </p:cNvPr>
          <p:cNvSpPr/>
          <p:nvPr/>
        </p:nvSpPr>
        <p:spPr>
          <a:xfrm>
            <a:off x="2127029" y="4152927"/>
            <a:ext cx="2337250" cy="694101"/>
          </a:xfrm>
          <a:prstGeom prst="rect">
            <a:avLst/>
          </a:prstGeom>
        </p:spPr>
        <p:txBody>
          <a:bodyPr wrap="square">
            <a:spAutoFit/>
          </a:bodyPr>
          <a:lstStyle/>
          <a:p>
            <a:pPr algn="ctr">
              <a:lnSpc>
                <a:spcPct val="150000"/>
              </a:lnSpc>
            </a:pPr>
            <a:r>
              <a:rPr lang="en-US" altLang="zh-CN" sz="900">
                <a:solidFill>
                  <a:schemeClr val="tx1">
                    <a:lumMod val="85000"/>
                    <a:lumOff val="15000"/>
                  </a:schemeClr>
                </a:solidFill>
              </a:rPr>
              <a:t>Lorem ipsum dolor sit amet, consectetur adipiscing elit. Donec luctus nibh sit amet sem vulputate venenatis bibendum orci pulvinar. </a:t>
            </a:r>
          </a:p>
        </p:txBody>
      </p:sp>
    </p:spTree>
    <p:extLst>
      <p:ext uri="{BB962C8B-B14F-4D97-AF65-F5344CB8AC3E}">
        <p14:creationId xmlns:p14="http://schemas.microsoft.com/office/powerpoint/2010/main" val="928236518"/>
      </p:ext>
    </p:extLst>
  </p:cSld>
  <p:clrMapOvr>
    <a:masterClrMapping/>
  </p:clrMapOvr>
</p:sld>
</file>

<file path=ppt/theme/theme1.xml><?xml version="1.0" encoding="utf-8"?>
<a:theme xmlns:a="http://schemas.openxmlformats.org/drawingml/2006/main" name="Office 主题">
  <a:themeElements>
    <a:clrScheme name="答辩蓝色">
      <a:dk1>
        <a:sysClr val="windowText" lastClr="000000"/>
      </a:dk1>
      <a:lt1>
        <a:sysClr val="window" lastClr="FFFFFF"/>
      </a:lt1>
      <a:dk2>
        <a:srgbClr val="EEF2F5"/>
      </a:dk2>
      <a:lt2>
        <a:srgbClr val="E7E6E6"/>
      </a:lt2>
      <a:accent1>
        <a:srgbClr val="29323F"/>
      </a:accent1>
      <a:accent2>
        <a:srgbClr val="29323F"/>
      </a:accent2>
      <a:accent3>
        <a:srgbClr val="A5A5A5"/>
      </a:accent3>
      <a:accent4>
        <a:srgbClr val="FFC000"/>
      </a:accent4>
      <a:accent5>
        <a:srgbClr val="4472C4"/>
      </a:accent5>
      <a:accent6>
        <a:srgbClr val="70AD47"/>
      </a:accent6>
      <a:hlink>
        <a:srgbClr val="000000"/>
      </a:hlink>
      <a:folHlink>
        <a:srgbClr val="954F72"/>
      </a:folHlink>
    </a:clrScheme>
    <a:fontScheme name="标准3">
      <a:majorFont>
        <a:latin typeface="Arial"/>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528</TotalTime>
  <Words>1003</Words>
  <Application>Microsoft Office PowerPoint</Application>
  <PresentationFormat>全屏显示(16:9)</PresentationFormat>
  <Paragraphs>116</Paragraphs>
  <Slides>17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17</vt:i4>
      </vt:variant>
    </vt:vector>
  </HeadingPairs>
  <TitlesOfParts>
    <vt:vector size="24" baseType="lpstr">
      <vt:lpstr>Calibri Light</vt:lpstr>
      <vt:lpstr>微软雅黑</vt:lpstr>
      <vt:lpstr>Arial</vt:lpstr>
      <vt:lpstr>等线</vt:lpstr>
      <vt:lpstr>Gill Sans</vt:lpstr>
      <vt:lpstr>微软雅黑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熊猫哒哒</dc:creator>
  <cp:lastModifiedBy>Administrator</cp:lastModifiedBy>
  <cp:revision>226</cp:revision>
  <dcterms:created xsi:type="dcterms:W3CDTF">2017-05-01T12:27:42Z</dcterms:created>
  <dcterms:modified xsi:type="dcterms:W3CDTF">2019-08-29T03:28:45Z</dcterms:modified>
</cp:coreProperties>
</file>