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0"/>
    <p:restoredTop sz="94646"/>
  </p:normalViewPr>
  <p:slideViewPr>
    <p:cSldViewPr snapToGrid="0" snapToObjects="1">
      <p:cViewPr>
        <p:scale>
          <a:sx n="59" d="100"/>
          <a:sy n="59" d="100"/>
        </p:scale>
        <p:origin x="37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C028-5DE8-9342-95B6-7868664CB695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96B4-51E7-B247-BE0B-93B30B6C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177690" y="399893"/>
            <a:ext cx="3017520" cy="6309360"/>
            <a:chOff x="6177690" y="399893"/>
            <a:chExt cx="3017520" cy="630936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2" t="3998" r="28005" b="4000"/>
            <a:stretch/>
          </p:blipFill>
          <p:spPr>
            <a:xfrm>
              <a:off x="6177690" y="399893"/>
              <a:ext cx="3017520" cy="630936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446939" y="1677089"/>
              <a:ext cx="254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Site information 20 </a:t>
              </a:r>
              <a:r>
                <a:rPr lang="en-US" dirty="0" smtClean="0"/>
                <a:t>miles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412214" y="1978026"/>
              <a:ext cx="26163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12214" y="1980243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Summary of VA Programs &amp; </a:t>
              </a:r>
              <a:r>
                <a:rPr lang="is-IS" sz="1400" dirty="0" smtClean="0"/>
                <a:t>….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12213" y="2292755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Website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12213" y="2600532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Phone number - 111-111-1111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12213" y="2908307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Address – 1234 Hello </a:t>
              </a:r>
              <a:r>
                <a:rPr lang="en-US" sz="1400" dirty="0" err="1" smtClean="0"/>
                <a:t>st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12213" y="3216084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City - Portland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12212" y="3530468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State - Oregon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12212" y="3838245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Zip code - 12345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12212" y="4146020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Other information</a:t>
              </a:r>
              <a:endParaRPr lang="en-US" sz="14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6377014" y="1669905"/>
              <a:ext cx="26163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-80384" y="430605"/>
            <a:ext cx="3017520" cy="6309360"/>
            <a:chOff x="-80384" y="430605"/>
            <a:chExt cx="3017520" cy="63093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2" t="3998" r="28005" b="4000"/>
            <a:stretch/>
          </p:blipFill>
          <p:spPr>
            <a:xfrm>
              <a:off x="-80384" y="430605"/>
              <a:ext cx="3017520" cy="630936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77800" y="1326179"/>
              <a:ext cx="2541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Search </a:t>
              </a:r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18845" y="1695511"/>
              <a:ext cx="2245659" cy="477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Toggle for GPS </a:t>
              </a:r>
              <a:r>
                <a:rPr lang="en-US" dirty="0" err="1" smtClean="0"/>
                <a:t>loc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7800" y="2217132"/>
              <a:ext cx="2541494" cy="38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8845" y="2908307"/>
              <a:ext cx="2245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Search Criteria</a:t>
              </a:r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05546" y="4530968"/>
              <a:ext cx="2245659" cy="477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Show on Map</a:t>
              </a:r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25717" y="5221110"/>
              <a:ext cx="2245659" cy="4778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Show as a list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057563" y="430605"/>
            <a:ext cx="3017520" cy="6309360"/>
            <a:chOff x="3057563" y="430605"/>
            <a:chExt cx="3017520" cy="63093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2" t="3998" r="28005" b="4000"/>
            <a:stretch/>
          </p:blipFill>
          <p:spPr>
            <a:xfrm>
              <a:off x="3057563" y="430605"/>
              <a:ext cx="3017520" cy="630936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6365" y="2153555"/>
              <a:ext cx="2525428" cy="2512066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9262617" y="369181"/>
            <a:ext cx="3017520" cy="6309360"/>
            <a:chOff x="9262617" y="369181"/>
            <a:chExt cx="3017520" cy="630936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2" t="3998" r="28005" b="4000"/>
            <a:stretch/>
          </p:blipFill>
          <p:spPr>
            <a:xfrm>
              <a:off x="9262617" y="369181"/>
              <a:ext cx="3017520" cy="630936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9531866" y="1646377"/>
              <a:ext cx="254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Current location </a:t>
              </a:r>
              <a:r>
                <a:rPr lang="en-US" dirty="0" smtClean="0"/>
                <a:t>20 </a:t>
              </a:r>
              <a:r>
                <a:rPr lang="en-US" dirty="0" smtClean="0"/>
                <a:t>miles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9497141" y="1947314"/>
              <a:ext cx="26163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497141" y="1949531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Location 1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497140" y="2262043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Location </a:t>
              </a:r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97140" y="2569820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Location </a:t>
              </a:r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497140" y="2877595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Location </a:t>
              </a:r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97140" y="3185372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Location </a:t>
              </a:r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497139" y="3499756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Location </a:t>
              </a:r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97139" y="3807533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Location </a:t>
              </a:r>
              <a:r>
                <a:rPr lang="en-US" sz="1400" dirty="0" smtClean="0"/>
                <a:t>7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497139" y="4115308"/>
              <a:ext cx="25811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Location </a:t>
              </a:r>
              <a:r>
                <a:rPr lang="en-US" sz="1400" dirty="0" smtClean="0"/>
                <a:t>8</a:t>
              </a:r>
              <a:endParaRPr lang="en-US" sz="14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9461941" y="1639193"/>
              <a:ext cx="26163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496903" y="1297680"/>
              <a:ext cx="254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Search Results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44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2" t="3998" r="28005" b="4000"/>
          <a:stretch/>
        </p:blipFill>
        <p:spPr>
          <a:xfrm>
            <a:off x="427616" y="207085"/>
            <a:ext cx="3017520" cy="630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865" y="1484281"/>
            <a:ext cx="254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events        20 miles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2140" y="1785218"/>
            <a:ext cx="2616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140" y="1787435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Summary of VA Programs &amp; </a:t>
            </a:r>
            <a:r>
              <a:rPr lang="is-IS" sz="1400" dirty="0" smtClean="0"/>
              <a:t>….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2139" y="2099947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2139" y="2407724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2139" y="2715499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139" y="3023276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138" y="3337660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2138" y="3645437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138" y="3953212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6940" y="1477097"/>
            <a:ext cx="2616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7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2" t="3998" r="28005" b="4000"/>
          <a:stretch/>
        </p:blipFill>
        <p:spPr>
          <a:xfrm>
            <a:off x="427616" y="207085"/>
            <a:ext cx="3017520" cy="630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865" y="1484281"/>
            <a:ext cx="254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events        20 miles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2140" y="1785218"/>
            <a:ext cx="2616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140" y="1787435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Summary of VA Programs &amp; </a:t>
            </a:r>
            <a:r>
              <a:rPr lang="is-IS" sz="1400" dirty="0" smtClean="0"/>
              <a:t>….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2139" y="2099947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2139" y="2407724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2139" y="2715499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139" y="3023276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138" y="3337660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2138" y="3645437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138" y="3953212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6940" y="1477097"/>
            <a:ext cx="2616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1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2" t="3998" r="28005" b="4000"/>
          <a:stretch/>
        </p:blipFill>
        <p:spPr>
          <a:xfrm>
            <a:off x="427616" y="207085"/>
            <a:ext cx="3017520" cy="630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865" y="1484281"/>
            <a:ext cx="254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events        20 miles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2140" y="1785218"/>
            <a:ext cx="2616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140" y="1787435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Summary of VA Programs &amp; </a:t>
            </a:r>
            <a:r>
              <a:rPr lang="is-IS" sz="1400" dirty="0" smtClean="0"/>
              <a:t>….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2139" y="2099947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2139" y="2407724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2139" y="2715499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139" y="3023276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2138" y="3337660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2138" y="3645437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138" y="3953212"/>
            <a:ext cx="25811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Date add to calendar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26940" y="1477097"/>
            <a:ext cx="2616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9959</TotalTime>
  <Words>204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Henderson</dc:creator>
  <cp:lastModifiedBy>Christopher Henderson</cp:lastModifiedBy>
  <cp:revision>9</cp:revision>
  <dcterms:created xsi:type="dcterms:W3CDTF">2016-07-20T20:23:21Z</dcterms:created>
  <dcterms:modified xsi:type="dcterms:W3CDTF">2016-08-03T22:32:27Z</dcterms:modified>
</cp:coreProperties>
</file>