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01" y="3559039"/>
            <a:ext cx="4483299" cy="32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Status against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64323"/>
            <a:ext cx="11507788" cy="50936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What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planned for this date? 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What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actually produced (status of work products and deliverables even if not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(complete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)? 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Provide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list of features implemented, features missing 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Quick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demo, just enough to show advanced capabilities. Pre-load addresses so you don’t have to enter much. 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Make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clear why you believe you have implemented what the customer wants 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6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mtClean="0"/>
              <a:t>Lessons learned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58816"/>
            <a:ext cx="11507788" cy="51991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How effective was project planning? 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were the root causes of any schedule delays? 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the risk management approach effective? 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Were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risks adequately identified and defined? 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Did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mitigation strategies allow work to proceed in spite of problems? • 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What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 you plan to change for Project 2? 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12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988</TotalTime>
  <Words>128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Team 4 </vt:lpstr>
      <vt:lpstr>Status against project plan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</dc:title>
  <dc:creator>Christopher Henderson</dc:creator>
  <cp:lastModifiedBy>Christopher Henderson</cp:lastModifiedBy>
  <cp:revision>3</cp:revision>
  <dcterms:created xsi:type="dcterms:W3CDTF">2016-01-27T03:21:48Z</dcterms:created>
  <dcterms:modified xsi:type="dcterms:W3CDTF">2016-01-27T19:49:55Z</dcterms:modified>
</cp:coreProperties>
</file>