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1" r:id="rId6"/>
    <p:sldId id="352" r:id="rId7"/>
    <p:sldId id="356" r:id="rId8"/>
    <p:sldId id="357" r:id="rId9"/>
    <p:sldId id="35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79646"/>
    <a:srgbClr val="E3A81B"/>
    <a:srgbClr val="9D63F0"/>
    <a:srgbClr val="B4EB6C"/>
    <a:srgbClr val="E96D86"/>
    <a:srgbClr val="1AB39F"/>
    <a:srgbClr val="0070C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80776" autoAdjust="0"/>
  </p:normalViewPr>
  <p:slideViewPr>
    <p:cSldViewPr>
      <p:cViewPr varScale="1">
        <p:scale>
          <a:sx n="73" d="100"/>
          <a:sy n="73" d="100"/>
        </p:scale>
        <p:origin x="125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2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4A5-68F4-4EA5-9C5D-FCFFED1404A8}" type="datetime1">
              <a:rPr lang="en-US" smtClean="0"/>
              <a:t>8/3/2017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13BA-C66A-4729-BF90-C5E37558B4D0}" type="datetime1">
              <a:rPr lang="en-US" smtClean="0"/>
              <a:t>8/3/2017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513168" cy="5256584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8/3/2017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763" y="6632402"/>
            <a:ext cx="7590796" cy="180974"/>
          </a:xfrm>
        </p:spPr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7763" y="894730"/>
            <a:ext cx="1059323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2E05-1F02-4080-B6D4-EB6EC9F3E117}" type="datetime1">
              <a:rPr lang="en-US" smtClean="0"/>
              <a:t>8/3/2017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484E-F7AE-4625-AB99-48D05EB56A87}" type="datetime1">
              <a:rPr lang="en-US" smtClean="0"/>
              <a:t>8/3/2017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7A6-4F8A-4450-A748-EBAF5BEAE07D}" type="datetime1">
              <a:rPr lang="en-US" smtClean="0"/>
              <a:t>8/3/2017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483A-DB90-4AE3-AEE0-8F0F27AB83DE}" type="datetime1">
              <a:rPr lang="en-US" smtClean="0"/>
              <a:t>8/3/2017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0D3B-0C5B-456B-929F-F8BB63AA4158}" type="datetime1">
              <a:rPr lang="en-US" smtClean="0"/>
              <a:t>8/3/2017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11-2C03-4B4D-BDB7-2486B3A330E3}" type="datetime1">
              <a:rPr lang="en-US" smtClean="0"/>
              <a:t>8/3/2017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660-67E1-4B86-9939-5926D5BED3BE}" type="datetime1">
              <a:rPr lang="en-US" smtClean="0"/>
              <a:t>8/3/2017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632402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A9FB19-F3AC-44D4-9ABA-870329E79E2A}" type="datetime1">
              <a:rPr lang="en-US" smtClean="0"/>
              <a:t>8/3/2017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632402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632402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  <p:pic>
        <p:nvPicPr>
          <p:cNvPr id="7" name="Picture 7" descr="logo"/>
          <p:cNvPicPr>
            <a:picLocks noChangeAspect="1" noChangeArrowheads="1"/>
          </p:cNvPicPr>
          <p:nvPr userDrawn="1"/>
        </p:nvPicPr>
        <p:blipFill>
          <a:blip r:embed="rId13" cstate="print">
            <a:lum bright="4000"/>
          </a:blip>
          <a:srcRect/>
          <a:stretch>
            <a:fillRect/>
          </a:stretch>
        </p:blipFill>
        <p:spPr bwMode="auto">
          <a:xfrm>
            <a:off x="10270876" y="274638"/>
            <a:ext cx="1644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gif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gif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1981199"/>
            <a:ext cx="9753600" cy="3048001"/>
          </a:xfrm>
        </p:spPr>
        <p:txBody>
          <a:bodyPr/>
          <a:lstStyle/>
          <a:p>
            <a:r>
              <a:rPr lang="zh-CN" altLang="en-US" cap="none" dirty="0"/>
              <a:t>丰益油脂质检报告管理系统</a:t>
            </a:r>
            <a:br>
              <a:rPr lang="en-US" cap="none" dirty="0"/>
            </a:br>
            <a:r>
              <a:rPr lang="zh-CN" altLang="en-US" cap="none" dirty="0"/>
              <a:t> </a:t>
            </a:r>
            <a:r>
              <a:rPr lang="zh-CN" altLang="en-US" sz="2000" cap="none" dirty="0"/>
              <a:t>丰益油脂科技（连云港）有限公司</a:t>
            </a:r>
            <a:endParaRPr lang="en-US" sz="2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157192"/>
            <a:ext cx="2644550" cy="1352128"/>
          </a:xfrm>
        </p:spPr>
        <p:txBody>
          <a:bodyPr>
            <a:noAutofit/>
          </a:bodyPr>
          <a:lstStyle/>
          <a:p>
            <a:r>
              <a:rPr lang="en-US" sz="1600" dirty="0"/>
              <a:t>Version: </a:t>
            </a:r>
            <a:r>
              <a:rPr lang="en-US" altLang="zh-CN" sz="1600" dirty="0"/>
              <a:t>1.0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Date: 2017.08.03</a:t>
            </a:r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Prepared by:</a:t>
            </a:r>
            <a:r>
              <a:rPr lang="zh-CN" altLang="en-US" sz="1600" dirty="0"/>
              <a:t>陈东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18148" y="2979716"/>
            <a:ext cx="5142351" cy="5095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2791A6"/>
                </a:solidFill>
                <a:latin typeface="Calibri" panose="020F0502020204030204" pitchFamily="34" charset="0"/>
              </a:rPr>
              <a:t>PNG</a:t>
            </a:r>
            <a:r>
              <a:rPr lang="zh-CN" altLang="en-US" dirty="0">
                <a:solidFill>
                  <a:srgbClr val="2791A6"/>
                </a:solidFill>
                <a:latin typeface="Calibri" panose="020F0502020204030204" pitchFamily="34" charset="0"/>
              </a:rPr>
              <a:t>格式签章</a:t>
            </a:r>
            <a:r>
              <a:rPr lang="en-US" altLang="zh-CN" dirty="0">
                <a:solidFill>
                  <a:srgbClr val="2791A6"/>
                </a:solidFill>
                <a:latin typeface="Calibri" panose="020F0502020204030204" pitchFamily="34" charset="0"/>
              </a:rPr>
              <a:t>+PDF</a:t>
            </a:r>
            <a:r>
              <a:rPr lang="zh-CN" altLang="en-US" dirty="0">
                <a:solidFill>
                  <a:srgbClr val="2791A6"/>
                </a:solidFill>
                <a:latin typeface="Calibri" panose="020F0502020204030204" pitchFamily="34" charset="0"/>
              </a:rPr>
              <a:t>文件管理</a:t>
            </a:r>
            <a:endParaRPr lang="en-US" dirty="0">
              <a:solidFill>
                <a:srgbClr val="2791A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70076" y="225963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18148" y="369979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电子签名系统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+PDF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文件管理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18148" y="225963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格式签章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+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简单文件传输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0076" y="297778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0076" y="369786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835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108B331-ECE2-40D4-BAD1-1FBD0DC3ED1D}"/>
              </a:ext>
            </a:extLst>
          </p:cNvPr>
          <p:cNvSpPr/>
          <p:nvPr/>
        </p:nvSpPr>
        <p:spPr>
          <a:xfrm>
            <a:off x="693812" y="476672"/>
            <a:ext cx="396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PNG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格式签章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+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简单文件传输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3C3295-860C-4830-9168-D259E267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0" y="1916832"/>
            <a:ext cx="2225132" cy="3070787"/>
          </a:xfrm>
          <a:prstGeom prst="rect">
            <a:avLst/>
          </a:prstGeom>
        </p:spPr>
      </p:pic>
      <p:sp>
        <p:nvSpPr>
          <p:cNvPr id="8" name="加号 7">
            <a:extLst>
              <a:ext uri="{FF2B5EF4-FFF2-40B4-BE49-F238E27FC236}">
                <a16:creationId xmlns:a16="http://schemas.microsoft.com/office/drawing/2014/main" id="{8A418FDF-AA93-410E-B21F-5FB9BE23D0B0}"/>
              </a:ext>
            </a:extLst>
          </p:cNvPr>
          <p:cNvSpPr/>
          <p:nvPr/>
        </p:nvSpPr>
        <p:spPr>
          <a:xfrm>
            <a:off x="2854052" y="3110346"/>
            <a:ext cx="895002" cy="820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DC55C9F-3295-4568-889E-E177158E6DA1}"/>
              </a:ext>
            </a:extLst>
          </p:cNvPr>
          <p:cNvSpPr/>
          <p:nvPr/>
        </p:nvSpPr>
        <p:spPr>
          <a:xfrm>
            <a:off x="5374532" y="3380770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1A12D2-093E-40EF-9A65-0195D8E7388A}"/>
              </a:ext>
            </a:extLst>
          </p:cNvPr>
          <p:cNvGrpSpPr/>
          <p:nvPr/>
        </p:nvGrpSpPr>
        <p:grpSpPr>
          <a:xfrm>
            <a:off x="3790156" y="2685146"/>
            <a:ext cx="1642365" cy="1670943"/>
            <a:chOff x="4915670" y="2708920"/>
            <a:chExt cx="1642365" cy="16709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2CD343-E62E-4126-A402-B339FA8D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308" y="2708920"/>
              <a:ext cx="1157091" cy="89138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F0C0D9-A802-4E8E-8654-1B3AAC12B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70" y="3558681"/>
              <a:ext cx="1642365" cy="821182"/>
            </a:xfrm>
            <a:prstGeom prst="rect">
              <a:avLst/>
            </a:prstGeom>
          </p:spPr>
        </p:pic>
        <p:sp>
          <p:nvSpPr>
            <p:cNvPr id="12" name="AutoShape 4" descr="https://timgsa.baidu.com/timg?image&amp;quality=80&amp;size=b9999_10000&amp;sec=1501733511075&amp;di=eacedcf4ee9f013a5da9c23e0d3b6f29&amp;imgtype=0&amp;src=http%3A%2F%2Fupload.dg165.com%2Fuploads%2Fallimg%2F160522%2F2304414a8-1.png%3FimageMogr2%2Fstrip%2Finterlace%2F1%2Fquality%2F85%2Fformat%2Fpng">
              <a:extLst>
                <a:ext uri="{FF2B5EF4-FFF2-40B4-BE49-F238E27FC236}">
                  <a16:creationId xmlns:a16="http://schemas.microsoft.com/office/drawing/2014/main" id="{1E624DD9-B8EC-45EA-8931-5D490B3265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2013" y="3376104"/>
              <a:ext cx="205295" cy="20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3D03FDA-3CD1-42FD-AFC2-23D64AF6A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29" y="3006252"/>
            <a:ext cx="1028731" cy="10287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CFEDA9-568F-4949-AC59-9958E23CE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12" y="1916832"/>
            <a:ext cx="867544" cy="867544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EF2674C-55EA-48FB-A7DB-A23C0C72B748}"/>
              </a:ext>
            </a:extLst>
          </p:cNvPr>
          <p:cNvSpPr/>
          <p:nvPr/>
        </p:nvSpPr>
        <p:spPr>
          <a:xfrm rot="2773077">
            <a:off x="7197137" y="4095525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E77019-70D0-4050-89D7-C4897ACEF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804" y="1995745"/>
            <a:ext cx="2088232" cy="2945652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625B1DDD-4713-4131-BBF4-59E837B5E128}"/>
              </a:ext>
            </a:extLst>
          </p:cNvPr>
          <p:cNvSpPr/>
          <p:nvPr/>
        </p:nvSpPr>
        <p:spPr>
          <a:xfrm rot="1860493">
            <a:off x="8798121" y="2455365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A68F9E-1581-476B-B2AC-2D4E09F66D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12" y="5877272"/>
            <a:ext cx="782216" cy="782216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BBD99340-7C32-434C-BA51-57EFDF15797A}"/>
              </a:ext>
            </a:extLst>
          </p:cNvPr>
          <p:cNvSpPr/>
          <p:nvPr/>
        </p:nvSpPr>
        <p:spPr>
          <a:xfrm>
            <a:off x="10486900" y="4869160"/>
            <a:ext cx="360040" cy="7920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09CF6BB-9896-4A15-99F4-AD6ED42E6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124" y="4652475"/>
            <a:ext cx="1436720" cy="1224797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F8A04526-287B-4F0F-AFB4-27987065BEC4}"/>
              </a:ext>
            </a:extLst>
          </p:cNvPr>
          <p:cNvSpPr/>
          <p:nvPr/>
        </p:nvSpPr>
        <p:spPr>
          <a:xfrm rot="19480400">
            <a:off x="7175930" y="2551830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3BE4B24-E27B-4615-B3E9-F294B14C368B}"/>
              </a:ext>
            </a:extLst>
          </p:cNvPr>
          <p:cNvSpPr/>
          <p:nvPr/>
        </p:nvSpPr>
        <p:spPr>
          <a:xfrm rot="19236096">
            <a:off x="8827642" y="4593235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8F9C75-8D1A-4652-B57A-DCFD0A90CA55}"/>
              </a:ext>
            </a:extLst>
          </p:cNvPr>
          <p:cNvSpPr txBox="1"/>
          <p:nvPr/>
        </p:nvSpPr>
        <p:spPr>
          <a:xfrm>
            <a:off x="306476" y="5696464"/>
            <a:ext cx="531718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优点：部署快捷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缺点：无法系统管理质检单，追溯查询历史数据困难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电子签章签名无法律效应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C28EB9-6E92-4A16-B8AB-A21C05A09AB0}"/>
              </a:ext>
            </a:extLst>
          </p:cNvPr>
          <p:cNvSpPr txBox="1"/>
          <p:nvPr/>
        </p:nvSpPr>
        <p:spPr>
          <a:xfrm>
            <a:off x="795556" y="965919"/>
            <a:ext cx="174698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7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108B331-ECE2-40D4-BAD1-1FBD0DC3ED1D}"/>
              </a:ext>
            </a:extLst>
          </p:cNvPr>
          <p:cNvSpPr/>
          <p:nvPr/>
        </p:nvSpPr>
        <p:spPr>
          <a:xfrm>
            <a:off x="693812" y="476672"/>
            <a:ext cx="384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791A6"/>
                </a:solidFill>
                <a:latin typeface="Calibri" panose="020F0502020204030204" pitchFamily="34" charset="0"/>
              </a:rPr>
              <a:t>PNG</a:t>
            </a:r>
            <a:r>
              <a:rPr lang="zh-CN" altLang="en-US" sz="2400" dirty="0">
                <a:solidFill>
                  <a:srgbClr val="2791A6"/>
                </a:solidFill>
                <a:latin typeface="Calibri" panose="020F0502020204030204" pitchFamily="34" charset="0"/>
              </a:rPr>
              <a:t>格式签章</a:t>
            </a:r>
            <a:r>
              <a:rPr lang="en-US" altLang="zh-CN" sz="2400" dirty="0">
                <a:solidFill>
                  <a:srgbClr val="2791A6"/>
                </a:solidFill>
                <a:latin typeface="Calibri" panose="020F0502020204030204" pitchFamily="34" charset="0"/>
              </a:rPr>
              <a:t>+PDF</a:t>
            </a:r>
            <a:r>
              <a:rPr lang="zh-CN" altLang="en-US" sz="2400" dirty="0">
                <a:solidFill>
                  <a:srgbClr val="2791A6"/>
                </a:solidFill>
                <a:latin typeface="Calibri" panose="020F0502020204030204" pitchFamily="34" charset="0"/>
              </a:rPr>
              <a:t>文件管理</a:t>
            </a:r>
            <a:endParaRPr lang="en-US" altLang="zh-CN" sz="2400" dirty="0">
              <a:solidFill>
                <a:srgbClr val="2791A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3C3295-860C-4830-9168-D259E267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0" y="1916832"/>
            <a:ext cx="2225132" cy="3070787"/>
          </a:xfrm>
          <a:prstGeom prst="rect">
            <a:avLst/>
          </a:prstGeom>
        </p:spPr>
      </p:pic>
      <p:sp>
        <p:nvSpPr>
          <p:cNvPr id="8" name="加号 7">
            <a:extLst>
              <a:ext uri="{FF2B5EF4-FFF2-40B4-BE49-F238E27FC236}">
                <a16:creationId xmlns:a16="http://schemas.microsoft.com/office/drawing/2014/main" id="{8A418FDF-AA93-410E-B21F-5FB9BE23D0B0}"/>
              </a:ext>
            </a:extLst>
          </p:cNvPr>
          <p:cNvSpPr/>
          <p:nvPr/>
        </p:nvSpPr>
        <p:spPr>
          <a:xfrm>
            <a:off x="2710036" y="3110346"/>
            <a:ext cx="895002" cy="8205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DC55C9F-3295-4568-889E-E177158E6DA1}"/>
              </a:ext>
            </a:extLst>
          </p:cNvPr>
          <p:cNvSpPr/>
          <p:nvPr/>
        </p:nvSpPr>
        <p:spPr>
          <a:xfrm>
            <a:off x="5302324" y="3380770"/>
            <a:ext cx="498257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1A12D2-093E-40EF-9A65-0195D8E7388A}"/>
              </a:ext>
            </a:extLst>
          </p:cNvPr>
          <p:cNvGrpSpPr/>
          <p:nvPr/>
        </p:nvGrpSpPr>
        <p:grpSpPr>
          <a:xfrm>
            <a:off x="3574132" y="2685146"/>
            <a:ext cx="1642365" cy="1670943"/>
            <a:chOff x="4915670" y="2708920"/>
            <a:chExt cx="1642365" cy="16709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2CD343-E62E-4126-A402-B339FA8D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308" y="2708920"/>
              <a:ext cx="1157091" cy="89138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F0C0D9-A802-4E8E-8654-1B3AAC12B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70" y="3558681"/>
              <a:ext cx="1642365" cy="821182"/>
            </a:xfrm>
            <a:prstGeom prst="rect">
              <a:avLst/>
            </a:prstGeom>
          </p:spPr>
        </p:pic>
        <p:sp>
          <p:nvSpPr>
            <p:cNvPr id="12" name="AutoShape 4" descr="https://timgsa.baidu.com/timg?image&amp;quality=80&amp;size=b9999_10000&amp;sec=1501733511075&amp;di=eacedcf4ee9f013a5da9c23e0d3b6f29&amp;imgtype=0&amp;src=http%3A%2F%2Fupload.dg165.com%2Fuploads%2Fallimg%2F160522%2F2304414a8-1.png%3FimageMogr2%2Fstrip%2Finterlace%2F1%2Fquality%2F85%2Fformat%2Fpng">
              <a:extLst>
                <a:ext uri="{FF2B5EF4-FFF2-40B4-BE49-F238E27FC236}">
                  <a16:creationId xmlns:a16="http://schemas.microsoft.com/office/drawing/2014/main" id="{1E624DD9-B8EC-45EA-8931-5D490B3265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2013" y="3376104"/>
              <a:ext cx="205295" cy="20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3D03FDA-3CD1-42FD-AFC2-23D64AF6A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3006252"/>
            <a:ext cx="1028731" cy="102873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EF2674C-55EA-48FB-A7DB-A23C0C72B748}"/>
              </a:ext>
            </a:extLst>
          </p:cNvPr>
          <p:cNvSpPr/>
          <p:nvPr/>
        </p:nvSpPr>
        <p:spPr>
          <a:xfrm rot="4496872">
            <a:off x="6505841" y="4160645"/>
            <a:ext cx="717136" cy="53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E77019-70D0-4050-89D7-C4897ACEF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804" y="1995745"/>
            <a:ext cx="2088232" cy="2945652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625B1DDD-4713-4131-BBF4-59E837B5E128}"/>
              </a:ext>
            </a:extLst>
          </p:cNvPr>
          <p:cNvSpPr/>
          <p:nvPr/>
        </p:nvSpPr>
        <p:spPr>
          <a:xfrm rot="18521233">
            <a:off x="8705958" y="4016784"/>
            <a:ext cx="962345" cy="49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A68F9E-1581-476B-B2AC-2D4E09F66D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12" y="5877272"/>
            <a:ext cx="782216" cy="782216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BBD99340-7C32-434C-BA51-57EFDF15797A}"/>
              </a:ext>
            </a:extLst>
          </p:cNvPr>
          <p:cNvSpPr/>
          <p:nvPr/>
        </p:nvSpPr>
        <p:spPr>
          <a:xfrm>
            <a:off x="10381356" y="5013290"/>
            <a:ext cx="571128" cy="79208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C4E680-050B-4DFE-8032-749F04ED9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5962" y="4848115"/>
            <a:ext cx="3491489" cy="181137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56225F8-F5C4-4E4E-876F-DBBA1A7C2C08}"/>
              </a:ext>
            </a:extLst>
          </p:cNvPr>
          <p:cNvSpPr txBox="1"/>
          <p:nvPr/>
        </p:nvSpPr>
        <p:spPr>
          <a:xfrm>
            <a:off x="189756" y="5805264"/>
            <a:ext cx="5444198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电子管理可系统管理历史质检单记录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缺点：电子签章签名无法律效应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874BEA-081D-42F6-8020-77233903D20B}"/>
              </a:ext>
            </a:extLst>
          </p:cNvPr>
          <p:cNvSpPr txBox="1"/>
          <p:nvPr/>
        </p:nvSpPr>
        <p:spPr>
          <a:xfrm>
            <a:off x="795556" y="965919"/>
            <a:ext cx="1746987" cy="4181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:7-10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4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108B331-ECE2-40D4-BAD1-1FBD0DC3ED1D}"/>
              </a:ext>
            </a:extLst>
          </p:cNvPr>
          <p:cNvSpPr/>
          <p:nvPr/>
        </p:nvSpPr>
        <p:spPr>
          <a:xfrm>
            <a:off x="693812" y="476672"/>
            <a:ext cx="4318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AIP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电子签名系统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+PDF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文件管理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3C3295-860C-4830-9168-D259E267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0" y="1916832"/>
            <a:ext cx="2225132" cy="307078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DC55C9F-3295-4568-889E-E177158E6DA1}"/>
              </a:ext>
            </a:extLst>
          </p:cNvPr>
          <p:cNvSpPr/>
          <p:nvPr/>
        </p:nvSpPr>
        <p:spPr>
          <a:xfrm>
            <a:off x="2732668" y="3212086"/>
            <a:ext cx="658600" cy="480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1A12D2-093E-40EF-9A65-0195D8E7388A}"/>
              </a:ext>
            </a:extLst>
          </p:cNvPr>
          <p:cNvGrpSpPr/>
          <p:nvPr/>
        </p:nvGrpSpPr>
        <p:grpSpPr>
          <a:xfrm>
            <a:off x="5191703" y="1532797"/>
            <a:ext cx="1642365" cy="1670943"/>
            <a:chOff x="4915670" y="2708920"/>
            <a:chExt cx="1642365" cy="16709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2CD343-E62E-4126-A402-B339FA8D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308" y="2708920"/>
              <a:ext cx="1157091" cy="89138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F0C0D9-A802-4E8E-8654-1B3AAC12B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70" y="3558681"/>
              <a:ext cx="1642365" cy="821182"/>
            </a:xfrm>
            <a:prstGeom prst="rect">
              <a:avLst/>
            </a:prstGeom>
          </p:spPr>
        </p:pic>
        <p:sp>
          <p:nvSpPr>
            <p:cNvPr id="12" name="AutoShape 4" descr="https://timgsa.baidu.com/timg?image&amp;quality=80&amp;size=b9999_10000&amp;sec=1501733511075&amp;di=eacedcf4ee9f013a5da9c23e0d3b6f29&amp;imgtype=0&amp;src=http%3A%2F%2Fupload.dg165.com%2Fuploads%2Fallimg%2F160522%2F2304414a8-1.png%3FimageMogr2%2Fstrip%2Finterlace%2F1%2Fquality%2F85%2Fformat%2Fpng">
              <a:extLst>
                <a:ext uri="{FF2B5EF4-FFF2-40B4-BE49-F238E27FC236}">
                  <a16:creationId xmlns:a16="http://schemas.microsoft.com/office/drawing/2014/main" id="{1E624DD9-B8EC-45EA-8931-5D490B3265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2013" y="3376104"/>
              <a:ext cx="205295" cy="20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3D03FDA-3CD1-42FD-AFC2-23D64AF6A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57" y="2899716"/>
            <a:ext cx="1028731" cy="102873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EF2674C-55EA-48FB-A7DB-A23C0C72B748}"/>
              </a:ext>
            </a:extLst>
          </p:cNvPr>
          <p:cNvSpPr/>
          <p:nvPr/>
        </p:nvSpPr>
        <p:spPr>
          <a:xfrm rot="2737022">
            <a:off x="4124330" y="4135486"/>
            <a:ext cx="717136" cy="53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E77019-70D0-4050-89D7-C4897ACEF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804" y="1995745"/>
            <a:ext cx="2088232" cy="2945652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625B1DDD-4713-4131-BBF4-59E837B5E128}"/>
              </a:ext>
            </a:extLst>
          </p:cNvPr>
          <p:cNvSpPr/>
          <p:nvPr/>
        </p:nvSpPr>
        <p:spPr>
          <a:xfrm rot="18521233">
            <a:off x="8705958" y="4016784"/>
            <a:ext cx="962345" cy="495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A68F9E-1581-476B-B2AC-2D4E09F66D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12" y="5877272"/>
            <a:ext cx="782216" cy="782216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BBD99340-7C32-434C-BA51-57EFDF15797A}"/>
              </a:ext>
            </a:extLst>
          </p:cNvPr>
          <p:cNvSpPr/>
          <p:nvPr/>
        </p:nvSpPr>
        <p:spPr>
          <a:xfrm>
            <a:off x="10381356" y="5013290"/>
            <a:ext cx="571128" cy="79208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C4E680-050B-4DFE-8032-749F04ED9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031" y="4653137"/>
            <a:ext cx="3867318" cy="20063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3E9346-18F5-4B82-9FAE-67D84003A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08" y="1484784"/>
            <a:ext cx="1249882" cy="1718956"/>
          </a:xfrm>
          <a:prstGeom prst="rect">
            <a:avLst/>
          </a:prstGeom>
        </p:spPr>
      </p:pic>
      <p:sp>
        <p:nvSpPr>
          <p:cNvPr id="6" name="箭头: 上下 5">
            <a:extLst>
              <a:ext uri="{FF2B5EF4-FFF2-40B4-BE49-F238E27FC236}">
                <a16:creationId xmlns:a16="http://schemas.microsoft.com/office/drawing/2014/main" id="{3AAF9786-783A-463E-A5A0-D893DB72F5BE}"/>
              </a:ext>
            </a:extLst>
          </p:cNvPr>
          <p:cNvSpPr/>
          <p:nvPr/>
        </p:nvSpPr>
        <p:spPr>
          <a:xfrm>
            <a:off x="6353082" y="3335953"/>
            <a:ext cx="720080" cy="12241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0163B4-C900-4E05-BB4A-77D4307DF9F9}"/>
              </a:ext>
            </a:extLst>
          </p:cNvPr>
          <p:cNvSpPr txBox="1"/>
          <p:nvPr/>
        </p:nvSpPr>
        <p:spPr>
          <a:xfrm>
            <a:off x="156917" y="5365948"/>
            <a:ext cx="4353319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电子管理可系统管理历史质检单记录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电子签章签名具备法律效应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缺点：需购买电子签章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Ukey1400RMB/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29654D-51A9-4807-B8F8-FD682191DA6C}"/>
              </a:ext>
            </a:extLst>
          </p:cNvPr>
          <p:cNvSpPr txBox="1"/>
          <p:nvPr/>
        </p:nvSpPr>
        <p:spPr>
          <a:xfrm>
            <a:off x="795556" y="965919"/>
            <a:ext cx="174698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D6813-4B52-4A37-B32F-11039FF8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FB6698-29CA-424F-8BC5-CF9CFCCC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D87F8E-62A0-4F63-B79C-A0C7CF4BBB5C}"/>
              </a:ext>
            </a:extLst>
          </p:cNvPr>
          <p:cNvSpPr/>
          <p:nvPr/>
        </p:nvSpPr>
        <p:spPr>
          <a:xfrm>
            <a:off x="10315872" y="4919437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F33CC-66B5-47F8-8ACE-931E6466583C}"/>
              </a:ext>
            </a:extLst>
          </p:cNvPr>
          <p:cNvSpPr/>
          <p:nvPr/>
        </p:nvSpPr>
        <p:spPr>
          <a:xfrm>
            <a:off x="4753273" y="5898976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A5B3A-7A46-443A-AD01-004C39D589DA}"/>
              </a:ext>
            </a:extLst>
          </p:cNvPr>
          <p:cNvSpPr/>
          <p:nvPr/>
        </p:nvSpPr>
        <p:spPr>
          <a:xfrm>
            <a:off x="3000673" y="5898976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78FB7F-7DCB-4144-8990-EE869890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50" y="5157192"/>
            <a:ext cx="4779646" cy="4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D58856E3B9E44BDC9E12CBD27BA51" ma:contentTypeVersion="1" ma:contentTypeDescription="Create a new document." ma:contentTypeScope="" ma:versionID="851b1b172d78798a1b8c6939f14d320c">
  <xsd:schema xmlns:xsd="http://www.w3.org/2001/XMLSchema" xmlns:xs="http://www.w3.org/2001/XMLSchema" xmlns:p="http://schemas.microsoft.com/office/2006/metadata/properties" xmlns:ns3="d342f9e4-b0f9-4af7-8607-1e56b6f28db1" targetNamespace="http://schemas.microsoft.com/office/2006/metadata/properties" ma:root="true" ma:fieldsID="3193c9978a713d03643829cac0859e37" ns3:_="">
    <xsd:import namespace="d342f9e4-b0f9-4af7-8607-1e56b6f28db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2f9e4-b0f9-4af7-8607-1e56b6f28d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A21FA-7843-44AD-87E8-8BD774E6B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B89C92-3FB3-4D36-9E92-C7A0DFBA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2f9e4-b0f9-4af7-8607-1e56b6f28d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9E12E4-975E-4645-8A7F-B879900E8AC7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342f9e4-b0f9-4af7-8607-1e56b6f28db1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presentation (widescreen)</Template>
  <TotalTime>0</TotalTime>
  <Words>174</Words>
  <Application>Microsoft Office PowerPoint</Application>
  <PresentationFormat>自定义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MS PGothic</vt:lpstr>
      <vt:lpstr>微软雅黑</vt:lpstr>
      <vt:lpstr>幼圆</vt:lpstr>
      <vt:lpstr>Arial</vt:lpstr>
      <vt:lpstr>Calibri</vt:lpstr>
      <vt:lpstr>Century Gothic</vt:lpstr>
      <vt:lpstr>Continental World 16x9</vt:lpstr>
      <vt:lpstr>丰益油脂质检报告管理系统  丰益油脂科技（连云港）有限公司</vt:lpstr>
      <vt:lpstr>概要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it Program Mgt Office update</dc:title>
  <dc:creator/>
  <cp:keywords/>
  <cp:lastModifiedBy/>
  <cp:revision>1</cp:revision>
  <dcterms:created xsi:type="dcterms:W3CDTF">2014-07-30T05:01:05Z</dcterms:created>
  <dcterms:modified xsi:type="dcterms:W3CDTF">2017-08-03T03:32:01Z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0x010100B30D58856E3B9E44BDC9E12CBD27BA51</vt:lpwstr>
  </property>
  <property fmtid="{D5CDD505-2E9C-101B-9397-08002B2CF9AE}" pid="4" name="IsMyDocuments">
    <vt:bool>true</vt:bool>
  </property>
</Properties>
</file>