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1" r:id="rId6"/>
    <p:sldId id="354" r:id="rId7"/>
    <p:sldId id="357" r:id="rId8"/>
    <p:sldId id="355" r:id="rId9"/>
    <p:sldId id="356" r:id="rId10"/>
    <p:sldId id="35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79646"/>
    <a:srgbClr val="E3A81B"/>
    <a:srgbClr val="9D63F0"/>
    <a:srgbClr val="B4EB6C"/>
    <a:srgbClr val="E96D86"/>
    <a:srgbClr val="1AB39F"/>
    <a:srgbClr val="0070C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80776" autoAdjust="0"/>
  </p:normalViewPr>
  <p:slideViewPr>
    <p:cSldViewPr>
      <p:cViewPr varScale="1">
        <p:scale>
          <a:sx n="59" d="100"/>
          <a:sy n="59" d="100"/>
        </p:scale>
        <p:origin x="48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2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62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537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336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647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4A5-68F4-4EA5-9C5D-FCFFED1404A8}" type="datetime1">
              <a:rPr lang="en-US" smtClean="0"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13BA-C66A-4729-BF90-C5E37558B4D0}" type="datetime1">
              <a:rPr lang="en-US" smtClean="0"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513168" cy="5256584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8/16/2017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763" y="6632402"/>
            <a:ext cx="7590796" cy="180974"/>
          </a:xfrm>
        </p:spPr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7763" y="894730"/>
            <a:ext cx="1059323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2E05-1F02-4080-B6D4-EB6EC9F3E117}" type="datetime1">
              <a:rPr lang="en-US" smtClean="0"/>
              <a:t>8/16/2017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484E-F7AE-4625-AB99-48D05EB56A87}" type="datetime1">
              <a:rPr lang="en-US" smtClean="0"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7A6-4F8A-4450-A748-EBAF5BEAE07D}" type="datetime1">
              <a:rPr lang="en-US" smtClean="0"/>
              <a:t>8/16/2017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483A-DB90-4AE3-AEE0-8F0F27AB83DE}" type="datetime1">
              <a:rPr lang="en-US" smtClean="0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0D3B-0C5B-456B-929F-F8BB63AA4158}" type="datetime1">
              <a:rPr lang="en-US" smtClean="0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11-2C03-4B4D-BDB7-2486B3A330E3}" type="datetime1">
              <a:rPr lang="en-US" smtClean="0"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660-67E1-4B86-9939-5926D5BED3BE}" type="datetime1">
              <a:rPr lang="en-US" smtClean="0"/>
              <a:t>8/16/2017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632402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A9FB19-F3AC-44D4-9ABA-870329E79E2A}" type="datetime1">
              <a:rPr lang="en-US" smtClean="0"/>
              <a:t>8/16/2017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632402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632402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  <p:pic>
        <p:nvPicPr>
          <p:cNvPr id="7" name="Picture 7" descr="logo"/>
          <p:cNvPicPr>
            <a:picLocks noChangeAspect="1" noChangeArrowheads="1"/>
          </p:cNvPicPr>
          <p:nvPr userDrawn="1"/>
        </p:nvPicPr>
        <p:blipFill>
          <a:blip r:embed="rId13" cstate="print">
            <a:lum bright="4000"/>
          </a:blip>
          <a:srcRect/>
          <a:stretch>
            <a:fillRect/>
          </a:stretch>
        </p:blipFill>
        <p:spPr bwMode="auto">
          <a:xfrm>
            <a:off x="10270876" y="274638"/>
            <a:ext cx="1644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1981199"/>
            <a:ext cx="9753600" cy="3048001"/>
          </a:xfrm>
        </p:spPr>
        <p:txBody>
          <a:bodyPr/>
          <a:lstStyle/>
          <a:p>
            <a:r>
              <a:rPr lang="zh-CN" altLang="en-US" cap="none" dirty="0"/>
              <a:t>丰益油脂质检报告管理系统说用说明</a:t>
            </a:r>
            <a:br>
              <a:rPr lang="en-US" cap="none" dirty="0"/>
            </a:br>
            <a:r>
              <a:rPr lang="zh-CN" altLang="en-US" cap="none" dirty="0"/>
              <a:t> </a:t>
            </a:r>
            <a:r>
              <a:rPr lang="zh-CN" altLang="en-US" sz="2000" cap="none" dirty="0"/>
              <a:t>丰益油脂科技（连云港）有限公司</a:t>
            </a:r>
            <a:endParaRPr lang="en-US" sz="2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157192"/>
            <a:ext cx="2644550" cy="1352128"/>
          </a:xfrm>
        </p:spPr>
        <p:txBody>
          <a:bodyPr>
            <a:noAutofit/>
          </a:bodyPr>
          <a:lstStyle/>
          <a:p>
            <a:r>
              <a:rPr lang="en-US" sz="1600" dirty="0"/>
              <a:t>Version: </a:t>
            </a:r>
            <a:r>
              <a:rPr lang="en-US" altLang="zh-CN" sz="1600" dirty="0"/>
              <a:t>1.0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Date: 2017.08.15</a:t>
            </a:r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Prepared by:</a:t>
            </a:r>
            <a:r>
              <a:rPr lang="zh-CN" altLang="en-US" sz="1600" dirty="0"/>
              <a:t>陈东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18148" y="2979716"/>
            <a:ext cx="5142351" cy="5095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2791A6"/>
                </a:solidFill>
                <a:latin typeface="Calibri" panose="020F0502020204030204" pitchFamily="34" charset="0"/>
              </a:rPr>
              <a:t>使用</a:t>
            </a:r>
            <a:r>
              <a:rPr lang="en-US" altLang="zh-CN" dirty="0">
                <a:solidFill>
                  <a:srgbClr val="2791A6"/>
                </a:solidFill>
                <a:latin typeface="Calibri" panose="020F0502020204030204" pitchFamily="34" charset="0"/>
              </a:rPr>
              <a:t>AIP</a:t>
            </a:r>
            <a:r>
              <a:rPr lang="zh-CN" altLang="en-US" dirty="0">
                <a:solidFill>
                  <a:srgbClr val="2791A6"/>
                </a:solidFill>
                <a:latin typeface="Calibri" panose="020F0502020204030204" pitchFamily="34" charset="0"/>
              </a:rPr>
              <a:t>进行电子签章和签名</a:t>
            </a:r>
            <a:endParaRPr lang="en-US" dirty="0">
              <a:solidFill>
                <a:srgbClr val="2791A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70076" y="225963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18148" y="369979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发运部门打印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18148" y="225963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文件提交待审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0076" y="297778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0076" y="369786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835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05A99F16-E61E-4E67-8ADA-A30E1735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使用域用户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登录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B7BDB23-BB56-443D-98FC-E8834592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052736"/>
            <a:ext cx="9525000" cy="5572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E2134C-9F0D-4C91-AFA0-6FE09377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1931119"/>
            <a:ext cx="3683740" cy="18951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8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05A99F16-E61E-4E67-8ADA-A30E1735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文件提交待审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FF645D-3623-49CE-8EFD-A62878FE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556792"/>
            <a:ext cx="9591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05A99F16-E61E-4E67-8ADA-A30E1735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791A6"/>
                </a:solidFill>
              </a:rPr>
              <a:t>使用</a:t>
            </a:r>
            <a:r>
              <a:rPr lang="en-US" altLang="zh-CN" dirty="0">
                <a:solidFill>
                  <a:srgbClr val="2791A6"/>
                </a:solidFill>
              </a:rPr>
              <a:t>AIP</a:t>
            </a:r>
            <a:r>
              <a:rPr lang="zh-CN" altLang="en-US" dirty="0">
                <a:solidFill>
                  <a:srgbClr val="2791A6"/>
                </a:solidFill>
              </a:rPr>
              <a:t>进行电子签章和签名</a:t>
            </a:r>
            <a:endParaRPr lang="en-US" altLang="zh-CN" dirty="0">
              <a:solidFill>
                <a:srgbClr val="2791A6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E2A3E2-7E48-4D2F-9B48-E55272B8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" y="1412776"/>
            <a:ext cx="12020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05A99F16-E61E-4E67-8ADA-A30E1735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发运部门打印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86EB6D-FC7D-4FC6-94E5-60A58800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4" y="1772816"/>
            <a:ext cx="11991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D6813-4B52-4A37-B32F-11039FF8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FB6698-29CA-424F-8BC5-CF9CFCCC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D87F8E-62A0-4F63-B79C-A0C7CF4BBB5C}"/>
              </a:ext>
            </a:extLst>
          </p:cNvPr>
          <p:cNvSpPr/>
          <p:nvPr/>
        </p:nvSpPr>
        <p:spPr>
          <a:xfrm>
            <a:off x="10315872" y="4919437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F33CC-66B5-47F8-8ACE-931E6466583C}"/>
              </a:ext>
            </a:extLst>
          </p:cNvPr>
          <p:cNvSpPr/>
          <p:nvPr/>
        </p:nvSpPr>
        <p:spPr>
          <a:xfrm>
            <a:off x="4753273" y="5898976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A5B3A-7A46-443A-AD01-004C39D589DA}"/>
              </a:ext>
            </a:extLst>
          </p:cNvPr>
          <p:cNvSpPr/>
          <p:nvPr/>
        </p:nvSpPr>
        <p:spPr>
          <a:xfrm>
            <a:off x="3000673" y="5898976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78FB7F-7DCB-4144-8990-EE869890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50" y="5157192"/>
            <a:ext cx="4779646" cy="4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D58856E3B9E44BDC9E12CBD27BA51" ma:contentTypeVersion="1" ma:contentTypeDescription="Create a new document." ma:contentTypeScope="" ma:versionID="851b1b172d78798a1b8c6939f14d320c">
  <xsd:schema xmlns:xsd="http://www.w3.org/2001/XMLSchema" xmlns:xs="http://www.w3.org/2001/XMLSchema" xmlns:p="http://schemas.microsoft.com/office/2006/metadata/properties" xmlns:ns3="d342f9e4-b0f9-4af7-8607-1e56b6f28db1" targetNamespace="http://schemas.microsoft.com/office/2006/metadata/properties" ma:root="true" ma:fieldsID="3193c9978a713d03643829cac0859e37" ns3:_="">
    <xsd:import namespace="d342f9e4-b0f9-4af7-8607-1e56b6f28db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2f9e4-b0f9-4af7-8607-1e56b6f28d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0A21FA-7843-44AD-87E8-8BD774E6B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E12E4-975E-4645-8A7F-B879900E8AC7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342f9e4-b0f9-4af7-8607-1e56b6f28db1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6B89C92-3FB3-4D36-9E92-C7A0DFBA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2f9e4-b0f9-4af7-8607-1e56b6f28d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presentation (widescreen)</Template>
  <TotalTime>0</TotalTime>
  <Words>76</Words>
  <Application>Microsoft Office PowerPoint</Application>
  <PresentationFormat>自定义</PresentationFormat>
  <Paragraphs>27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MS PGothic</vt:lpstr>
      <vt:lpstr>幼圆</vt:lpstr>
      <vt:lpstr>Arial</vt:lpstr>
      <vt:lpstr>Calibri</vt:lpstr>
      <vt:lpstr>Century Gothic</vt:lpstr>
      <vt:lpstr>Continental World 16x9</vt:lpstr>
      <vt:lpstr>丰益油脂质检报告管理系统说用说明  丰益油脂科技（连云港）有限公司</vt:lpstr>
      <vt:lpstr>概要</vt:lpstr>
      <vt:lpstr>使用域用户ID登录</vt:lpstr>
      <vt:lpstr>COA文件提交待审</vt:lpstr>
      <vt:lpstr>使用AIP进行电子签章和签名</vt:lpstr>
      <vt:lpstr>发运部门打印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it Program Mgt Office update</dc:title>
  <dc:creator/>
  <cp:keywords/>
  <cp:lastModifiedBy/>
  <cp:revision>1</cp:revision>
  <dcterms:created xsi:type="dcterms:W3CDTF">2014-07-30T05:01:05Z</dcterms:created>
  <dcterms:modified xsi:type="dcterms:W3CDTF">2017-08-16T06:31:44Z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0x010100B30D58856E3B9E44BDC9E12CBD27BA51</vt:lpwstr>
  </property>
  <property fmtid="{D5CDD505-2E9C-101B-9397-08002B2CF9AE}" pid="4" name="IsMyDocuments">
    <vt:bool>true</vt:bool>
  </property>
</Properties>
</file>