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51" r:id="rId6"/>
    <p:sldId id="378" r:id="rId7"/>
    <p:sldId id="377" r:id="rId8"/>
    <p:sldId id="379" r:id="rId9"/>
    <p:sldId id="37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79646"/>
    <a:srgbClr val="E3A81B"/>
    <a:srgbClr val="9D63F0"/>
    <a:srgbClr val="B4EB6C"/>
    <a:srgbClr val="E96D86"/>
    <a:srgbClr val="1AB39F"/>
    <a:srgbClr val="0070C0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80776" autoAdjust="0"/>
  </p:normalViewPr>
  <p:slideViewPr>
    <p:cSldViewPr>
      <p:cViewPr varScale="1">
        <p:scale>
          <a:sx n="59" d="100"/>
          <a:sy n="59" d="100"/>
        </p:scale>
        <p:origin x="64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22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31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142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34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34A5-68F4-4EA5-9C5D-FCFFED1404A8}" type="datetime1">
              <a:rPr lang="en-US" smtClean="0"/>
              <a:t>9/7/2017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13BA-C66A-4729-BF90-C5E37558B4D0}" type="datetime1">
              <a:rPr lang="en-US" smtClean="0"/>
              <a:t>9/7/2017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513168" cy="706090"/>
          </a:xfrm>
        </p:spPr>
        <p:txBody>
          <a:bodyPr>
            <a:normAutofit/>
          </a:bodyPr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052736"/>
            <a:ext cx="10513168" cy="5256584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14577" y="6632402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/>
              <a:t>9/7/2017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7763" y="6632402"/>
            <a:ext cx="7590796" cy="180974"/>
          </a:xfrm>
        </p:spPr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8868" y="6632402"/>
            <a:ext cx="1143001" cy="180974"/>
          </a:xfrm>
        </p:spPr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7763" y="894730"/>
            <a:ext cx="1059323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2E05-1F02-4080-B6D4-EB6EC9F3E117}" type="datetime1">
              <a:rPr lang="en-US" smtClean="0"/>
              <a:t>9/7/2017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484E-F7AE-4625-AB99-48D05EB56A87}" type="datetime1">
              <a:rPr lang="en-US" smtClean="0"/>
              <a:t>9/7/2017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7A6-4F8A-4450-A748-EBAF5BEAE07D}" type="datetime1">
              <a:rPr lang="en-US" smtClean="0"/>
              <a:t>9/7/2017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483A-DB90-4AE3-AEE0-8F0F27AB83DE}" type="datetime1">
              <a:rPr lang="en-US" smtClean="0"/>
              <a:t>9/7/2017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0D3B-0C5B-456B-929F-F8BB63AA4158}" type="datetime1">
              <a:rPr lang="en-US" smtClean="0"/>
              <a:t>9/7/2017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11-2C03-4B4D-BDB7-2486B3A330E3}" type="datetime1">
              <a:rPr lang="en-US" smtClean="0"/>
              <a:t>9/7/2017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9660-67E1-4B86-9939-5926D5BED3BE}" type="datetime1">
              <a:rPr lang="en-US" smtClean="0"/>
              <a:t>9/7/2017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For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632402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A9FB19-F3AC-44D4-9ABA-870329E79E2A}" type="datetime1">
              <a:rPr lang="en-US" smtClean="0"/>
              <a:t>9/7/2017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632402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632402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  <p:pic>
        <p:nvPicPr>
          <p:cNvPr id="7" name="Picture 7" descr="logo"/>
          <p:cNvPicPr>
            <a:picLocks noChangeAspect="1" noChangeArrowheads="1"/>
          </p:cNvPicPr>
          <p:nvPr userDrawn="1"/>
        </p:nvPicPr>
        <p:blipFill>
          <a:blip r:embed="rId13" cstate="print">
            <a:lum bright="4000"/>
          </a:blip>
          <a:srcRect/>
          <a:stretch>
            <a:fillRect/>
          </a:stretch>
        </p:blipFill>
        <p:spPr bwMode="auto">
          <a:xfrm>
            <a:off x="10270876" y="274638"/>
            <a:ext cx="16446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SPD</a:t>
            </a:r>
            <a:r>
              <a:rPr lang="zh-CN" altLang="en-US" cap="none" dirty="0"/>
              <a:t>自助打印提单项目</a:t>
            </a:r>
            <a:endParaRPr lang="en-US" sz="2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352128"/>
          </a:xfrm>
        </p:spPr>
        <p:txBody>
          <a:bodyPr>
            <a:noAutofit/>
          </a:bodyPr>
          <a:lstStyle/>
          <a:p>
            <a:r>
              <a:rPr lang="en-US" sz="1600" dirty="0"/>
              <a:t>Version: </a:t>
            </a:r>
            <a:r>
              <a:rPr lang="en-US" altLang="zh-CN" sz="1600" dirty="0"/>
              <a:t>1.0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Date: 09</a:t>
            </a:r>
            <a:r>
              <a:rPr lang="en-US" altLang="zh-CN" sz="1600" dirty="0"/>
              <a:t>-01-2017</a:t>
            </a:r>
            <a:endParaRPr lang="en-US" sz="1600" dirty="0"/>
          </a:p>
          <a:p>
            <a:endParaRPr lang="en-US" sz="1600" dirty="0"/>
          </a:p>
          <a:p>
            <a:pPr>
              <a:spcAft>
                <a:spcPts val="1200"/>
              </a:spcAft>
            </a:pPr>
            <a:r>
              <a:rPr lang="en-US" sz="1600" dirty="0"/>
              <a:t>Prepared by: 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3C0-F559-41D5-A10E-8C9B16ACE7B3}" type="datetime1">
              <a:rPr lang="en-US" smtClean="0"/>
              <a:t>9/7/2017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CF7A757D-F361-4400-834B-9F1AEB47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2689756"/>
            <a:ext cx="5142351" cy="50958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自助打印提单介绍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88E8B2B-981A-449A-A045-423A82D2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76" y="1969676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1524D20A-2B00-42B4-B158-69563A3E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340983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演示及实施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92928D46-7B06-4F78-8AA3-A3D5F0CB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196967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项目背景简述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DCA81EE3-67A6-4200-8633-49C568B12CE8}"/>
              </a:ext>
            </a:extLst>
          </p:cNvPr>
          <p:cNvSpPr txBox="1"/>
          <p:nvPr/>
        </p:nvSpPr>
        <p:spPr>
          <a:xfrm>
            <a:off x="3070076" y="2687828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B9E99C3-9AB2-43F4-B85A-83710B0C17D6}"/>
              </a:ext>
            </a:extLst>
          </p:cNvPr>
          <p:cNvSpPr txBox="1"/>
          <p:nvPr/>
        </p:nvSpPr>
        <p:spPr>
          <a:xfrm>
            <a:off x="3070076" y="3407908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986FC8FA-A733-4F51-8EE2-35033E12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4129916"/>
            <a:ext cx="5142351" cy="509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效果与问题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8B943598-79A8-4040-A2C1-73602D09D6AB}"/>
              </a:ext>
            </a:extLst>
          </p:cNvPr>
          <p:cNvSpPr txBox="1"/>
          <p:nvPr/>
        </p:nvSpPr>
        <p:spPr>
          <a:xfrm>
            <a:off x="3070076" y="4129916"/>
            <a:ext cx="55015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5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项目背景简述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3C0-F559-41D5-A10E-8C9B16ACE7B3}" type="datetime1">
              <a:rPr lang="en-US" smtClean="0"/>
              <a:t>9/7/2017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1DDD0B-8F2C-4F14-87A2-1038A57285D6}"/>
              </a:ext>
            </a:extLst>
          </p:cNvPr>
          <p:cNvSpPr/>
          <p:nvPr/>
        </p:nvSpPr>
        <p:spPr>
          <a:xfrm>
            <a:off x="1517357" y="2060848"/>
            <a:ext cx="984013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目前流程：</a:t>
            </a:r>
            <a:endParaRPr lang="en-US" altLang="zh-CN" sz="24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目前开提单领取流程需要内勤对提货单进行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格式打印，将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文件上传至停车场系统，车辆到厂后，门岗从系统中下载打印。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提货信息以四联原始单据的形式存在，造成纸张浪费、流转滞后、查阅困难等诸多弊端。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自助打印提单上线后流程及优化效果：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过磅单与提货单可将信息统一至磅单，满足多部门需求。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提货单根据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SAP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扭转信息自助打印，为成品库提货的凭证，从而提高信息资源流转效率，提供一个快速处理的工作平台。 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自助打印提货单系统提升企业管理的其它方面还包括：避免人为因素，实现了管理的规范、无私、科学；有利于对外宣传、提升企业服务整体形象等等。</a:t>
            </a:r>
          </a:p>
        </p:txBody>
      </p:sp>
    </p:spTree>
    <p:extLst>
      <p:ext uri="{BB962C8B-B14F-4D97-AF65-F5344CB8AC3E}">
        <p14:creationId xmlns:p14="http://schemas.microsoft.com/office/powerpoint/2010/main" val="24016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513168" cy="70609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自助打印提单介绍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3C0-F559-41D5-A10E-8C9B16ACE7B3}" type="datetime1">
              <a:rPr lang="en-US" smtClean="0"/>
              <a:t>9/7/2017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50852" y="3176018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altLang="zh-CN" dirty="0">
                <a:solidFill>
                  <a:srgbClr val="00545D"/>
                </a:solidFill>
                <a:ea typeface="MS PGothic" pitchFamily="34" charset="-128"/>
              </a:rPr>
              <a:t>Confidential – For Internal Use Only</a:t>
            </a:r>
            <a:endParaRPr lang="en-GB" altLang="zh-CN" sz="1100" dirty="0">
              <a:solidFill>
                <a:srgbClr val="00545D"/>
              </a:solidFill>
              <a:ea typeface="MS PGothic" pitchFamily="3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334296-7B3A-4696-9A33-C92366F27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42" y="3242161"/>
            <a:ext cx="2144817" cy="21448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B5AB45-A6C6-46EE-9B49-60A912DE2D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3622016"/>
            <a:ext cx="2232248" cy="16893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114025-37C7-4710-9F6C-77A93CD41C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572" y="4284068"/>
            <a:ext cx="479139" cy="3508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802AD89-B9D8-43E5-A456-2E00E97E78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1947138"/>
            <a:ext cx="936104" cy="93610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FCDDAFB-B766-403D-B7E8-6F681E492A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1" y="4969648"/>
            <a:ext cx="482890" cy="712544"/>
          </a:xfrm>
          <a:prstGeom prst="rect">
            <a:avLst/>
          </a:prstGeom>
        </p:spPr>
      </p:pic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E4AF381E-C800-4FD9-9997-BF4AABBB4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453382"/>
              </p:ext>
            </p:extLst>
          </p:nvPr>
        </p:nvGraphicFramePr>
        <p:xfrm>
          <a:off x="429551" y="5396185"/>
          <a:ext cx="1728192" cy="5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esigner Drawing" r:id="rId9" imgW="10902696" imgH="3261360" progId="">
                  <p:embed/>
                </p:oleObj>
              </mc:Choice>
              <mc:Fallback>
                <p:oleObj name="Designer Drawing" r:id="rId9" imgW="10902696" imgH="3261360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51" y="5396185"/>
                        <a:ext cx="1728192" cy="5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>
            <a:extLst>
              <a:ext uri="{FF2B5EF4-FFF2-40B4-BE49-F238E27FC236}">
                <a16:creationId xmlns:a16="http://schemas.microsoft.com/office/drawing/2014/main" id="{D0686E25-2994-427E-8E4A-C3141E8295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33" y="3906465"/>
            <a:ext cx="1938340" cy="145686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EC07EF9-480F-4BB8-8DA8-4CBAC63D6E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1" y="5301467"/>
            <a:ext cx="719821" cy="719821"/>
          </a:xfrm>
          <a:prstGeom prst="rect">
            <a:avLst/>
          </a:prstGeom>
        </p:spPr>
      </p:pic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1E4F8C8E-53E6-4A8F-810C-9E341BFCBFDA}"/>
              </a:ext>
            </a:extLst>
          </p:cNvPr>
          <p:cNvSpPr/>
          <p:nvPr/>
        </p:nvSpPr>
        <p:spPr>
          <a:xfrm rot="19245496">
            <a:off x="1879105" y="3153854"/>
            <a:ext cx="1580381" cy="27087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1F0B3F6F-65E9-4B42-B955-D7E44373CB1F}"/>
              </a:ext>
            </a:extLst>
          </p:cNvPr>
          <p:cNvSpPr/>
          <p:nvPr/>
        </p:nvSpPr>
        <p:spPr>
          <a:xfrm rot="1226612">
            <a:off x="4553006" y="3026870"/>
            <a:ext cx="2137395" cy="318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5DCFB515-F968-433A-9043-DD732A0E625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32" y="1196752"/>
            <a:ext cx="2447868" cy="2200078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C924F57E-AD71-469F-85A9-4DB326D6E76C}"/>
              </a:ext>
            </a:extLst>
          </p:cNvPr>
          <p:cNvSpPr txBox="1"/>
          <p:nvPr/>
        </p:nvSpPr>
        <p:spPr>
          <a:xfrm>
            <a:off x="9318251" y="1643719"/>
            <a:ext cx="610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2FE5644-F6AC-40CD-8B94-71F3E838272D}"/>
              </a:ext>
            </a:extLst>
          </p:cNvPr>
          <p:cNvSpPr txBox="1"/>
          <p:nvPr/>
        </p:nvSpPr>
        <p:spPr>
          <a:xfrm>
            <a:off x="9929194" y="1628800"/>
            <a:ext cx="64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一磅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26412BA-B78D-4E5D-A60C-18420ED70B8D}"/>
              </a:ext>
            </a:extLst>
          </p:cNvPr>
          <p:cNvSpPr txBox="1"/>
          <p:nvPr/>
        </p:nvSpPr>
        <p:spPr>
          <a:xfrm>
            <a:off x="8706836" y="2217643"/>
            <a:ext cx="50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FF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装货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6AC22CF-B5CC-4FFF-A526-DDB353EC0761}"/>
              </a:ext>
            </a:extLst>
          </p:cNvPr>
          <p:cNvSpPr txBox="1"/>
          <p:nvPr/>
        </p:nvSpPr>
        <p:spPr>
          <a:xfrm>
            <a:off x="9337300" y="2207824"/>
            <a:ext cx="59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二磅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C237413-1722-43DC-B706-22D573DB848C}"/>
              </a:ext>
            </a:extLst>
          </p:cNvPr>
          <p:cNvSpPr txBox="1"/>
          <p:nvPr/>
        </p:nvSpPr>
        <p:spPr>
          <a:xfrm>
            <a:off x="9929195" y="2207241"/>
            <a:ext cx="592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出厂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B7FCC723-AC60-4B86-8EBC-8B0E605D91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72" y="1755880"/>
            <a:ext cx="485130" cy="485130"/>
          </a:xfrm>
          <a:prstGeom prst="rect">
            <a:avLst/>
          </a:prstGeom>
        </p:spPr>
      </p:pic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EACDE985-98B9-4F2D-97EC-22677175E7C7}"/>
              </a:ext>
            </a:extLst>
          </p:cNvPr>
          <p:cNvSpPr/>
          <p:nvPr/>
        </p:nvSpPr>
        <p:spPr>
          <a:xfrm>
            <a:off x="4429375" y="2088256"/>
            <a:ext cx="3862427" cy="24061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72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25202 0.003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79865E-7 -2.96296E-6 L 0.09286 -0.1217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7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86 -0.12176 L 6.79865E-7 -2.96296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0" y="608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2 0.00301 L 0.96692 0.0030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38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/>
      <p:bldP spid="49" grpId="0"/>
      <p:bldP spid="50" grpId="0"/>
      <p:bldP spid="51" grpId="0"/>
      <p:bldP spid="52" grpId="0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513168" cy="70609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演示及实施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88188C-AD1A-4DDD-98BE-186EEB01B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2060848"/>
            <a:ext cx="3076575" cy="3086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43C150-9337-462E-9A89-399F673EE015}"/>
              </a:ext>
            </a:extLst>
          </p:cNvPr>
          <p:cNvSpPr txBox="1"/>
          <p:nvPr/>
        </p:nvSpPr>
        <p:spPr>
          <a:xfrm>
            <a:off x="2854052" y="3594263"/>
            <a:ext cx="30963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拟定</a:t>
            </a:r>
            <a:r>
              <a:rPr lang="en-US" altLang="zh-CN" sz="2400" dirty="0"/>
              <a:t>10</a:t>
            </a:r>
            <a:r>
              <a:rPr lang="zh-CN" altLang="en-US" sz="2400" dirty="0"/>
              <a:t>月上线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97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514577" y="6632402"/>
            <a:ext cx="1396259" cy="180974"/>
          </a:xfrm>
        </p:spPr>
        <p:txBody>
          <a:bodyPr/>
          <a:lstStyle/>
          <a:p>
            <a:fld id="{84F13F41-809B-434E-A467-02E5D1330186}" type="datetime1">
              <a:rPr lang="en-US" smtClean="0"/>
              <a:t>9/7/2017</a:t>
            </a:fld>
            <a:endParaRPr 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868" y="6632402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11" name="Rectangle 6"/>
          <p:cNvSpPr/>
          <p:nvPr/>
        </p:nvSpPr>
        <p:spPr>
          <a:xfrm>
            <a:off x="10315872" y="4919437"/>
            <a:ext cx="182880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/>
          <p:cNvSpPr/>
          <p:nvPr/>
        </p:nvSpPr>
        <p:spPr>
          <a:xfrm>
            <a:off x="4753273" y="5898976"/>
            <a:ext cx="5468007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/>
          <p:cNvSpPr/>
          <p:nvPr/>
        </p:nvSpPr>
        <p:spPr>
          <a:xfrm>
            <a:off x="3000673" y="5898976"/>
            <a:ext cx="1702675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50" y="5157192"/>
            <a:ext cx="4779646" cy="4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D58856E3B9E44BDC9E12CBD27BA51" ma:contentTypeVersion="1" ma:contentTypeDescription="Create a new document." ma:contentTypeScope="" ma:versionID="851b1b172d78798a1b8c6939f14d320c">
  <xsd:schema xmlns:xsd="http://www.w3.org/2001/XMLSchema" xmlns:xs="http://www.w3.org/2001/XMLSchema" xmlns:p="http://schemas.microsoft.com/office/2006/metadata/properties" xmlns:ns3="d342f9e4-b0f9-4af7-8607-1e56b6f28db1" targetNamespace="http://schemas.microsoft.com/office/2006/metadata/properties" ma:root="true" ma:fieldsID="3193c9978a713d03643829cac0859e37" ns3:_="">
    <xsd:import namespace="d342f9e4-b0f9-4af7-8607-1e56b6f28db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2f9e4-b0f9-4af7-8607-1e56b6f28d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9E12E4-975E-4645-8A7F-B879900E8AC7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d342f9e4-b0f9-4af7-8607-1e56b6f28db1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6B89C92-3FB3-4D36-9E92-C7A0DFBA6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2f9e4-b0f9-4af7-8607-1e56b6f28d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0A21FA-7843-44AD-87E8-8BD774E6BB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presentation (widescreen)</Template>
  <TotalTime>0</TotalTime>
  <Words>243</Words>
  <Application>Microsoft Office PowerPoint</Application>
  <PresentationFormat>自定义</PresentationFormat>
  <Paragraphs>47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MS PGothic</vt:lpstr>
      <vt:lpstr>宋体</vt:lpstr>
      <vt:lpstr>微软雅黑</vt:lpstr>
      <vt:lpstr>幼圆</vt:lpstr>
      <vt:lpstr>Arial</vt:lpstr>
      <vt:lpstr>Calibri</vt:lpstr>
      <vt:lpstr>Century Gothic</vt:lpstr>
      <vt:lpstr>Times New Roman</vt:lpstr>
      <vt:lpstr>Continental World 16x9</vt:lpstr>
      <vt:lpstr>Designer Drawing</vt:lpstr>
      <vt:lpstr>SPD自助打印提单项目</vt:lpstr>
      <vt:lpstr>概要</vt:lpstr>
      <vt:lpstr>项目背景简述</vt:lpstr>
      <vt:lpstr>SPD自助打印提单介绍</vt:lpstr>
      <vt:lpstr>演示及实施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it Program Mgt Office update</dc:title>
  <dc:creator/>
  <cp:keywords/>
  <cp:lastModifiedBy/>
  <cp:revision>1</cp:revision>
  <dcterms:created xsi:type="dcterms:W3CDTF">2014-07-30T05:01:05Z</dcterms:created>
  <dcterms:modified xsi:type="dcterms:W3CDTF">2017-09-07T03:54:16Z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0x010100B30D58856E3B9E44BDC9E12CBD27BA51</vt:lpwstr>
  </property>
  <property fmtid="{D5CDD505-2E9C-101B-9397-08002B2CF9AE}" pid="4" name="IsMyDocuments">
    <vt:bool>true</vt:bool>
  </property>
</Properties>
</file>