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7" r:id="rId2"/>
    <p:sldMasterId id="2147483681" r:id="rId3"/>
  </p:sldMasterIdLst>
  <p:notesMasterIdLst>
    <p:notesMasterId r:id="rId10"/>
  </p:notesMasterIdLst>
  <p:handoutMasterIdLst>
    <p:handoutMasterId r:id="rId11"/>
  </p:handoutMasterIdLst>
  <p:sldIdLst>
    <p:sldId id="1199" r:id="rId4"/>
    <p:sldId id="1207" r:id="rId5"/>
    <p:sldId id="1208" r:id="rId6"/>
    <p:sldId id="1210" r:id="rId7"/>
    <p:sldId id="1209" r:id="rId8"/>
    <p:sldId id="1206" r:id="rId9"/>
  </p:sldIdLst>
  <p:sldSz cx="12192000" cy="6858000"/>
  <p:notesSz cx="7099300" cy="10234613"/>
  <p:custDataLst>
    <p:tags r:id="rId1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700" b="1" kern="1200">
        <a:solidFill>
          <a:srgbClr val="00545D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FF99FF"/>
    <a:srgbClr val="6600CC"/>
    <a:srgbClr val="FF0000"/>
    <a:srgbClr val="810C3D"/>
    <a:srgbClr val="CCFF99"/>
    <a:srgbClr val="008080"/>
    <a:srgbClr val="0066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610" autoAdjust="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84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-372" y="151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defTabSz="937812" eaLnBrk="0" hangingPunct="0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algn="r" defTabSz="937812" eaLnBrk="0" hangingPunct="0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E5B57655-A9DC-4D4A-9A53-4285CBBAD9F8}" type="datetimeFigureOut">
              <a:rPr lang="en-US" altLang="zh-CN"/>
              <a:pPr>
                <a:defRPr/>
              </a:pPr>
              <a:t>6/15/2017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defTabSz="937812" eaLnBrk="0" hangingPunct="0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 b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fld id="{485A4BBB-55A0-4356-ACD6-4FFBAA89B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3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defTabSz="937812" eaLnBrk="0" hangingPunct="0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algn="r" defTabSz="937812" eaLnBrk="0" hangingPunct="0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75B85E0-36A9-4B9D-96F9-0232DE1F5969}" type="datetimeFigureOut">
              <a:rPr lang="en-GB" altLang="zh-CN"/>
              <a:pPr>
                <a:defRPr/>
              </a:pPr>
              <a:t>15/06/2017</a:t>
            </a:fld>
            <a:endParaRPr lang="en-GB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66763"/>
            <a:ext cx="68214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defTabSz="937812" eaLnBrk="0" hangingPunct="0">
              <a:defRPr sz="1200" b="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 b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fld id="{A70E2074-EC8F-4821-B1A3-E26939168D9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2594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88FBD-32AB-4F3C-B44E-8816A20BD7BA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112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C223F-0003-45D5-B12E-B1E6124AE44A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46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0135" y="292103"/>
            <a:ext cx="2618317" cy="5580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5184" y="292103"/>
            <a:ext cx="7651749" cy="5580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EB0AF-F979-468E-8942-A7A4184BE449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8801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57300" y="292103"/>
            <a:ext cx="10466917" cy="587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5186" y="1030291"/>
            <a:ext cx="5135033" cy="2344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93420" y="1030291"/>
            <a:ext cx="5135033" cy="2344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255186" y="3527425"/>
            <a:ext cx="5135033" cy="2344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3420" y="3527425"/>
            <a:ext cx="5135033" cy="2344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435BC-C20F-4E98-A2F4-A48D8FC28816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71863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92103"/>
            <a:ext cx="10466917" cy="587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55186" y="1030291"/>
            <a:ext cx="5135033" cy="484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3420" y="1030291"/>
            <a:ext cx="5135033" cy="484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2CE5E-6E05-4EF1-AA19-238266CB28C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3458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92103"/>
            <a:ext cx="10466917" cy="587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55185" y="1030291"/>
            <a:ext cx="10473267" cy="4841875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18B85-D58F-40BF-8AA3-27E54B975B8F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3951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92103"/>
            <a:ext cx="10466917" cy="587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255186" y="1030291"/>
            <a:ext cx="5135033" cy="4841875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3420" y="1030291"/>
            <a:ext cx="5135033" cy="484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ADE7-C94F-426E-BE5F-C3A240C940E1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9999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92103"/>
            <a:ext cx="10466917" cy="587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255185" y="1030291"/>
            <a:ext cx="10473267" cy="4841875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87538-05FB-42A7-B422-872DC76DCB3A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9240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55185" y="292103"/>
            <a:ext cx="10473267" cy="5580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D48AF-0906-490F-9A96-85A153B557AE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4917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292103"/>
            <a:ext cx="10466917" cy="587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5186" y="1030291"/>
            <a:ext cx="5135033" cy="484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593420" y="1030291"/>
            <a:ext cx="5135033" cy="23447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593420" y="3527425"/>
            <a:ext cx="5135033" cy="2344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28A68-8410-41E7-A1C9-91010A6A456F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94928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5651" y="2360616"/>
            <a:ext cx="8534400" cy="11445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7533" y="681041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30451" y="5565775"/>
            <a:ext cx="7632700" cy="476250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2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24A52-3920-473C-ABAD-31B261ADEE61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93370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B0252-368C-4673-B160-3CC3732A64C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12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3244-CB25-4D2B-AFB6-00E344AAEF8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8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44DE-9CCB-4DCE-8DF5-688150FE991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4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9DD27-AE9F-4EA6-86D9-F33CADD225B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64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9FA8-7F52-4A1F-89F0-30B21D1D26A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2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15188-1148-433C-95C6-778F6149555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4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037E-A96B-48C9-95ED-A11DF98A56F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92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6E93-7B02-4EE8-B996-A48182AC825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367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CA01-BDBB-49E3-96C3-35E4322A57C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82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8956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84836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F12CE-7C7E-4BF2-B8BB-CEB4CE9BE9F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E5C44-EACB-4882-A421-D398F0C1A980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22193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rgbClr val="0033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zh-CN" altLang="zh-CN" sz="14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6135C-022A-4585-8BF0-5802D88C6FE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 sz="18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18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5651" y="2360616"/>
            <a:ext cx="8534400" cy="11445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7533" y="681041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30451" y="5565775"/>
            <a:ext cx="7632700" cy="476250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FFFFFF"/>
                </a:solidFill>
              </a:rPr>
              <a:t>益海嘉里食品营销有限公司</a:t>
            </a:r>
          </a:p>
        </p:txBody>
      </p:sp>
    </p:spTree>
    <p:extLst>
      <p:ext uri="{BB962C8B-B14F-4D97-AF65-F5344CB8AC3E}">
        <p14:creationId xmlns:p14="http://schemas.microsoft.com/office/powerpoint/2010/main" val="353689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4627"/>
            <a:ext cx="109728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49000" y="7016824"/>
            <a:ext cx="6096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4C9AA-4F5F-4B19-B16C-EA55A0FB9A2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30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735B1-40A2-45FB-9505-28113269D5A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71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497A9-A910-46A8-92F1-CEC5B3AA140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3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40B2A-28A3-484A-8AA5-9F73D8D7ECC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49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6405B-5BFF-42BA-BC4F-8793F02EF5F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84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9EE0D-562F-471D-AC9E-91BC5E062C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350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D4FE5-09A8-4BC9-8BDE-205D2771C7D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899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D747-D65A-4255-BE39-622E0393684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5186" y="1030291"/>
            <a:ext cx="5135033" cy="484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3420" y="1030291"/>
            <a:ext cx="5135033" cy="484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52099-6C1E-471E-8F80-173C1A1E97C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106902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04F8D-CE99-4C72-A1A7-A30CCA47536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02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8956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84836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6A6F-86B2-4929-80A1-7A9B3448446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307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05D-B18E-4171-9864-303DCF613B52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2017/06/15</a:t>
            </a:fld>
            <a:endParaRPr lang="zh-CN" altLang="en-US" sz="1800">
              <a:solidFill>
                <a:srgbClr val="0033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zh-CN" altLang="zh-CN" sz="18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6135C-022A-4585-8BF0-5802D88C6FE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zh-CN" altLang="en-US" sz="18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81637-CAE9-4A4D-A6E8-6D6AB3BB1276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479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AC14F-650B-48FC-8D89-0144B756F70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1163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C236D-0106-4D32-BACC-15708F102D5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20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E3758-2B2E-4A2F-86C4-13064E9C49C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9282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6FD30-5077-4F7F-9A45-D3A22438ADCF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1152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292103"/>
            <a:ext cx="1046691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5185" y="1030291"/>
            <a:ext cx="10473267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10619" y="6599238"/>
            <a:ext cx="317076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MS PGothic" pitchFamily="34" charset="-128"/>
              </a:defRPr>
            </a:lvl1pPr>
          </a:lstStyle>
          <a:p>
            <a:fld id="{3C7921E9-00B4-4FC6-9CC8-6CCAB97860D1}" type="slidenum">
              <a:rPr lang="zh-CN" altLang="en-GB"/>
              <a:pPr/>
              <a:t>‹#›</a:t>
            </a:fld>
            <a:endParaRPr lang="en-GB" altLang="zh-CN"/>
          </a:p>
        </p:txBody>
      </p:sp>
      <p:pic>
        <p:nvPicPr>
          <p:cNvPr id="1029" name="Picture 7" descr="logo"/>
          <p:cNvPicPr>
            <a:picLocks noChangeAspect="1" noChangeArrowheads="1"/>
          </p:cNvPicPr>
          <p:nvPr/>
        </p:nvPicPr>
        <p:blipFill>
          <a:blip r:embed="rId20" cstate="print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120" y="6118225"/>
            <a:ext cx="1644649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1" descr="ppt_sid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5"/>
          <a:stretch>
            <a:fillRect/>
          </a:stretch>
        </p:blipFill>
        <p:spPr bwMode="auto">
          <a:xfrm>
            <a:off x="1" y="0"/>
            <a:ext cx="7196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45D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45D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45D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45D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545D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545D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45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45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45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545D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986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pitchFamily="34" charset="0"/>
              </a:defRPr>
            </a:lvl1pPr>
          </a:lstStyle>
          <a:p>
            <a:pPr eaLnBrk="1" hangingPunct="1"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9000" y="63865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BC0467FB-44A3-45BA-A602-0DFA93BFECB9}" type="slidenum">
              <a:rPr lang="en-US" altLang="zh-CN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0" y="381003"/>
            <a:ext cx="8940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 userDrawn="1"/>
        </p:nvSpPr>
        <p:spPr bwMode="gray">
          <a:xfrm>
            <a:off x="702736" y="452441"/>
            <a:ext cx="582083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zh-CN" altLang="zh-CN" sz="2000" b="0">
              <a:solidFill>
                <a:srgbClr val="003366"/>
              </a:solidFill>
              <a:ea typeface="华文中宋" pitchFamily="2" charset="-122"/>
            </a:endParaRPr>
          </a:p>
        </p:txBody>
      </p:sp>
      <p:pic>
        <p:nvPicPr>
          <p:cNvPr id="1031" name="Picture 9" descr="2"/>
          <p:cNvPicPr>
            <a:picLocks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46567" y="0"/>
            <a:ext cx="12192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1" name="Line 7"/>
          <p:cNvSpPr>
            <a:spLocks noChangeShapeType="1"/>
          </p:cNvSpPr>
          <p:nvPr userDrawn="1"/>
        </p:nvSpPr>
        <p:spPr bwMode="auto">
          <a:xfrm>
            <a:off x="527052" y="985838"/>
            <a:ext cx="11590867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7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986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pitchFamily="34" charset="0"/>
                <a:ea typeface="宋体" pitchFamily="2" charset="-122"/>
              </a:defRPr>
            </a:lvl1pPr>
          </a:lstStyle>
          <a:p>
            <a:pPr eaLnBrk="1" hangingPunct="1">
              <a:defRPr/>
            </a:pPr>
            <a:endParaRPr lang="zh-CN" altLang="zh-CN">
              <a:solidFill>
                <a:srgbClr val="003366"/>
              </a:solidFill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9000" y="63865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 eaLnBrk="1" hangingPunct="1">
              <a:defRPr/>
            </a:pPr>
            <a:fld id="{A73B1D6E-9BEB-448F-9C1A-29857215B3A6}" type="slidenum">
              <a:rPr lang="en-US" altLang="zh-CN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white">
          <a:xfrm>
            <a:off x="0" y="381003"/>
            <a:ext cx="8940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30" name="Picture 6" descr="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01133" y="985838"/>
            <a:ext cx="11590867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 sz="1800">
              <a:solidFill>
                <a:srgbClr val="003366"/>
              </a:solidFill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gray">
          <a:xfrm>
            <a:off x="702736" y="452441"/>
            <a:ext cx="58208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zh-CN" sz="2000" b="0">
              <a:solidFill>
                <a:srgbClr val="003366"/>
              </a:solidFill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华文中宋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8.gi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gi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PPT底图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346" y="17463"/>
            <a:ext cx="11466654" cy="603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 3"/>
          <p:cNvSpPr>
            <a:spLocks noGrp="1"/>
          </p:cNvSpPr>
          <p:nvPr>
            <p:ph type="ctrTitle"/>
          </p:nvPr>
        </p:nvSpPr>
        <p:spPr>
          <a:xfrm>
            <a:off x="3679636" y="2211693"/>
            <a:ext cx="5772838" cy="648425"/>
          </a:xfrm>
        </p:spPr>
        <p:txBody>
          <a:bodyPr/>
          <a:lstStyle/>
          <a:p>
            <a:r>
              <a:rPr lang="zh-CN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关于一卡通厂内车辆动态显示界面演示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0" y="4051589"/>
            <a:ext cx="4572000" cy="486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2016</a:t>
            </a:r>
            <a:r>
              <a:rPr lang="zh-CN" alt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</a:t>
            </a:r>
            <a:r>
              <a:rPr lang="en-US" altLang="zh-CN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月 陈东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40248" y="3913089"/>
            <a:ext cx="1875835" cy="276999"/>
          </a:xfrm>
          <a:prstGeom prst="rect">
            <a:avLst/>
          </a:prstGeom>
          <a:noFill/>
          <a:effectLst>
            <a:glow rad="4191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 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</a:t>
            </a:r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2017-02-16</a:t>
            </a:r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8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weight s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93" y="1436371"/>
            <a:ext cx="728353" cy="6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77" y="1373865"/>
            <a:ext cx="672229" cy="67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95" y="1373865"/>
            <a:ext cx="790858" cy="677965"/>
          </a:xfrm>
          <a:prstGeom prst="rect">
            <a:avLst/>
          </a:prstGeom>
        </p:spPr>
      </p:pic>
      <p:pic>
        <p:nvPicPr>
          <p:cNvPr id="1030" name="Picture 6" descr="weight s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59" y="1436371"/>
            <a:ext cx="728353" cy="62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C236D-0106-4D32-BACC-15708F102D55}" type="slidenum">
              <a:rPr lang="zh-CN" altLang="en-GB" smtClean="0"/>
              <a:pPr/>
              <a:t>2</a:t>
            </a:fld>
            <a:endParaRPr lang="en-GB" altLang="zh-CN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20690"/>
              </p:ext>
            </p:extLst>
          </p:nvPr>
        </p:nvGraphicFramePr>
        <p:xfrm>
          <a:off x="-1899191" y="2140781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Designer Drawing" r:id="rId6" imgW="10902696" imgH="3261360" progId="">
                  <p:embed/>
                </p:oleObj>
              </mc:Choice>
              <mc:Fallback>
                <p:oleObj name="Designer Drawing" r:id="rId6" imgW="10902696" imgH="3261360" progId="">
                  <p:embed/>
                  <p:pic>
                    <p:nvPicPr>
                      <p:cNvPr id="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99191" y="2140781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53043"/>
              </p:ext>
            </p:extLst>
          </p:nvPr>
        </p:nvGraphicFramePr>
        <p:xfrm>
          <a:off x="1193449" y="2140778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esigner Drawing" r:id="rId8" imgW="10902696" imgH="3261360" progId="">
                  <p:embed/>
                </p:oleObj>
              </mc:Choice>
              <mc:Fallback>
                <p:oleObj name="Designer Drawing" r:id="rId8" imgW="10902696" imgH="3261360" progId="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449" y="2140778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310960"/>
              </p:ext>
            </p:extLst>
          </p:nvPr>
        </p:nvGraphicFramePr>
        <p:xfrm>
          <a:off x="10576357" y="2128077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Designer Drawing" r:id="rId9" imgW="10902696" imgH="3261360" progId="">
                  <p:embed/>
                </p:oleObj>
              </mc:Choice>
              <mc:Fallback>
                <p:oleObj name="Designer Drawing" r:id="rId9" imgW="10902696" imgH="3261360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357" y="2128077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84295"/>
              </p:ext>
            </p:extLst>
          </p:nvPr>
        </p:nvGraphicFramePr>
        <p:xfrm>
          <a:off x="2990093" y="2140779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Designer Drawing" r:id="rId10" imgW="10902696" imgH="3261360" progId="">
                  <p:embed/>
                </p:oleObj>
              </mc:Choice>
              <mc:Fallback>
                <p:oleObj name="Designer Drawing" r:id="rId10" imgW="10902696" imgH="3261360" progId="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93" y="2140779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075289"/>
              </p:ext>
            </p:extLst>
          </p:nvPr>
        </p:nvGraphicFramePr>
        <p:xfrm>
          <a:off x="5035834" y="2140778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Designer Drawing" r:id="rId11" imgW="10902696" imgH="3261360" progId="">
                  <p:embed/>
                </p:oleObj>
              </mc:Choice>
              <mc:Fallback>
                <p:oleObj name="Designer Drawing" r:id="rId11" imgW="10902696" imgH="3261360" progId="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834" y="2140778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12183"/>
              </p:ext>
            </p:extLst>
          </p:nvPr>
        </p:nvGraphicFramePr>
        <p:xfrm>
          <a:off x="8851862" y="2128078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Designer Drawing" r:id="rId12" imgW="10902696" imgH="3261360" progId="">
                  <p:embed/>
                </p:oleObj>
              </mc:Choice>
              <mc:Fallback>
                <p:oleObj name="Designer Drawing" r:id="rId12" imgW="10902696" imgH="3261360" progId="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1862" y="2128078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32365"/>
              </p:ext>
            </p:extLst>
          </p:nvPr>
        </p:nvGraphicFramePr>
        <p:xfrm>
          <a:off x="7007645" y="2140775"/>
          <a:ext cx="1187891" cy="36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Designer Drawing" r:id="rId13" imgW="10902696" imgH="3261360" progId="">
                  <p:embed/>
                </p:oleObj>
              </mc:Choice>
              <mc:Fallback>
                <p:oleObj name="Designer Drawing" r:id="rId13" imgW="10902696" imgH="3261360" progId="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45" y="2140775"/>
                        <a:ext cx="1187891" cy="364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73" y="4144465"/>
            <a:ext cx="2630942" cy="23646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83421" y="4609176"/>
            <a:ext cx="609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93080" y="4615379"/>
            <a:ext cx="61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04023" y="4600460"/>
            <a:ext cx="64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一磅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981665" y="5189303"/>
            <a:ext cx="50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12129" y="5179484"/>
            <a:ext cx="59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二磅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204024" y="5178901"/>
            <a:ext cx="592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29" y="1331847"/>
            <a:ext cx="762000" cy="762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86" y="1508760"/>
            <a:ext cx="644874" cy="48211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312378" y="964319"/>
            <a:ext cx="88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30238" y="964319"/>
            <a:ext cx="82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89463" y="963676"/>
            <a:ext cx="110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过一磅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5446" y="963676"/>
            <a:ext cx="1080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装卸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884809" y="963676"/>
            <a:ext cx="113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过二磅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790204" y="963676"/>
            <a:ext cx="9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05965" y="4877459"/>
            <a:ext cx="68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</a:t>
            </a:r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76226" y="5477152"/>
            <a:ext cx="772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</a:t>
            </a:r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32" y="4144465"/>
            <a:ext cx="2630942" cy="236462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644780" y="4609176"/>
            <a:ext cx="609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54439" y="4615379"/>
            <a:ext cx="61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865382" y="4600460"/>
            <a:ext cx="64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一磅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643024" y="5189303"/>
            <a:ext cx="50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装货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273488" y="5179484"/>
            <a:ext cx="591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二磅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865383" y="5178901"/>
            <a:ext cx="592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567324" y="4877459"/>
            <a:ext cx="68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</a:t>
            </a:r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737585" y="5477152"/>
            <a:ext cx="772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*******</a:t>
            </a:r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8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25364 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14675 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00208 L 0.04778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-0.00208 L 0.04778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6771 -0.0018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-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46 L 0.10052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46 L 0.10052 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185 L 0.16172 -0.003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0.00046 L -0.00261 0.0868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43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52 0.00046 L -0.00261 0.0868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463 L 0.1513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8681 L 0.04427 0.0879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8681 L 0.04427 0.087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14023 -0.0002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1457 -0.0002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39" grpId="3"/>
      <p:bldP spid="39" grpId="4"/>
      <p:bldP spid="39" grpId="5"/>
      <p:bldP spid="31" grpId="0"/>
      <p:bldP spid="49" grpId="0"/>
      <p:bldP spid="49" grpId="1"/>
      <p:bldP spid="49" grpId="2"/>
      <p:bldP spid="49" grpId="3"/>
      <p:bldP spid="49" grpId="4"/>
      <p:bldP spid="49" grpId="5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C236D-0106-4D32-BACC-15708F102D55}" type="slidenum">
              <a:rPr lang="zh-CN" altLang="en-GB" smtClean="0"/>
              <a:pPr/>
              <a:t>3</a:t>
            </a:fld>
            <a:endParaRPr lang="en-GB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7965"/>
            <a:ext cx="8925757" cy="48812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263237"/>
            <a:ext cx="986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系统点击后自动读取一卡通数据到此界面；界面分上下两个部分，上部分是当前厂内未完成车辆的动态；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下部门为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天内可查的历史数据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0" y="944434"/>
            <a:ext cx="7481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上部分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秒刷新一次，自动滚动；下部分刷新时间为（上部分记录数量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*12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89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C236D-0106-4D32-BACC-15708F102D55}" type="slidenum">
              <a:rPr lang="zh-CN" altLang="en-GB" smtClean="0"/>
              <a:pPr/>
              <a:t>4</a:t>
            </a:fld>
            <a:endParaRPr lang="en-GB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1734993"/>
            <a:ext cx="8894618" cy="4864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9818" y="348688"/>
            <a:ext cx="965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左上角“已完成车号查询”文本框可录入任何数字，系统将进行模糊查询，如图录入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5922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后可在下部分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显示过去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天内所有含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5922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的车号信息，以及自动计算出“发货用时”信息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0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C236D-0106-4D32-BACC-15708F102D55}" type="slidenum">
              <a:rPr lang="zh-CN" altLang="en-GB" smtClean="0"/>
              <a:pPr/>
              <a:t>5</a:t>
            </a:fld>
            <a:endParaRPr lang="en-GB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86" y="1628790"/>
            <a:ext cx="9088820" cy="49704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9818" y="348688"/>
            <a:ext cx="6304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双击“已完成车号查询”后即可出线软键盘，这是为触摸屏所设计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086" y="1031474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键即可退出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14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545240" y="2397033"/>
            <a:ext cx="1728192" cy="1728192"/>
            <a:chOff x="5637837" y="2327583"/>
            <a:chExt cx="1728192" cy="1728192"/>
          </a:xfrm>
          <a:effectLst>
            <a:outerShdw blurRad="254000" dist="88900" dir="5400000" sx="102000" sy="102000" algn="t" rotWithShape="0">
              <a:prstClr val="black">
                <a:alpha val="35000"/>
              </a:prstClr>
            </a:outerShdw>
          </a:effectLst>
        </p:grpSpPr>
        <p:sp>
          <p:nvSpPr>
            <p:cNvPr id="27" name="椭圆 26"/>
            <p:cNvSpPr/>
            <p:nvPr/>
          </p:nvSpPr>
          <p:spPr>
            <a:xfrm>
              <a:off x="5637837" y="2327583"/>
              <a:ext cx="1728192" cy="1728192"/>
            </a:xfrm>
            <a:prstGeom prst="ellipse">
              <a:avLst/>
            </a:prstGeom>
            <a:solidFill>
              <a:srgbClr val="944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61245" y="3444356"/>
              <a:ext cx="1281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You!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6273297" y="2721878"/>
              <a:ext cx="457271" cy="449614"/>
            </a:xfrm>
            <a:custGeom>
              <a:avLst/>
              <a:gdLst>
                <a:gd name="T0" fmla="*/ 324 w 354"/>
                <a:gd name="T1" fmla="*/ 261 h 348"/>
                <a:gd name="T2" fmla="*/ 298 w 354"/>
                <a:gd name="T3" fmla="*/ 243 h 348"/>
                <a:gd name="T4" fmla="*/ 240 w 354"/>
                <a:gd name="T5" fmla="*/ 218 h 348"/>
                <a:gd name="T6" fmla="*/ 240 w 354"/>
                <a:gd name="T7" fmla="*/ 220 h 348"/>
                <a:gd name="T8" fmla="*/ 239 w 354"/>
                <a:gd name="T9" fmla="*/ 237 h 348"/>
                <a:gd name="T10" fmla="*/ 232 w 354"/>
                <a:gd name="T11" fmla="*/ 278 h 348"/>
                <a:gd name="T12" fmla="*/ 217 w 354"/>
                <a:gd name="T13" fmla="*/ 258 h 348"/>
                <a:gd name="T14" fmla="*/ 202 w 354"/>
                <a:gd name="T15" fmla="*/ 252 h 348"/>
                <a:gd name="T16" fmla="*/ 194 w 354"/>
                <a:gd name="T17" fmla="*/ 256 h 348"/>
                <a:gd name="T18" fmla="*/ 228 w 354"/>
                <a:gd name="T19" fmla="*/ 197 h 348"/>
                <a:gd name="T20" fmla="*/ 228 w 354"/>
                <a:gd name="T21" fmla="*/ 191 h 348"/>
                <a:gd name="T22" fmla="*/ 228 w 354"/>
                <a:gd name="T23" fmla="*/ 188 h 348"/>
                <a:gd name="T24" fmla="*/ 245 w 354"/>
                <a:gd name="T25" fmla="*/ 161 h 348"/>
                <a:gd name="T26" fmla="*/ 255 w 354"/>
                <a:gd name="T27" fmla="*/ 138 h 348"/>
                <a:gd name="T28" fmla="*/ 254 w 354"/>
                <a:gd name="T29" fmla="*/ 114 h 348"/>
                <a:gd name="T30" fmla="*/ 246 w 354"/>
                <a:gd name="T31" fmla="*/ 42 h 348"/>
                <a:gd name="T32" fmla="*/ 202 w 354"/>
                <a:gd name="T33" fmla="*/ 18 h 348"/>
                <a:gd name="T34" fmla="*/ 185 w 354"/>
                <a:gd name="T35" fmla="*/ 0 h 348"/>
                <a:gd name="T36" fmla="*/ 174 w 354"/>
                <a:gd name="T37" fmla="*/ 11 h 348"/>
                <a:gd name="T38" fmla="*/ 168 w 354"/>
                <a:gd name="T39" fmla="*/ 9 h 348"/>
                <a:gd name="T40" fmla="*/ 164 w 354"/>
                <a:gd name="T41" fmla="*/ 13 h 348"/>
                <a:gd name="T42" fmla="*/ 158 w 354"/>
                <a:gd name="T43" fmla="*/ 9 h 348"/>
                <a:gd name="T44" fmla="*/ 151 w 354"/>
                <a:gd name="T45" fmla="*/ 10 h 348"/>
                <a:gd name="T46" fmla="*/ 104 w 354"/>
                <a:gd name="T47" fmla="*/ 59 h 348"/>
                <a:gd name="T48" fmla="*/ 105 w 354"/>
                <a:gd name="T49" fmla="*/ 113 h 348"/>
                <a:gd name="T50" fmla="*/ 103 w 354"/>
                <a:gd name="T51" fmla="*/ 138 h 348"/>
                <a:gd name="T52" fmla="*/ 112 w 354"/>
                <a:gd name="T53" fmla="*/ 160 h 348"/>
                <a:gd name="T54" fmla="*/ 127 w 354"/>
                <a:gd name="T55" fmla="*/ 189 h 348"/>
                <a:gd name="T56" fmla="*/ 127 w 354"/>
                <a:gd name="T57" fmla="*/ 189 h 348"/>
                <a:gd name="T58" fmla="*/ 127 w 354"/>
                <a:gd name="T59" fmla="*/ 198 h 348"/>
                <a:gd name="T60" fmla="*/ 161 w 354"/>
                <a:gd name="T61" fmla="*/ 257 h 348"/>
                <a:gd name="T62" fmla="*/ 154 w 354"/>
                <a:gd name="T63" fmla="*/ 253 h 348"/>
                <a:gd name="T64" fmla="*/ 139 w 354"/>
                <a:gd name="T65" fmla="*/ 258 h 348"/>
                <a:gd name="T66" fmla="*/ 123 w 354"/>
                <a:gd name="T67" fmla="*/ 279 h 348"/>
                <a:gd name="T68" fmla="*/ 115 w 354"/>
                <a:gd name="T69" fmla="*/ 233 h 348"/>
                <a:gd name="T70" fmla="*/ 114 w 354"/>
                <a:gd name="T71" fmla="*/ 220 h 348"/>
                <a:gd name="T72" fmla="*/ 114 w 354"/>
                <a:gd name="T73" fmla="*/ 218 h 348"/>
                <a:gd name="T74" fmla="*/ 56 w 354"/>
                <a:gd name="T75" fmla="*/ 243 h 348"/>
                <a:gd name="T76" fmla="*/ 30 w 354"/>
                <a:gd name="T77" fmla="*/ 261 h 348"/>
                <a:gd name="T78" fmla="*/ 0 w 354"/>
                <a:gd name="T79" fmla="*/ 348 h 348"/>
                <a:gd name="T80" fmla="*/ 354 w 354"/>
                <a:gd name="T81" fmla="*/ 348 h 348"/>
                <a:gd name="T82" fmla="*/ 324 w 354"/>
                <a:gd name="T83" fmla="*/ 26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4" h="348">
                  <a:moveTo>
                    <a:pt x="324" y="261"/>
                  </a:moveTo>
                  <a:cubicBezTo>
                    <a:pt x="324" y="261"/>
                    <a:pt x="317" y="250"/>
                    <a:pt x="298" y="243"/>
                  </a:cubicBezTo>
                  <a:cubicBezTo>
                    <a:pt x="298" y="243"/>
                    <a:pt x="259" y="231"/>
                    <a:pt x="240" y="218"/>
                  </a:cubicBezTo>
                  <a:cubicBezTo>
                    <a:pt x="240" y="219"/>
                    <a:pt x="240" y="219"/>
                    <a:pt x="240" y="220"/>
                  </a:cubicBezTo>
                  <a:cubicBezTo>
                    <a:pt x="240" y="225"/>
                    <a:pt x="240" y="231"/>
                    <a:pt x="239" y="237"/>
                  </a:cubicBezTo>
                  <a:cubicBezTo>
                    <a:pt x="237" y="257"/>
                    <a:pt x="232" y="278"/>
                    <a:pt x="232" y="278"/>
                  </a:cubicBezTo>
                  <a:cubicBezTo>
                    <a:pt x="227" y="269"/>
                    <a:pt x="221" y="262"/>
                    <a:pt x="217" y="258"/>
                  </a:cubicBezTo>
                  <a:cubicBezTo>
                    <a:pt x="211" y="253"/>
                    <a:pt x="205" y="252"/>
                    <a:pt x="202" y="252"/>
                  </a:cubicBezTo>
                  <a:cubicBezTo>
                    <a:pt x="197" y="252"/>
                    <a:pt x="194" y="255"/>
                    <a:pt x="194" y="256"/>
                  </a:cubicBezTo>
                  <a:cubicBezTo>
                    <a:pt x="219" y="226"/>
                    <a:pt x="228" y="199"/>
                    <a:pt x="228" y="197"/>
                  </a:cubicBezTo>
                  <a:cubicBezTo>
                    <a:pt x="228" y="195"/>
                    <a:pt x="228" y="193"/>
                    <a:pt x="228" y="191"/>
                  </a:cubicBezTo>
                  <a:cubicBezTo>
                    <a:pt x="228" y="191"/>
                    <a:pt x="228" y="188"/>
                    <a:pt x="228" y="188"/>
                  </a:cubicBezTo>
                  <a:cubicBezTo>
                    <a:pt x="235" y="179"/>
                    <a:pt x="241" y="172"/>
                    <a:pt x="245" y="161"/>
                  </a:cubicBezTo>
                  <a:cubicBezTo>
                    <a:pt x="251" y="154"/>
                    <a:pt x="255" y="138"/>
                    <a:pt x="255" y="138"/>
                  </a:cubicBezTo>
                  <a:cubicBezTo>
                    <a:pt x="260" y="123"/>
                    <a:pt x="257" y="117"/>
                    <a:pt x="254" y="114"/>
                  </a:cubicBezTo>
                  <a:cubicBezTo>
                    <a:pt x="258" y="102"/>
                    <a:pt x="267" y="65"/>
                    <a:pt x="246" y="42"/>
                  </a:cubicBezTo>
                  <a:cubicBezTo>
                    <a:pt x="246" y="42"/>
                    <a:pt x="234" y="24"/>
                    <a:pt x="202" y="18"/>
                  </a:cubicBezTo>
                  <a:cubicBezTo>
                    <a:pt x="202" y="18"/>
                    <a:pt x="190" y="13"/>
                    <a:pt x="185" y="0"/>
                  </a:cubicBezTo>
                  <a:cubicBezTo>
                    <a:pt x="185" y="0"/>
                    <a:pt x="174" y="2"/>
                    <a:pt x="174" y="11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4" y="13"/>
                    <a:pt x="164" y="13"/>
                    <a:pt x="164" y="13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9"/>
                    <a:pt x="156" y="8"/>
                    <a:pt x="151" y="10"/>
                  </a:cubicBezTo>
                  <a:cubicBezTo>
                    <a:pt x="151" y="10"/>
                    <a:pt x="114" y="26"/>
                    <a:pt x="104" y="59"/>
                  </a:cubicBezTo>
                  <a:cubicBezTo>
                    <a:pt x="104" y="59"/>
                    <a:pt x="98" y="73"/>
                    <a:pt x="105" y="113"/>
                  </a:cubicBezTo>
                  <a:cubicBezTo>
                    <a:pt x="103" y="114"/>
                    <a:pt x="96" y="118"/>
                    <a:pt x="103" y="138"/>
                  </a:cubicBezTo>
                  <a:cubicBezTo>
                    <a:pt x="103" y="138"/>
                    <a:pt x="106" y="153"/>
                    <a:pt x="112" y="160"/>
                  </a:cubicBezTo>
                  <a:cubicBezTo>
                    <a:pt x="115" y="170"/>
                    <a:pt x="120" y="180"/>
                    <a:pt x="127" y="189"/>
                  </a:cubicBezTo>
                  <a:cubicBezTo>
                    <a:pt x="127" y="189"/>
                    <a:pt x="127" y="189"/>
                    <a:pt x="127" y="189"/>
                  </a:cubicBezTo>
                  <a:cubicBezTo>
                    <a:pt x="127" y="189"/>
                    <a:pt x="127" y="193"/>
                    <a:pt x="127" y="198"/>
                  </a:cubicBezTo>
                  <a:cubicBezTo>
                    <a:pt x="128" y="202"/>
                    <a:pt x="140" y="233"/>
                    <a:pt x="161" y="257"/>
                  </a:cubicBezTo>
                  <a:cubicBezTo>
                    <a:pt x="160" y="256"/>
                    <a:pt x="157" y="254"/>
                    <a:pt x="154" y="253"/>
                  </a:cubicBezTo>
                  <a:cubicBezTo>
                    <a:pt x="150" y="253"/>
                    <a:pt x="145" y="254"/>
                    <a:pt x="139" y="258"/>
                  </a:cubicBezTo>
                  <a:cubicBezTo>
                    <a:pt x="134" y="262"/>
                    <a:pt x="129" y="269"/>
                    <a:pt x="123" y="279"/>
                  </a:cubicBezTo>
                  <a:cubicBezTo>
                    <a:pt x="123" y="279"/>
                    <a:pt x="117" y="254"/>
                    <a:pt x="115" y="233"/>
                  </a:cubicBezTo>
                  <a:cubicBezTo>
                    <a:pt x="115" y="228"/>
                    <a:pt x="114" y="224"/>
                    <a:pt x="114" y="220"/>
                  </a:cubicBezTo>
                  <a:cubicBezTo>
                    <a:pt x="114" y="219"/>
                    <a:pt x="114" y="218"/>
                    <a:pt x="114" y="218"/>
                  </a:cubicBezTo>
                  <a:cubicBezTo>
                    <a:pt x="96" y="231"/>
                    <a:pt x="56" y="243"/>
                    <a:pt x="56" y="243"/>
                  </a:cubicBezTo>
                  <a:cubicBezTo>
                    <a:pt x="37" y="250"/>
                    <a:pt x="30" y="261"/>
                    <a:pt x="30" y="261"/>
                  </a:cubicBezTo>
                  <a:cubicBezTo>
                    <a:pt x="8" y="294"/>
                    <a:pt x="1" y="334"/>
                    <a:pt x="0" y="348"/>
                  </a:cubicBezTo>
                  <a:cubicBezTo>
                    <a:pt x="354" y="348"/>
                    <a:pt x="354" y="348"/>
                    <a:pt x="354" y="348"/>
                  </a:cubicBezTo>
                  <a:cubicBezTo>
                    <a:pt x="353" y="334"/>
                    <a:pt x="346" y="294"/>
                    <a:pt x="324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622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  <a:extLst/>
      </a:spPr>
      <a:bodyPr vert="eaVert" rtlCol="0" anchor="ctr"/>
      <a:lstStyle>
        <a:defPPr marL="0" indent="0" algn="ctr"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华文中宋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华文中宋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67210</TotalTime>
  <Words>219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ＭＳ Ｐゴシック</vt:lpstr>
      <vt:lpstr>ＭＳ Ｐゴシック</vt:lpstr>
      <vt:lpstr>华文中宋</vt:lpstr>
      <vt:lpstr>宋体</vt:lpstr>
      <vt:lpstr>微软雅黑</vt:lpstr>
      <vt:lpstr>Arial</vt:lpstr>
      <vt:lpstr>Times New Roman</vt:lpstr>
      <vt:lpstr>Verdana</vt:lpstr>
      <vt:lpstr>Wingdings</vt:lpstr>
      <vt:lpstr>Blank Presentation</vt:lpstr>
      <vt:lpstr>sample</vt:lpstr>
      <vt:lpstr>1_sample</vt:lpstr>
      <vt:lpstr>Designer Drawing</vt:lpstr>
      <vt:lpstr>关于一卡通厂内车辆动态显示界面演示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Wilmar International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Wilmar Investor Primer</dc:title>
  <dc:creator>Hujing</dc:creator>
  <cp:lastModifiedBy>CHEN DONG</cp:lastModifiedBy>
  <cp:revision>3397</cp:revision>
  <cp:lastPrinted>2015-09-15T02:00:19Z</cp:lastPrinted>
  <dcterms:created xsi:type="dcterms:W3CDTF">2006-05-18T08:19:30Z</dcterms:created>
  <dcterms:modified xsi:type="dcterms:W3CDTF">2017-06-15T14:36:08Z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umberOfSlides">
    <vt:i4>40</vt:i4>
  </property>
  <property fmtid="{D5CDD505-2E9C-101B-9397-08002B2CF9AE}" pid="3" name="RevisionCount">
    <vt:i4>6</vt:i4>
  </property>
  <property fmtid="{D5CDD505-2E9C-101B-9397-08002B2CF9AE}" pid="4" name="_NewReviewCycle">
    <vt:lpwstr/>
  </property>
</Properties>
</file>