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4"/>
    <p:restoredTop sz="94659"/>
  </p:normalViewPr>
  <p:slideViewPr>
    <p:cSldViewPr snapToGrid="0" snapToObjects="1">
      <p:cViewPr varScale="1">
        <p:scale>
          <a:sx n="103" d="100"/>
          <a:sy n="103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98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74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5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7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66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79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9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39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1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0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E723-1B78-7341-9E9A-48E0F6563157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1EF4-FCE3-F14B-B17C-862A14B64C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98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804" y="2400662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 smtClean="0"/>
              <a:t>业务层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37804" y="81045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 smtClean="0"/>
              <a:t>表现层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37804" y="3431357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7804" y="4595553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err="1" smtClean="0"/>
              <a:t>Util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97106" y="580952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 smtClean="0"/>
              <a:t>基础层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069324" y="239121"/>
            <a:ext cx="1800000" cy="151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 状态管理</a:t>
            </a:r>
            <a:r>
              <a:rPr lang="en-US" altLang="zh-CN" dirty="0"/>
              <a:t>(Store)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52852" y="239121"/>
            <a:ext cx="1800000" cy="151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路由</a:t>
            </a:r>
            <a:r>
              <a:rPr lang="en-US" altLang="zh-CN" dirty="0"/>
              <a:t>(Router)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33283" y="1031121"/>
            <a:ext cx="180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通用组件</a:t>
            </a:r>
            <a:r>
              <a:rPr lang="en-US" altLang="zh-CN" dirty="0"/>
              <a:t>(</a:t>
            </a:r>
            <a:r>
              <a:rPr lang="en-US" altLang="zh-CN" dirty="0" err="1"/>
              <a:t>Componet</a:t>
            </a:r>
            <a:r>
              <a:rPr lang="en-US" altLang="zh-CN" dirty="0"/>
              <a:t>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36380" y="239121"/>
            <a:ext cx="180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业务视图</a:t>
            </a:r>
            <a:r>
              <a:rPr lang="en-US" altLang="zh-CN" dirty="0"/>
              <a:t>(View)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573060" y="240902"/>
            <a:ext cx="1440000" cy="4896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zh-CN" altLang="en-US" dirty="0" smtClean="0"/>
              <a:t>全局事件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EventBus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69324" y="2225328"/>
            <a:ext cx="720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服务</a:t>
            </a:r>
            <a:r>
              <a:rPr lang="en-US" altLang="zh-CN" dirty="0"/>
              <a:t>(Service)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69323" y="3257784"/>
            <a:ext cx="324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接口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6029323" y="3256023"/>
            <a:ext cx="324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dirty="0"/>
              <a:t>API</a:t>
            </a:r>
            <a:r>
              <a:rPr lang="zh-CN" altLang="en-US" dirty="0"/>
              <a:t>模拟</a:t>
            </a:r>
            <a:r>
              <a:rPr lang="en-US" altLang="zh-CN" dirty="0"/>
              <a:t>(mock)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52852" y="4416902"/>
            <a:ext cx="720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工具函数</a:t>
            </a:r>
            <a:r>
              <a:rPr lang="en-US" altLang="zh-CN" dirty="0"/>
              <a:t>(</a:t>
            </a:r>
            <a:r>
              <a:rPr lang="en-US" altLang="zh-CN" dirty="0" err="1"/>
              <a:t>Util</a:t>
            </a:r>
            <a:r>
              <a:rPr lang="en-US" altLang="zh-CN" dirty="0"/>
              <a:t>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52852" y="5634191"/>
            <a:ext cx="288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初始化配置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5092956" y="5634191"/>
            <a:ext cx="288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开发环境</a:t>
            </a:r>
            <a:r>
              <a:rPr lang="en-US" altLang="zh-CN" dirty="0"/>
              <a:t>(dev)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33060" y="5634191"/>
            <a:ext cx="2880000" cy="720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生产环境</a:t>
            </a:r>
            <a:r>
              <a:rPr lang="en-US" altLang="zh-CN" dirty="0"/>
              <a:t>(product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3035" y="421341"/>
            <a:ext cx="109905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表现层</a:t>
            </a:r>
          </a:p>
          <a:p>
            <a:r>
              <a:rPr lang="en-US" altLang="zh-CN" dirty="0"/>
              <a:t>store/ - </a:t>
            </a:r>
            <a:r>
              <a:rPr lang="en-US" altLang="zh-CN" dirty="0" err="1"/>
              <a:t>Vuex</a:t>
            </a:r>
            <a:r>
              <a:rPr lang="en-US" altLang="zh-CN" dirty="0"/>
              <a:t> </a:t>
            </a:r>
            <a:r>
              <a:rPr lang="zh-CN" altLang="en-US" dirty="0"/>
              <a:t>状态管理</a:t>
            </a:r>
          </a:p>
          <a:p>
            <a:r>
              <a:rPr lang="en-US" altLang="zh-CN" dirty="0"/>
              <a:t>router/ - </a:t>
            </a:r>
            <a:r>
              <a:rPr lang="zh-CN" altLang="en-US" dirty="0"/>
              <a:t>前端路由</a:t>
            </a:r>
          </a:p>
          <a:p>
            <a:r>
              <a:rPr lang="en-US" altLang="zh-CN" dirty="0"/>
              <a:t>view/ - </a:t>
            </a:r>
            <a:r>
              <a:rPr lang="zh-CN" altLang="en-US" dirty="0"/>
              <a:t>各个业务页面</a:t>
            </a:r>
          </a:p>
          <a:p>
            <a:r>
              <a:rPr lang="en-US" altLang="zh-CN" dirty="0"/>
              <a:t>component/ - </a:t>
            </a:r>
            <a:r>
              <a:rPr lang="zh-CN" altLang="en-US" dirty="0"/>
              <a:t>通用组件</a:t>
            </a:r>
          </a:p>
          <a:p>
            <a:r>
              <a:rPr lang="zh-CN" altLang="en-US" b="1" dirty="0"/>
              <a:t>业务层</a:t>
            </a:r>
          </a:p>
          <a:p>
            <a:r>
              <a:rPr lang="en-US" altLang="zh-CN" dirty="0"/>
              <a:t>service/ - </a:t>
            </a:r>
            <a:r>
              <a:rPr lang="zh-CN" altLang="en-US" dirty="0"/>
              <a:t>处理服务端返回的数据（类似</a:t>
            </a:r>
            <a:r>
              <a:rPr lang="en-US" altLang="zh-CN" dirty="0"/>
              <a:t>data format</a:t>
            </a:r>
            <a:r>
              <a:rPr lang="zh-CN" altLang="en-US" dirty="0"/>
              <a:t>），例如 </a:t>
            </a:r>
            <a:r>
              <a:rPr lang="en-US" altLang="zh-CN" dirty="0"/>
              <a:t>service </a:t>
            </a:r>
            <a:r>
              <a:rPr lang="zh-CN" altLang="en-US" dirty="0"/>
              <a:t>同时调用了不同的</a:t>
            </a:r>
            <a:r>
              <a:rPr lang="en-US" altLang="zh-CN" dirty="0" err="1"/>
              <a:t>api</a:t>
            </a:r>
            <a:r>
              <a:rPr lang="zh-CN" altLang="en-US" dirty="0"/>
              <a:t>，把不同的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r>
              <a:rPr lang="zh-CN" altLang="en-US" smtClean="0"/>
              <a:t>数据</a:t>
            </a:r>
            <a:r>
              <a:rPr lang="zh-CN" altLang="en-US" dirty="0"/>
              <a:t>整合在一起在统一发送到 </a:t>
            </a:r>
            <a:r>
              <a:rPr lang="en-US" altLang="zh-CN" dirty="0"/>
              <a:t>store </a:t>
            </a:r>
            <a:r>
              <a:rPr lang="zh-CN" altLang="en-US" dirty="0"/>
              <a:t>中</a:t>
            </a:r>
          </a:p>
          <a:p>
            <a:r>
              <a:rPr lang="en-US" altLang="zh-CN" b="1" dirty="0"/>
              <a:t>API </a:t>
            </a:r>
            <a:r>
              <a:rPr lang="zh-CN" altLang="en-US" b="1" dirty="0"/>
              <a:t>层</a:t>
            </a:r>
          </a:p>
          <a:p>
            <a:r>
              <a:rPr lang="en-US" altLang="zh-CN" dirty="0" err="1"/>
              <a:t>api</a:t>
            </a:r>
            <a:r>
              <a:rPr lang="en-US" altLang="zh-CN" dirty="0"/>
              <a:t>/ - </a:t>
            </a:r>
            <a:r>
              <a:rPr lang="zh-CN" altLang="en-US" dirty="0"/>
              <a:t>请求数据，</a:t>
            </a:r>
            <a:r>
              <a:rPr lang="en-US" altLang="zh-CN" dirty="0"/>
              <a:t>Mock</a:t>
            </a:r>
            <a:r>
              <a:rPr lang="zh-CN" altLang="en-US" dirty="0"/>
              <a:t>数据，反向校验后端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b="1" dirty="0" err="1"/>
              <a:t>util</a:t>
            </a:r>
            <a:r>
              <a:rPr lang="en-US" altLang="zh-CN" b="1" dirty="0"/>
              <a:t> </a:t>
            </a:r>
            <a:r>
              <a:rPr lang="zh-CN" altLang="en-US" b="1" dirty="0"/>
              <a:t>层</a:t>
            </a:r>
          </a:p>
          <a:p>
            <a:r>
              <a:rPr lang="en-US" altLang="zh-CN" dirty="0" err="1"/>
              <a:t>util</a:t>
            </a:r>
            <a:r>
              <a:rPr lang="en-US" altLang="zh-CN" dirty="0"/>
              <a:t>/ - </a:t>
            </a:r>
            <a:r>
              <a:rPr lang="zh-CN" altLang="en-US" dirty="0"/>
              <a:t>存放项目全局的工具函数</a:t>
            </a:r>
          </a:p>
          <a:p>
            <a:r>
              <a:rPr lang="en-US" altLang="zh-CN" dirty="0"/>
              <a:t>… </a:t>
            </a:r>
            <a:r>
              <a:rPr lang="zh-CN" altLang="en-US" dirty="0"/>
              <a:t>如果后期项目需要，例如需要写一些</a:t>
            </a:r>
            <a:r>
              <a:rPr lang="en-US" altLang="zh-CN" dirty="0" err="1"/>
              <a:t>vue</a:t>
            </a:r>
            <a:r>
              <a:rPr lang="zh-CN" altLang="en-US" dirty="0"/>
              <a:t>自定义的指令，可以在这个根据需要自行创建目录，也属于</a:t>
            </a:r>
            <a:r>
              <a:rPr lang="en-US" altLang="zh-CN" dirty="0" err="1"/>
              <a:t>util</a:t>
            </a:r>
            <a:r>
              <a:rPr lang="zh-CN" altLang="en-US" dirty="0"/>
              <a:t>层</a:t>
            </a:r>
          </a:p>
          <a:p>
            <a:r>
              <a:rPr lang="zh-CN" altLang="en-US" b="1" dirty="0" smtClean="0"/>
              <a:t>基础层</a:t>
            </a:r>
            <a:endParaRPr lang="zh-CN" altLang="en-US" b="1" dirty="0"/>
          </a:p>
          <a:p>
            <a:r>
              <a:rPr lang="en-US" altLang="zh-CN" dirty="0" err="1"/>
              <a:t>init</a:t>
            </a:r>
            <a:r>
              <a:rPr lang="en-US" altLang="zh-CN" dirty="0"/>
              <a:t> - </a:t>
            </a:r>
            <a:r>
              <a:rPr lang="zh-CN" altLang="en-US" dirty="0"/>
              <a:t>自动化初始化配置文件</a:t>
            </a:r>
          </a:p>
          <a:p>
            <a:r>
              <a:rPr lang="en-US" altLang="zh-CN" dirty="0"/>
              <a:t>dev - </a:t>
            </a:r>
            <a:r>
              <a:rPr lang="zh-CN" altLang="en-US" dirty="0"/>
              <a:t>启动</a:t>
            </a:r>
            <a:r>
              <a:rPr lang="en-US" altLang="zh-CN" dirty="0"/>
              <a:t>dev-server</a:t>
            </a:r>
            <a:r>
              <a:rPr lang="zh-CN" altLang="en-US" dirty="0"/>
              <a:t>，</a:t>
            </a:r>
            <a:r>
              <a:rPr lang="en-US" altLang="zh-CN" dirty="0"/>
              <a:t>hot-reload</a:t>
            </a:r>
            <a:r>
              <a:rPr lang="zh-CN" altLang="en-US" dirty="0"/>
              <a:t>，</a:t>
            </a:r>
            <a:r>
              <a:rPr lang="en-US" altLang="zh-CN" dirty="0"/>
              <a:t>http-proxy </a:t>
            </a:r>
            <a:r>
              <a:rPr lang="zh-CN" altLang="en-US" dirty="0"/>
              <a:t>等辅助开发</a:t>
            </a:r>
          </a:p>
          <a:p>
            <a:r>
              <a:rPr lang="en-US" altLang="zh-CN" dirty="0" smtClean="0"/>
              <a:t>product </a:t>
            </a:r>
            <a:r>
              <a:rPr lang="en-US" altLang="zh-CN" dirty="0"/>
              <a:t>- </a:t>
            </a:r>
            <a:r>
              <a:rPr lang="zh-CN" altLang="en-US" dirty="0"/>
              <a:t>编译源码，静态文件上传</a:t>
            </a:r>
            <a:r>
              <a:rPr lang="en-US" altLang="zh-CN" dirty="0" err="1"/>
              <a:t>cdn</a:t>
            </a:r>
            <a:r>
              <a:rPr lang="zh-CN" altLang="en-US" dirty="0"/>
              <a:t>，生成</a:t>
            </a:r>
            <a:r>
              <a:rPr lang="en-US" altLang="zh-CN" dirty="0"/>
              <a:t>html</a:t>
            </a:r>
            <a:r>
              <a:rPr lang="zh-CN" altLang="en-US" dirty="0"/>
              <a:t>，发布上线</a:t>
            </a:r>
          </a:p>
          <a:p>
            <a:r>
              <a:rPr lang="zh-CN" altLang="en-US" b="1" dirty="0"/>
              <a:t>全局事件机制</a:t>
            </a:r>
          </a:p>
          <a:p>
            <a:r>
              <a:rPr lang="en-US" altLang="zh-CN" dirty="0"/>
              <a:t>event-bus/ - </a:t>
            </a:r>
            <a:r>
              <a:rPr lang="zh-CN" altLang="en-US" dirty="0"/>
              <a:t>主要用来处理特殊需求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2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0"/>
            <a:ext cx="6739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230</Words>
  <Application>Microsoft Macintosh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</cp:revision>
  <dcterms:created xsi:type="dcterms:W3CDTF">2018-07-17T02:42:33Z</dcterms:created>
  <dcterms:modified xsi:type="dcterms:W3CDTF">2018-07-30T03:10:53Z</dcterms:modified>
</cp:coreProperties>
</file>