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9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6E3B-0407-5647-ADEC-F71A331C39F4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DBF2-5EE7-6140-A58F-89AEF92245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04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DBF2-5EE7-6140-A58F-89AEF922457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68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A119-FA2D-8C41-A4CB-D984080D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9DD76-6269-4549-A98C-876003E5D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C89DE-F792-664F-A311-EC6BDE8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5DFA-80F0-DD44-95E9-7D59F585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176E9-D73F-7046-BE92-19ABB796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5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4594C-0978-6448-9FC4-7390299F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9B6D2-1BDA-854A-9346-D3A08246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6F210-6AAE-0A4F-8FD3-E00DFE8A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CA6C4-9C4B-2A45-91C9-EA29DBF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B00B2-F29F-3741-9049-F08B56CE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D65AA8-3308-064C-B34E-F81B933BE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E4D883-06EC-DC4F-9669-0A69DB82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6AFB-105C-CE4D-BC4C-E791360E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B37A3-FDC9-4E4E-A03F-FA2F7F15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E671E-F8E5-6448-9BBF-04C4155A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91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8379-5738-9D4F-A83F-A7EC41B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7A2AA-78F8-0849-A6DF-412CF96A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20C58-12F7-534F-B69D-2197274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C3C88-AC53-5B4D-80AD-856CC94D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E1A64-C282-F448-8E82-5BEC3EE4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21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B0F1-52C9-8D48-82C6-48A6DCED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A4587-F436-6842-821D-A62AA9E1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D6868-976B-A84A-ADC1-441F7B75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1CB14-1AB7-DA4C-8FCB-60C4FF74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1E316-F80E-9546-A59C-E29EE64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2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8479-48A3-DA45-BFEA-A3783D89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3D51-F0C8-7540-A757-7E7E54D59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DDEE7-AD75-3841-BDAB-B4C1B2E89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4CD79-2590-5D4F-B513-B022CF6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93700-1FF6-5247-B519-D436BEF8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98EC6-C781-8440-B9B2-9ADF8E80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3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88DEA-CF8B-F047-A70B-528D438A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C99CC-1F6B-CB42-8B4D-F00A83FE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D6E77-2A13-874D-9943-81E3FA50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60C8B3-88BD-C24F-87B0-79A1C9BEA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8E85D-10C6-D644-935B-37CDACA43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87B40-AD59-2F4B-8CF7-04410888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54E3E9-D789-FB43-9768-4DB036D8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EFD5A-61F5-E149-9A00-02616A68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7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340F2-E731-9E49-B9AC-340C25C3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21CEF1-F8DD-3E47-945A-9060C5AD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D26FA-5945-9C40-B848-4ED59076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95811A-FDB1-B34F-9DFF-8E03AEB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7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2F6268-3D35-A844-A527-DFF1B5C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BCA62-2844-EB46-9C23-7C747B7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82647-7D17-EC43-A581-646D2D5B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EB34F-F865-6F41-AD79-4F3DD6A1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8613-96F7-9140-99F6-171ED5F6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4DAB2-27E3-9F44-B04B-58E87F2F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8E417-AEA6-994A-ADC5-0894D766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0A08C-161C-0446-857F-1A038B31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BA704-A032-F24B-8C93-CB3D7FB1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50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E2F90-6FB2-3740-9A54-03B67D61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D14A5-1B4B-6C4A-B0F7-6F2ED3C52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07B67-4525-0045-92DB-220654A8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B86F6-67E3-BF4A-B98B-19C64DCB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00075-9A5A-7D41-9DE0-FF404BE5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5A136-A96C-B34F-BDA6-F7B3F1D6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10DEC-2C08-FC41-9BE6-E7E09624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99BC0-146F-A240-89A3-DDB62368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08A2-9804-9748-B023-A0F1C7DEB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DFC8-EEE0-8147-84CC-2427852D6341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B2B81-F3F7-8449-92DD-DE81B9E95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36BAC-C7AB-084F-AFA1-CC290537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89B2-B114-AA47-8300-DFD353234C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10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A6224E-0312-E44A-8F64-1F2C748DFC59}"/>
              </a:ext>
            </a:extLst>
          </p:cNvPr>
          <p:cNvSpPr/>
          <p:nvPr/>
        </p:nvSpPr>
        <p:spPr>
          <a:xfrm>
            <a:off x="1754659" y="2799967"/>
            <a:ext cx="1309817" cy="12233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client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774B2-6B4A-8A46-87E8-DB55E77272FE}"/>
              </a:ext>
            </a:extLst>
          </p:cNvPr>
          <p:cNvSpPr/>
          <p:nvPr/>
        </p:nvSpPr>
        <p:spPr>
          <a:xfrm>
            <a:off x="3907309" y="2799966"/>
            <a:ext cx="2364904" cy="122331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54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load balancer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F12914-AFBE-874F-9EE1-A7CE6679BB43}"/>
              </a:ext>
            </a:extLst>
          </p:cNvPr>
          <p:cNvSpPr/>
          <p:nvPr/>
        </p:nvSpPr>
        <p:spPr>
          <a:xfrm>
            <a:off x="8236426" y="1414079"/>
            <a:ext cx="2450629" cy="1223319"/>
          </a:xfrm>
          <a:prstGeom prst="rect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  <a:ln w="254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backend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016FDA-7DE8-AD43-9A5A-F224A3201929}"/>
              </a:ext>
            </a:extLst>
          </p:cNvPr>
          <p:cNvSpPr/>
          <p:nvPr/>
        </p:nvSpPr>
        <p:spPr>
          <a:xfrm>
            <a:off x="8236424" y="2799966"/>
            <a:ext cx="2450629" cy="1223319"/>
          </a:xfrm>
          <a:prstGeom prst="rect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  <a:ln w="254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backend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C761CA-DE91-3241-BCC7-F7BB9032B565}"/>
              </a:ext>
            </a:extLst>
          </p:cNvPr>
          <p:cNvSpPr/>
          <p:nvPr/>
        </p:nvSpPr>
        <p:spPr>
          <a:xfrm>
            <a:off x="8236425" y="4185854"/>
            <a:ext cx="2450629" cy="1223319"/>
          </a:xfrm>
          <a:prstGeom prst="rect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  <a:ln w="254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backend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8708AB8-6222-EA4B-B556-F8838DA2C6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64476" y="3411626"/>
            <a:ext cx="842833" cy="1"/>
          </a:xfrm>
          <a:prstGeom prst="straightConnector1">
            <a:avLst/>
          </a:prstGeom>
          <a:ln w="698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EF4ABE-FDFD-2047-912B-87E220DEDA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272213" y="3411626"/>
            <a:ext cx="1964211" cy="0"/>
          </a:xfrm>
          <a:prstGeom prst="straightConnector1">
            <a:avLst/>
          </a:prstGeom>
          <a:ln w="698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262A2AD-5A95-EE45-9EE1-58A66B7FA37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272213" y="2025739"/>
            <a:ext cx="1964213" cy="1385887"/>
          </a:xfrm>
          <a:prstGeom prst="straightConnector1">
            <a:avLst/>
          </a:prstGeom>
          <a:ln w="698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A58C118-7F81-9C48-8515-B613D2D688B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272213" y="3411626"/>
            <a:ext cx="1964212" cy="1385888"/>
          </a:xfrm>
          <a:prstGeom prst="straightConnector1">
            <a:avLst/>
          </a:prstGeom>
          <a:ln w="698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8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098720-3908-5A40-B04F-37A70CAD2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" b="900"/>
          <a:stretch/>
        </p:blipFill>
        <p:spPr>
          <a:xfrm>
            <a:off x="118365" y="2271713"/>
            <a:ext cx="12073635" cy="1457325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15397574-0E06-074C-B419-FD6C0128FB4E}"/>
              </a:ext>
            </a:extLst>
          </p:cNvPr>
          <p:cNvSpPr/>
          <p:nvPr/>
        </p:nvSpPr>
        <p:spPr>
          <a:xfrm rot="16200000">
            <a:off x="1673672" y="2288028"/>
            <a:ext cx="385763" cy="3496374"/>
          </a:xfrm>
          <a:prstGeom prst="leftBrace">
            <a:avLst>
              <a:gd name="adj1" fmla="val 8333"/>
              <a:gd name="adj2" fmla="val 529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80FC8368-EFF2-F541-B071-9824A7B093CD}"/>
              </a:ext>
            </a:extLst>
          </p:cNvPr>
          <p:cNvSpPr/>
          <p:nvPr/>
        </p:nvSpPr>
        <p:spPr>
          <a:xfrm rot="16200000">
            <a:off x="5500341" y="2071334"/>
            <a:ext cx="385763" cy="3929760"/>
          </a:xfrm>
          <a:prstGeom prst="leftBrace">
            <a:avLst>
              <a:gd name="adj1" fmla="val 8333"/>
              <a:gd name="adj2" fmla="val 529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3CCD92-76BE-4143-B4C0-21241456160F}"/>
              </a:ext>
            </a:extLst>
          </p:cNvPr>
          <p:cNvSpPr txBox="1"/>
          <p:nvPr/>
        </p:nvSpPr>
        <p:spPr>
          <a:xfrm>
            <a:off x="1142998" y="4343392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Heiti SC Medium" pitchFamily="2" charset="-128"/>
                <a:ea typeface="Heiti SC Medium" pitchFamily="2" charset="-128"/>
              </a:rPr>
              <a:t>struct ethhdr</a:t>
            </a:r>
            <a:endParaRPr kumimoji="1" lang="zh-CN" altLang="en-US" sz="2000" b="1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E530AF-AA82-F748-82DC-FCAA28DDFB75}"/>
              </a:ext>
            </a:extLst>
          </p:cNvPr>
          <p:cNvSpPr txBox="1"/>
          <p:nvPr/>
        </p:nvSpPr>
        <p:spPr>
          <a:xfrm>
            <a:off x="4918322" y="434339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Heiti SC Medium" pitchFamily="2" charset="-128"/>
                <a:ea typeface="Heiti SC Medium" pitchFamily="2" charset="-128"/>
              </a:rPr>
              <a:t>struct iphdr</a:t>
            </a:r>
            <a:endParaRPr kumimoji="1" lang="zh-CN" altLang="en-US" sz="2000" b="1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19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FC5C160-0909-5C47-B4AD-F8EDC3005E7A}"/>
              </a:ext>
            </a:extLst>
          </p:cNvPr>
          <p:cNvCxnSpPr>
            <a:cxnSpLocks/>
          </p:cNvCxnSpPr>
          <p:nvPr/>
        </p:nvCxnSpPr>
        <p:spPr>
          <a:xfrm>
            <a:off x="0" y="5357814"/>
            <a:ext cx="1219200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322163C-F428-744C-B02C-CD8EC60CE8BC}"/>
              </a:ext>
            </a:extLst>
          </p:cNvPr>
          <p:cNvCxnSpPr>
            <a:cxnSpLocks/>
          </p:cNvCxnSpPr>
          <p:nvPr/>
        </p:nvCxnSpPr>
        <p:spPr>
          <a:xfrm>
            <a:off x="1643061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C8E2520-3ECD-254C-A0FB-AAFE05031800}"/>
              </a:ext>
            </a:extLst>
          </p:cNvPr>
          <p:cNvCxnSpPr>
            <a:cxnSpLocks/>
          </p:cNvCxnSpPr>
          <p:nvPr/>
        </p:nvCxnSpPr>
        <p:spPr>
          <a:xfrm>
            <a:off x="4424367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92CE891-A656-7944-8CF3-F7E65E7546A8}"/>
              </a:ext>
            </a:extLst>
          </p:cNvPr>
          <p:cNvCxnSpPr>
            <a:cxnSpLocks/>
          </p:cNvCxnSpPr>
          <p:nvPr/>
        </p:nvCxnSpPr>
        <p:spPr>
          <a:xfrm>
            <a:off x="7191378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5B6FEBB-B2B2-B346-8881-111E5613E155}"/>
              </a:ext>
            </a:extLst>
          </p:cNvPr>
          <p:cNvCxnSpPr>
            <a:cxnSpLocks/>
          </p:cNvCxnSpPr>
          <p:nvPr/>
        </p:nvCxnSpPr>
        <p:spPr>
          <a:xfrm>
            <a:off x="10086978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F76E03C-DC9A-A940-B645-B6BFAEBD1452}"/>
              </a:ext>
            </a:extLst>
          </p:cNvPr>
          <p:cNvSpPr/>
          <p:nvPr/>
        </p:nvSpPr>
        <p:spPr>
          <a:xfrm>
            <a:off x="530954" y="1928425"/>
            <a:ext cx="2224214" cy="1862524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client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95F6B1-6FC8-1944-9E41-73A4BBF64C24}"/>
              </a:ext>
            </a:extLst>
          </p:cNvPr>
          <p:cNvSpPr/>
          <p:nvPr/>
        </p:nvSpPr>
        <p:spPr>
          <a:xfrm>
            <a:off x="3305177" y="1928425"/>
            <a:ext cx="2224214" cy="1862524"/>
          </a:xfrm>
          <a:prstGeom prst="rect">
            <a:avLst/>
          </a:prstGeom>
          <a:solidFill>
            <a:schemeClr val="accent4">
              <a:alpha val="50000"/>
            </a:schemeClr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load balancer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ED0963-28D2-FA4A-B408-443157713AB9}"/>
              </a:ext>
            </a:extLst>
          </p:cNvPr>
          <p:cNvSpPr/>
          <p:nvPr/>
        </p:nvSpPr>
        <p:spPr>
          <a:xfrm>
            <a:off x="6079271" y="1928425"/>
            <a:ext cx="2224214" cy="186252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backend-A</a:t>
            </a:r>
            <a:endParaRPr kumimoji="1"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C1CCE3-955C-E440-B363-93418E8C8E98}"/>
              </a:ext>
            </a:extLst>
          </p:cNvPr>
          <p:cNvSpPr/>
          <p:nvPr/>
        </p:nvSpPr>
        <p:spPr>
          <a:xfrm>
            <a:off x="8974871" y="1928425"/>
            <a:ext cx="2224214" cy="186252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backend-B</a:t>
            </a:r>
            <a:endParaRPr kumimoji="1"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45AEC5-5F25-7544-A476-7747B2C6843E}"/>
              </a:ext>
            </a:extLst>
          </p:cNvPr>
          <p:cNvSpPr txBox="1"/>
          <p:nvPr/>
        </p:nvSpPr>
        <p:spPr>
          <a:xfrm>
            <a:off x="774127" y="2092877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172.255.255.3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3DB39A-C97B-F14E-9D8C-9DFDDEBF2B40}"/>
              </a:ext>
            </a:extLst>
          </p:cNvPr>
          <p:cNvSpPr txBox="1"/>
          <p:nvPr/>
        </p:nvSpPr>
        <p:spPr>
          <a:xfrm>
            <a:off x="3559973" y="2106093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172.255.255.4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E3F8C0-684C-5D45-BC0D-ACCE0929456B}"/>
              </a:ext>
            </a:extLst>
          </p:cNvPr>
          <p:cNvSpPr txBox="1"/>
          <p:nvPr/>
        </p:nvSpPr>
        <p:spPr>
          <a:xfrm>
            <a:off x="6326984" y="2096570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172.255.255.5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75BB0-079F-EE4D-8DF7-0AB801C3234A}"/>
              </a:ext>
            </a:extLst>
          </p:cNvPr>
          <p:cNvSpPr txBox="1"/>
          <p:nvPr/>
        </p:nvSpPr>
        <p:spPr>
          <a:xfrm>
            <a:off x="9222584" y="2106093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172.255.255.6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8C937A-6683-F949-9C24-BFB5D7730377}"/>
              </a:ext>
            </a:extLst>
          </p:cNvPr>
          <p:cNvSpPr txBox="1"/>
          <p:nvPr/>
        </p:nvSpPr>
        <p:spPr>
          <a:xfrm>
            <a:off x="561115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12:34:56:78:9a:03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C31C45-ACBF-0D48-AD8A-271006028E1A}"/>
              </a:ext>
            </a:extLst>
          </p:cNvPr>
          <p:cNvSpPr txBox="1"/>
          <p:nvPr/>
        </p:nvSpPr>
        <p:spPr>
          <a:xfrm>
            <a:off x="3349340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12:34:56:78:9a:04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F49ADD-F7BB-234E-9994-22B1692E1D1F}"/>
              </a:ext>
            </a:extLst>
          </p:cNvPr>
          <p:cNvSpPr txBox="1"/>
          <p:nvPr/>
        </p:nvSpPr>
        <p:spPr>
          <a:xfrm>
            <a:off x="6115056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12:34:56:78:9a:05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F72721-BF92-634F-A525-EED10355665A}"/>
              </a:ext>
            </a:extLst>
          </p:cNvPr>
          <p:cNvSpPr txBox="1"/>
          <p:nvPr/>
        </p:nvSpPr>
        <p:spPr>
          <a:xfrm>
            <a:off x="9009572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12:34:56:78:9a:06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1C9170-38CA-D440-BE42-F7EA4A06D96E}"/>
              </a:ext>
            </a:extLst>
          </p:cNvPr>
          <p:cNvSpPr txBox="1"/>
          <p:nvPr/>
        </p:nvSpPr>
        <p:spPr>
          <a:xfrm>
            <a:off x="957939" y="383526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85211E-F58A-DE49-98C2-4E4EA293106F}"/>
              </a:ext>
            </a:extLst>
          </p:cNvPr>
          <p:cNvSpPr txBox="1"/>
          <p:nvPr/>
        </p:nvSpPr>
        <p:spPr>
          <a:xfrm>
            <a:off x="3724949" y="382904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95D4C8E-E4E5-F146-AFB3-C0C53A9486F5}"/>
              </a:ext>
            </a:extLst>
          </p:cNvPr>
          <p:cNvSpPr txBox="1"/>
          <p:nvPr/>
        </p:nvSpPr>
        <p:spPr>
          <a:xfrm>
            <a:off x="6498437" y="383526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F1642E-0138-0E4A-92E2-91EEE9B3CF3E}"/>
              </a:ext>
            </a:extLst>
          </p:cNvPr>
          <p:cNvSpPr txBox="1"/>
          <p:nvPr/>
        </p:nvSpPr>
        <p:spPr>
          <a:xfrm>
            <a:off x="9265447" y="382904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FB2BA8F-AE7E-6748-8F1A-C50E4F87CEB6}"/>
              </a:ext>
            </a:extLst>
          </p:cNvPr>
          <p:cNvSpPr txBox="1"/>
          <p:nvPr/>
        </p:nvSpPr>
        <p:spPr>
          <a:xfrm>
            <a:off x="9151729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9AD9E0-03A6-1545-9A41-D05B69054B3A}"/>
              </a:ext>
            </a:extLst>
          </p:cNvPr>
          <p:cNvSpPr txBox="1"/>
          <p:nvPr/>
        </p:nvSpPr>
        <p:spPr>
          <a:xfrm>
            <a:off x="6235384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E5BBE56-F630-F048-B29F-FC61DF7FA4E7}"/>
              </a:ext>
            </a:extLst>
          </p:cNvPr>
          <p:cNvSpPr txBox="1"/>
          <p:nvPr/>
        </p:nvSpPr>
        <p:spPr>
          <a:xfrm>
            <a:off x="3484776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E7D55F-FF7D-0442-94EB-02FCE5824B98}"/>
              </a:ext>
            </a:extLst>
          </p:cNvPr>
          <p:cNvSpPr txBox="1"/>
          <p:nvPr/>
        </p:nvSpPr>
        <p:spPr>
          <a:xfrm>
            <a:off x="710901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F32AA0D7-8331-4842-9928-CA50E007E635}"/>
              </a:ext>
            </a:extLst>
          </p:cNvPr>
          <p:cNvSpPr/>
          <p:nvPr/>
        </p:nvSpPr>
        <p:spPr>
          <a:xfrm>
            <a:off x="1743075" y="4100517"/>
            <a:ext cx="5314950" cy="1943100"/>
          </a:xfrm>
          <a:custGeom>
            <a:avLst/>
            <a:gdLst>
              <a:gd name="connsiteX0" fmla="*/ 0 w 5314950"/>
              <a:gd name="connsiteY0" fmla="*/ 28575 h 1607536"/>
              <a:gd name="connsiteX1" fmla="*/ 957262 w 5314950"/>
              <a:gd name="connsiteY1" fmla="*/ 1457325 h 1607536"/>
              <a:gd name="connsiteX2" fmla="*/ 4329112 w 5314950"/>
              <a:gd name="connsiteY2" fmla="*/ 1400175 h 1607536"/>
              <a:gd name="connsiteX3" fmla="*/ 5314950 w 5314950"/>
              <a:gd name="connsiteY3" fmla="*/ 0 h 160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607536">
                <a:moveTo>
                  <a:pt x="0" y="28575"/>
                </a:moveTo>
                <a:cubicBezTo>
                  <a:pt x="117872" y="628650"/>
                  <a:pt x="235744" y="1228725"/>
                  <a:pt x="957262" y="1457325"/>
                </a:cubicBezTo>
                <a:cubicBezTo>
                  <a:pt x="1678780" y="1685925"/>
                  <a:pt x="3602831" y="1643062"/>
                  <a:pt x="4329112" y="1400175"/>
                </a:cubicBezTo>
                <a:cubicBezTo>
                  <a:pt x="5055393" y="1157288"/>
                  <a:pt x="5185171" y="578644"/>
                  <a:pt x="5314950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FC5C160-0909-5C47-B4AD-F8EDC3005E7A}"/>
              </a:ext>
            </a:extLst>
          </p:cNvPr>
          <p:cNvCxnSpPr>
            <a:cxnSpLocks/>
          </p:cNvCxnSpPr>
          <p:nvPr/>
        </p:nvCxnSpPr>
        <p:spPr>
          <a:xfrm>
            <a:off x="0" y="5357814"/>
            <a:ext cx="1219200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322163C-F428-744C-B02C-CD8EC60CE8BC}"/>
              </a:ext>
            </a:extLst>
          </p:cNvPr>
          <p:cNvCxnSpPr>
            <a:cxnSpLocks/>
          </p:cNvCxnSpPr>
          <p:nvPr/>
        </p:nvCxnSpPr>
        <p:spPr>
          <a:xfrm>
            <a:off x="1643061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C8E2520-3ECD-254C-A0FB-AAFE05031800}"/>
              </a:ext>
            </a:extLst>
          </p:cNvPr>
          <p:cNvCxnSpPr>
            <a:cxnSpLocks/>
          </p:cNvCxnSpPr>
          <p:nvPr/>
        </p:nvCxnSpPr>
        <p:spPr>
          <a:xfrm>
            <a:off x="4424367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92CE891-A656-7944-8CF3-F7E65E7546A8}"/>
              </a:ext>
            </a:extLst>
          </p:cNvPr>
          <p:cNvCxnSpPr>
            <a:cxnSpLocks/>
          </p:cNvCxnSpPr>
          <p:nvPr/>
        </p:nvCxnSpPr>
        <p:spPr>
          <a:xfrm>
            <a:off x="7191378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5B6FEBB-B2B2-B346-8881-111E5613E155}"/>
              </a:ext>
            </a:extLst>
          </p:cNvPr>
          <p:cNvCxnSpPr>
            <a:cxnSpLocks/>
          </p:cNvCxnSpPr>
          <p:nvPr/>
        </p:nvCxnSpPr>
        <p:spPr>
          <a:xfrm>
            <a:off x="10086978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F76E03C-DC9A-A940-B645-B6BFAEBD1452}"/>
              </a:ext>
            </a:extLst>
          </p:cNvPr>
          <p:cNvSpPr/>
          <p:nvPr/>
        </p:nvSpPr>
        <p:spPr>
          <a:xfrm>
            <a:off x="530954" y="1928425"/>
            <a:ext cx="2224214" cy="1862524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client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95F6B1-6FC8-1944-9E41-73A4BBF64C24}"/>
              </a:ext>
            </a:extLst>
          </p:cNvPr>
          <p:cNvSpPr/>
          <p:nvPr/>
        </p:nvSpPr>
        <p:spPr>
          <a:xfrm>
            <a:off x="3305177" y="1928425"/>
            <a:ext cx="2224214" cy="1862524"/>
          </a:xfrm>
          <a:prstGeom prst="rect">
            <a:avLst/>
          </a:prstGeom>
          <a:solidFill>
            <a:schemeClr val="accent4">
              <a:alpha val="50000"/>
            </a:schemeClr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load balancer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ED0963-28D2-FA4A-B408-443157713AB9}"/>
              </a:ext>
            </a:extLst>
          </p:cNvPr>
          <p:cNvSpPr/>
          <p:nvPr/>
        </p:nvSpPr>
        <p:spPr>
          <a:xfrm>
            <a:off x="6079271" y="1928425"/>
            <a:ext cx="2224214" cy="186252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backend-A</a:t>
            </a:r>
            <a:endParaRPr kumimoji="1"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C1CCE3-955C-E440-B363-93418E8C8E98}"/>
              </a:ext>
            </a:extLst>
          </p:cNvPr>
          <p:cNvSpPr/>
          <p:nvPr/>
        </p:nvSpPr>
        <p:spPr>
          <a:xfrm>
            <a:off x="8974871" y="1928425"/>
            <a:ext cx="2224214" cy="186252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backend-B</a:t>
            </a:r>
            <a:endParaRPr kumimoji="1"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45AEC5-5F25-7544-A476-7747B2C6843E}"/>
              </a:ext>
            </a:extLst>
          </p:cNvPr>
          <p:cNvSpPr txBox="1"/>
          <p:nvPr/>
        </p:nvSpPr>
        <p:spPr>
          <a:xfrm>
            <a:off x="774127" y="2092877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172.255.255.3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3DB39A-C97B-F14E-9D8C-9DFDDEBF2B40}"/>
              </a:ext>
            </a:extLst>
          </p:cNvPr>
          <p:cNvSpPr txBox="1"/>
          <p:nvPr/>
        </p:nvSpPr>
        <p:spPr>
          <a:xfrm>
            <a:off x="3559973" y="2106093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172.255.255.4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E3F8C0-684C-5D45-BC0D-ACCE0929456B}"/>
              </a:ext>
            </a:extLst>
          </p:cNvPr>
          <p:cNvSpPr txBox="1"/>
          <p:nvPr/>
        </p:nvSpPr>
        <p:spPr>
          <a:xfrm>
            <a:off x="6326984" y="2096570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172.255.255.5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75BB0-079F-EE4D-8DF7-0AB801C3234A}"/>
              </a:ext>
            </a:extLst>
          </p:cNvPr>
          <p:cNvSpPr txBox="1"/>
          <p:nvPr/>
        </p:nvSpPr>
        <p:spPr>
          <a:xfrm>
            <a:off x="9222584" y="2106093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172.255.255.6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8C937A-6683-F949-9C24-BFB5D7730377}"/>
              </a:ext>
            </a:extLst>
          </p:cNvPr>
          <p:cNvSpPr txBox="1"/>
          <p:nvPr/>
        </p:nvSpPr>
        <p:spPr>
          <a:xfrm>
            <a:off x="561115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12:34:56:78:9a:03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C31C45-ACBF-0D48-AD8A-271006028E1A}"/>
              </a:ext>
            </a:extLst>
          </p:cNvPr>
          <p:cNvSpPr txBox="1"/>
          <p:nvPr/>
        </p:nvSpPr>
        <p:spPr>
          <a:xfrm>
            <a:off x="3349340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12:34:56:78:9a:04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F49ADD-F7BB-234E-9994-22B1692E1D1F}"/>
              </a:ext>
            </a:extLst>
          </p:cNvPr>
          <p:cNvSpPr txBox="1"/>
          <p:nvPr/>
        </p:nvSpPr>
        <p:spPr>
          <a:xfrm>
            <a:off x="6115056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12:34:56:78:9a:05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F72721-BF92-634F-A525-EED10355665A}"/>
              </a:ext>
            </a:extLst>
          </p:cNvPr>
          <p:cNvSpPr txBox="1"/>
          <p:nvPr/>
        </p:nvSpPr>
        <p:spPr>
          <a:xfrm>
            <a:off x="9009572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12:34:56:78:9a:06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1C9170-38CA-D440-BE42-F7EA4A06D96E}"/>
              </a:ext>
            </a:extLst>
          </p:cNvPr>
          <p:cNvSpPr txBox="1"/>
          <p:nvPr/>
        </p:nvSpPr>
        <p:spPr>
          <a:xfrm>
            <a:off x="957939" y="383526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85211E-F58A-DE49-98C2-4E4EA293106F}"/>
              </a:ext>
            </a:extLst>
          </p:cNvPr>
          <p:cNvSpPr txBox="1"/>
          <p:nvPr/>
        </p:nvSpPr>
        <p:spPr>
          <a:xfrm>
            <a:off x="3724949" y="382904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95D4C8E-E4E5-F146-AFB3-C0C53A9486F5}"/>
              </a:ext>
            </a:extLst>
          </p:cNvPr>
          <p:cNvSpPr txBox="1"/>
          <p:nvPr/>
        </p:nvSpPr>
        <p:spPr>
          <a:xfrm>
            <a:off x="6498437" y="383526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F1642E-0138-0E4A-92E2-91EEE9B3CF3E}"/>
              </a:ext>
            </a:extLst>
          </p:cNvPr>
          <p:cNvSpPr txBox="1"/>
          <p:nvPr/>
        </p:nvSpPr>
        <p:spPr>
          <a:xfrm>
            <a:off x="9265447" y="382904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FB2BA8F-AE7E-6748-8F1A-C50E4F87CEB6}"/>
              </a:ext>
            </a:extLst>
          </p:cNvPr>
          <p:cNvSpPr txBox="1"/>
          <p:nvPr/>
        </p:nvSpPr>
        <p:spPr>
          <a:xfrm>
            <a:off x="9151729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9AD9E0-03A6-1545-9A41-D05B69054B3A}"/>
              </a:ext>
            </a:extLst>
          </p:cNvPr>
          <p:cNvSpPr txBox="1"/>
          <p:nvPr/>
        </p:nvSpPr>
        <p:spPr>
          <a:xfrm>
            <a:off x="6235384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E5BBE56-F630-F048-B29F-FC61DF7FA4E7}"/>
              </a:ext>
            </a:extLst>
          </p:cNvPr>
          <p:cNvSpPr txBox="1"/>
          <p:nvPr/>
        </p:nvSpPr>
        <p:spPr>
          <a:xfrm>
            <a:off x="3484776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E7D55F-FF7D-0442-94EB-02FCE5824B98}"/>
              </a:ext>
            </a:extLst>
          </p:cNvPr>
          <p:cNvSpPr txBox="1"/>
          <p:nvPr/>
        </p:nvSpPr>
        <p:spPr>
          <a:xfrm>
            <a:off x="710901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A9E88D48-471B-6B40-A457-1DAC2378D509}"/>
              </a:ext>
            </a:extLst>
          </p:cNvPr>
          <p:cNvSpPr/>
          <p:nvPr/>
        </p:nvSpPr>
        <p:spPr>
          <a:xfrm>
            <a:off x="4801749" y="4013714"/>
            <a:ext cx="1156139" cy="795791"/>
          </a:xfrm>
          <a:prstGeom prst="wedgeRoundRectCallout">
            <a:avLst>
              <a:gd name="adj1" fmla="val -69660"/>
              <a:gd name="adj2" fmla="val -6118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XDP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FFC34DB0-7C1A-0D46-AC05-7AA04A4748BB}"/>
              </a:ext>
            </a:extLst>
          </p:cNvPr>
          <p:cNvSpPr/>
          <p:nvPr/>
        </p:nvSpPr>
        <p:spPr>
          <a:xfrm>
            <a:off x="1771651" y="3889252"/>
            <a:ext cx="2514600" cy="1925763"/>
          </a:xfrm>
          <a:custGeom>
            <a:avLst/>
            <a:gdLst>
              <a:gd name="connsiteX0" fmla="*/ 0 w 2514600"/>
              <a:gd name="connsiteY0" fmla="*/ 68388 h 1668267"/>
              <a:gd name="connsiteX1" fmla="*/ 57150 w 2514600"/>
              <a:gd name="connsiteY1" fmla="*/ 154113 h 1668267"/>
              <a:gd name="connsiteX2" fmla="*/ 342900 w 2514600"/>
              <a:gd name="connsiteY2" fmla="*/ 1425700 h 1668267"/>
              <a:gd name="connsiteX3" fmla="*/ 1971675 w 2514600"/>
              <a:gd name="connsiteY3" fmla="*/ 1554288 h 1668267"/>
              <a:gd name="connsiteX4" fmla="*/ 2514600 w 2514600"/>
              <a:gd name="connsiteY4" fmla="*/ 154113 h 1668267"/>
              <a:gd name="connsiteX5" fmla="*/ 2514600 w 2514600"/>
              <a:gd name="connsiteY5" fmla="*/ 154113 h 166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4600" h="1668267">
                <a:moveTo>
                  <a:pt x="0" y="68388"/>
                </a:moveTo>
                <a:cubicBezTo>
                  <a:pt x="0" y="-1859"/>
                  <a:pt x="0" y="-72106"/>
                  <a:pt x="57150" y="154113"/>
                </a:cubicBezTo>
                <a:cubicBezTo>
                  <a:pt x="114300" y="380332"/>
                  <a:pt x="23813" y="1192338"/>
                  <a:pt x="342900" y="1425700"/>
                </a:cubicBezTo>
                <a:cubicBezTo>
                  <a:pt x="661988" y="1659063"/>
                  <a:pt x="1609725" y="1766219"/>
                  <a:pt x="1971675" y="1554288"/>
                </a:cubicBezTo>
                <a:cubicBezTo>
                  <a:pt x="2333625" y="1342357"/>
                  <a:pt x="2514600" y="154113"/>
                  <a:pt x="2514600" y="154113"/>
                </a:cubicBezTo>
                <a:lnTo>
                  <a:pt x="2514600" y="154113"/>
                </a:ln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4714F132-0ECB-254A-AC87-65A473C3DF02}"/>
              </a:ext>
            </a:extLst>
          </p:cNvPr>
          <p:cNvSpPr/>
          <p:nvPr/>
        </p:nvSpPr>
        <p:spPr>
          <a:xfrm>
            <a:off x="4562484" y="4013714"/>
            <a:ext cx="2467510" cy="1801301"/>
          </a:xfrm>
          <a:custGeom>
            <a:avLst/>
            <a:gdLst>
              <a:gd name="connsiteX0" fmla="*/ 45719 w 2605708"/>
              <a:gd name="connsiteY0" fmla="*/ 0 h 1859187"/>
              <a:gd name="connsiteX1" fmla="*/ 231457 w 2605708"/>
              <a:gd name="connsiteY1" fmla="*/ 1600200 h 1859187"/>
              <a:gd name="connsiteX2" fmla="*/ 1845944 w 2605708"/>
              <a:gd name="connsiteY2" fmla="*/ 1771650 h 1859187"/>
              <a:gd name="connsiteX3" fmla="*/ 2488882 w 2605708"/>
              <a:gd name="connsiteY3" fmla="*/ 728662 h 1859187"/>
              <a:gd name="connsiteX4" fmla="*/ 2603182 w 2605708"/>
              <a:gd name="connsiteY4" fmla="*/ 57150 h 185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5708" h="1859187">
                <a:moveTo>
                  <a:pt x="45719" y="0"/>
                </a:moveTo>
                <a:cubicBezTo>
                  <a:pt x="-11431" y="652462"/>
                  <a:pt x="-68580" y="1304925"/>
                  <a:pt x="231457" y="1600200"/>
                </a:cubicBezTo>
                <a:cubicBezTo>
                  <a:pt x="531494" y="1895475"/>
                  <a:pt x="1469707" y="1916906"/>
                  <a:pt x="1845944" y="1771650"/>
                </a:cubicBezTo>
                <a:cubicBezTo>
                  <a:pt x="2222181" y="1626394"/>
                  <a:pt x="2362676" y="1014412"/>
                  <a:pt x="2488882" y="728662"/>
                </a:cubicBezTo>
                <a:cubicBezTo>
                  <a:pt x="2615088" y="442912"/>
                  <a:pt x="2609135" y="250031"/>
                  <a:pt x="2603182" y="5715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B5D18BC1-2516-314A-8F6C-40D670442A3E}"/>
              </a:ext>
            </a:extLst>
          </p:cNvPr>
          <p:cNvSpPr/>
          <p:nvPr/>
        </p:nvSpPr>
        <p:spPr>
          <a:xfrm>
            <a:off x="4614863" y="3968617"/>
            <a:ext cx="5303866" cy="2275507"/>
          </a:xfrm>
          <a:custGeom>
            <a:avLst/>
            <a:gdLst>
              <a:gd name="connsiteX0" fmla="*/ 0 w 5314950"/>
              <a:gd name="connsiteY0" fmla="*/ 0 h 2186474"/>
              <a:gd name="connsiteX1" fmla="*/ 814387 w 5314950"/>
              <a:gd name="connsiteY1" fmla="*/ 1928813 h 2186474"/>
              <a:gd name="connsiteX2" fmla="*/ 4543425 w 5314950"/>
              <a:gd name="connsiteY2" fmla="*/ 1971675 h 2186474"/>
              <a:gd name="connsiteX3" fmla="*/ 5314950 w 5314950"/>
              <a:gd name="connsiteY3" fmla="*/ 128588 h 218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2186474">
                <a:moveTo>
                  <a:pt x="0" y="0"/>
                </a:moveTo>
                <a:cubicBezTo>
                  <a:pt x="28575" y="800100"/>
                  <a:pt x="57150" y="1600201"/>
                  <a:pt x="814387" y="1928813"/>
                </a:cubicBezTo>
                <a:cubicBezTo>
                  <a:pt x="1571624" y="2257425"/>
                  <a:pt x="3793331" y="2271712"/>
                  <a:pt x="4543425" y="1971675"/>
                </a:cubicBezTo>
                <a:cubicBezTo>
                  <a:pt x="5293519" y="1671638"/>
                  <a:pt x="5304234" y="900113"/>
                  <a:pt x="5314950" y="128588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2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FC5C160-0909-5C47-B4AD-F8EDC3005E7A}"/>
              </a:ext>
            </a:extLst>
          </p:cNvPr>
          <p:cNvCxnSpPr>
            <a:cxnSpLocks/>
          </p:cNvCxnSpPr>
          <p:nvPr/>
        </p:nvCxnSpPr>
        <p:spPr>
          <a:xfrm>
            <a:off x="0" y="5357814"/>
            <a:ext cx="1219200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C8E2520-3ECD-254C-A0FB-AAFE05031800}"/>
              </a:ext>
            </a:extLst>
          </p:cNvPr>
          <p:cNvCxnSpPr>
            <a:cxnSpLocks/>
          </p:cNvCxnSpPr>
          <p:nvPr/>
        </p:nvCxnSpPr>
        <p:spPr>
          <a:xfrm>
            <a:off x="4424367" y="3819525"/>
            <a:ext cx="0" cy="1495425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495F6B1-6FC8-1944-9E41-73A4BBF64C24}"/>
              </a:ext>
            </a:extLst>
          </p:cNvPr>
          <p:cNvSpPr/>
          <p:nvPr/>
        </p:nvSpPr>
        <p:spPr>
          <a:xfrm>
            <a:off x="3305177" y="1928425"/>
            <a:ext cx="2224214" cy="1862524"/>
          </a:xfrm>
          <a:prstGeom prst="rect">
            <a:avLst/>
          </a:prstGeom>
          <a:solidFill>
            <a:schemeClr val="accent4">
              <a:alpha val="50000"/>
            </a:schemeClr>
          </a:solidFill>
          <a:ln w="101600">
            <a:solidFill>
              <a:schemeClr val="tx1">
                <a:lumMod val="65000"/>
                <a:lumOff val="3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load balancer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3DB39A-C97B-F14E-9D8C-9DFDDEBF2B40}"/>
              </a:ext>
            </a:extLst>
          </p:cNvPr>
          <p:cNvSpPr txBox="1"/>
          <p:nvPr/>
        </p:nvSpPr>
        <p:spPr>
          <a:xfrm>
            <a:off x="3559973" y="2106093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172.255.255.4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C31C45-ACBF-0D48-AD8A-271006028E1A}"/>
              </a:ext>
            </a:extLst>
          </p:cNvPr>
          <p:cNvSpPr txBox="1"/>
          <p:nvPr/>
        </p:nvSpPr>
        <p:spPr>
          <a:xfrm>
            <a:off x="3349340" y="3286959"/>
            <a:ext cx="21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12:34:56:78:9a:04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85211E-F58A-DE49-98C2-4E4EA293106F}"/>
              </a:ext>
            </a:extLst>
          </p:cNvPr>
          <p:cNvSpPr txBox="1"/>
          <p:nvPr/>
        </p:nvSpPr>
        <p:spPr>
          <a:xfrm>
            <a:off x="3724949" y="3829048"/>
            <a:ext cx="7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eth0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E5BBE56-F630-F048-B29F-FC61DF7FA4E7}"/>
              </a:ext>
            </a:extLst>
          </p:cNvPr>
          <p:cNvSpPr txBox="1"/>
          <p:nvPr/>
        </p:nvSpPr>
        <p:spPr>
          <a:xfrm>
            <a:off x="3484776" y="4945618"/>
            <a:ext cx="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veth…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5C470F9F-8D11-644F-88F9-637AE09BC6CF}"/>
              </a:ext>
            </a:extLst>
          </p:cNvPr>
          <p:cNvSpPr/>
          <p:nvPr/>
        </p:nvSpPr>
        <p:spPr>
          <a:xfrm>
            <a:off x="510784" y="1977666"/>
            <a:ext cx="2100261" cy="1764042"/>
          </a:xfrm>
          <a:prstGeom prst="wedgeRoundRectCallout">
            <a:avLst>
              <a:gd name="adj1" fmla="val 104969"/>
              <a:gd name="adj2" fmla="val 6457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XDP Prog</a:t>
            </a:r>
          </a:p>
          <a:p>
            <a:pPr algn="ctr"/>
            <a:endParaRPr kumimoji="1" lang="en-US" altLang="zh-CN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Modify and bounce back packet</a:t>
            </a:r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7CD44BC5-77C0-2443-BEBB-D0A19B5B6DA6}"/>
              </a:ext>
            </a:extLst>
          </p:cNvPr>
          <p:cNvSpPr/>
          <p:nvPr/>
        </p:nvSpPr>
        <p:spPr>
          <a:xfrm>
            <a:off x="257175" y="4243388"/>
            <a:ext cx="3829050" cy="1584258"/>
          </a:xfrm>
          <a:custGeom>
            <a:avLst/>
            <a:gdLst>
              <a:gd name="connsiteX0" fmla="*/ 0 w 3829050"/>
              <a:gd name="connsiteY0" fmla="*/ 1414462 h 1584258"/>
              <a:gd name="connsiteX1" fmla="*/ 2786063 w 3829050"/>
              <a:gd name="connsiteY1" fmla="*/ 1457325 h 1584258"/>
              <a:gd name="connsiteX2" fmla="*/ 3829050 w 3829050"/>
              <a:gd name="connsiteY2" fmla="*/ 0 h 1584258"/>
              <a:gd name="connsiteX3" fmla="*/ 3829050 w 3829050"/>
              <a:gd name="connsiteY3" fmla="*/ 0 h 158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050" h="1584258">
                <a:moveTo>
                  <a:pt x="0" y="1414462"/>
                </a:moveTo>
                <a:cubicBezTo>
                  <a:pt x="1073944" y="1553765"/>
                  <a:pt x="2147888" y="1693069"/>
                  <a:pt x="2786063" y="1457325"/>
                </a:cubicBezTo>
                <a:cubicBezTo>
                  <a:pt x="3424238" y="1221581"/>
                  <a:pt x="3829050" y="0"/>
                  <a:pt x="3829050" y="0"/>
                </a:cubicBezTo>
                <a:lnTo>
                  <a:pt x="3829050" y="0"/>
                </a:ln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8DB426C-BAC1-D443-8B05-A043C2EA0E13}"/>
              </a:ext>
            </a:extLst>
          </p:cNvPr>
          <p:cNvCxnSpPr>
            <a:cxnSpLocks/>
          </p:cNvCxnSpPr>
          <p:nvPr/>
        </p:nvCxnSpPr>
        <p:spPr>
          <a:xfrm>
            <a:off x="6353175" y="3829048"/>
            <a:ext cx="0" cy="101417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6A6BF8A-556D-2F42-A6CE-3BB212B89A65}"/>
              </a:ext>
            </a:extLst>
          </p:cNvPr>
          <p:cNvCxnSpPr>
            <a:cxnSpLocks/>
          </p:cNvCxnSpPr>
          <p:nvPr/>
        </p:nvCxnSpPr>
        <p:spPr>
          <a:xfrm flipV="1">
            <a:off x="6353175" y="2642952"/>
            <a:ext cx="0" cy="1027622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5BD7777-D827-3B48-B280-7EDAA12404DC}"/>
              </a:ext>
            </a:extLst>
          </p:cNvPr>
          <p:cNvSpPr txBox="1"/>
          <p:nvPr/>
        </p:nvSpPr>
        <p:spPr>
          <a:xfrm>
            <a:off x="6686551" y="31567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6"/>
                </a:solidFill>
                <a:latin typeface="Heiti SC Medium" pitchFamily="2" charset="-128"/>
                <a:ea typeface="Heiti SC Medium" pitchFamily="2" charset="-128"/>
              </a:rPr>
              <a:t>XDP_PASS</a:t>
            </a:r>
            <a:endParaRPr kumimoji="1" lang="zh-CN" altLang="en-US" b="1" dirty="0">
              <a:solidFill>
                <a:schemeClr val="accent6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D3220EC-34DA-8742-A972-9E94A27A4AFE}"/>
              </a:ext>
            </a:extLst>
          </p:cNvPr>
          <p:cNvSpPr txBox="1"/>
          <p:nvPr/>
        </p:nvSpPr>
        <p:spPr>
          <a:xfrm>
            <a:off x="6686551" y="388795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6"/>
                </a:solidFill>
                <a:latin typeface="Heiti SC Medium" pitchFamily="2" charset="-128"/>
                <a:ea typeface="Heiti SC Medium" pitchFamily="2" charset="-128"/>
              </a:rPr>
              <a:t>XDP_TX</a:t>
            </a:r>
            <a:endParaRPr kumimoji="1" lang="zh-CN" altLang="en-US" b="1" dirty="0">
              <a:solidFill>
                <a:schemeClr val="accent6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723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100</Words>
  <Application>Microsoft Macintosh PowerPoint</Application>
  <PresentationFormat>宽屏</PresentationFormat>
  <Paragraphs>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Heiti SC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37</cp:revision>
  <dcterms:created xsi:type="dcterms:W3CDTF">2023-01-10T05:58:14Z</dcterms:created>
  <dcterms:modified xsi:type="dcterms:W3CDTF">2023-01-10T07:27:20Z</dcterms:modified>
</cp:coreProperties>
</file>