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983"/>
    <a:srgbClr val="FFFF11"/>
    <a:srgbClr val="FFFF47"/>
    <a:srgbClr val="F4E67C"/>
    <a:srgbClr val="F1DF5D"/>
    <a:srgbClr val="F3EF5B"/>
    <a:srgbClr val="FF8E8B"/>
    <a:srgbClr val="FF443B"/>
    <a:srgbClr val="F33319"/>
    <a:srgbClr val="2D5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94" autoAdjust="0"/>
    <p:restoredTop sz="94660"/>
  </p:normalViewPr>
  <p:slideViewPr>
    <p:cSldViewPr snapToGrid="0">
      <p:cViewPr>
        <p:scale>
          <a:sx n="49" d="100"/>
          <a:sy n="49" d="100"/>
        </p:scale>
        <p:origin x="518" y="1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C91B1A-06DC-45CC-A7F7-D72209553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C07E272-DF82-426E-913A-2F5EA584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497C29-CBA5-46E4-906A-B4CCF9F0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1AAFF5-8F8E-4F52-A508-4CCA8EB5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558EFE-3DA0-4058-95AE-64D92004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3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C782FF-9837-44C0-B1BB-BF6825D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81D886-9C34-4D33-9238-87D883886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73F9FF-4F12-47AB-B9F7-02390D63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BF0E2A-2253-4A75-A18D-FAAEEF3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D92804-E899-4FC0-AEF7-9C7D7A66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2353B8F-6768-4464-8345-F203A9BAE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A4AAD97-5A78-4426-A9D2-C8FD7136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A86644-E52E-43D6-A290-741A91C8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7EFF07-446F-485F-83B4-FD39ADF0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5F3C2A-BA03-49F5-AAF7-93EED61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8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22BCC8-1D1D-4884-BD2F-C5E9DB8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3EB7D1-7C24-4500-990B-67451EAE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11452D-5868-4CD3-8D09-79C373F9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2969D2-8CF7-414B-84E6-BC1DAD6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817020-644A-4257-BB4B-2CF0D40C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13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63F11F-62FA-45E3-9097-41A8D90D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D9F7DB-0DD0-4F2E-AF51-C83C69BA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466E95-1F59-4C4D-8A30-42437F63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3A07F1-E7B8-4FB1-BD79-18D5D217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D78234-51A2-45CC-B598-8C4ECF13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81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3F377C-D0B5-415B-9002-12BE1D4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66EE99-A272-4BD8-ACB1-C1038CA90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C22D11-BB18-47F8-BF57-40FADE72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D27920-A685-4D9C-AD94-DCB8BF7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21D4F1-0B8F-4584-AE84-5BFD0382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9E59FF-CF08-4143-B0CD-20151DD4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212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6A6B3B-C41D-4A43-9913-203B446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2F3482-94F2-4611-92CA-9364C7D24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6B6844-04DD-4057-B03A-3EF4939F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A257EF8-5C6C-43BC-9A40-1FD3AC81B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B5C3DF6-EF5A-4B16-A24F-5017692C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EE0389-CEC6-469C-9F64-D0452464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C3ED337-DA5A-4E07-8FC6-D8313D3B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8453A06-0738-4207-800E-C2D1E8B9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092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3E1A75-F039-4BED-9C76-6C2F76AF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E2A7ECA-A996-4C62-A89E-64629F3B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4C8D9F4-C7EC-453D-9D4C-A464FBE7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691BBD-F5C8-457B-83F6-2A758C0C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03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EE3E640-8F08-4F97-87D7-1B3AFE5D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572FC06-42AF-405D-9F98-9D45784D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AAE204-EE74-42DE-8A78-1333497C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55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B99164-5986-4892-BF03-AC792A86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EFE170-A57C-4DFB-BE17-BE4FB6F4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AAEBA2D-70EF-4A64-A203-72F8A281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2BAFDD-D6E3-46FF-B043-2513699C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27676D9-06E0-4ED2-B8EB-92C68DB6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7EC50BE-B776-48EB-A21D-1ED001EC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56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C2044E-1782-4002-A8BE-8B74326B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3F0909D-7ECF-485A-A6AF-732E42E41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7B6A9C7-4FED-4333-83CA-E73B783A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0CCF33-7AC4-4EF1-83FC-308CCE74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F62864-9960-4D81-8488-CD3A0712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55D405A-0FF8-4E40-B2E6-80DF93E0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19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AA49E60-6269-4532-BF0F-E1348BAA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1D9BFE6-AA58-484A-9EF0-36EC51CC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3A43A9-4E93-4D45-9BDC-25EB6F33B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41E6-9080-4EDA-AE61-76E698B3C92D}" type="datetimeFigureOut">
              <a:rPr lang="he-IL" smtClean="0"/>
              <a:t>י"ז/סיון/תשע"ח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22B477-C2CA-4788-BD80-2CA113D31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1195A3-2F21-4740-B3B0-CDAC2B1E3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2DA7-8F3A-4971-A972-01AA2988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3.jpeg"/><Relationship Id="rId26" Type="http://schemas.openxmlformats.org/officeDocument/2006/relationships/image" Target="../media/image19.png"/><Relationship Id="rId3" Type="http://schemas.microsoft.com/office/2007/relationships/hdphoto" Target="../media/hdphoto1.wdp"/><Relationship Id="rId21" Type="http://schemas.openxmlformats.org/officeDocument/2006/relationships/image" Target="../media/image15.png"/><Relationship Id="rId34" Type="http://schemas.openxmlformats.org/officeDocument/2006/relationships/image" Target="../media/image2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5" Type="http://schemas.microsoft.com/office/2007/relationships/hdphoto" Target="../media/hdphoto6.wdp"/><Relationship Id="rId33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microsoft.com/office/2007/relationships/hdphoto" Target="../media/hdphoto5.wdp"/><Relationship Id="rId29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28" Type="http://schemas.openxmlformats.org/officeDocument/2006/relationships/image" Target="../media/image20.png"/><Relationship Id="rId36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31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Relationship Id="rId27" Type="http://schemas.microsoft.com/office/2007/relationships/hdphoto" Target="../media/hdphoto7.wdp"/><Relationship Id="rId30" Type="http://schemas.openxmlformats.org/officeDocument/2006/relationships/image" Target="../media/image21.png"/><Relationship Id="rId35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tsmorphintime302.files.wordpress.com/2011/12/pacmanthumb1.png">
            <a:extLst>
              <a:ext uri="{FF2B5EF4-FFF2-40B4-BE49-F238E27FC236}">
                <a16:creationId xmlns:a16="http://schemas.microsoft.com/office/drawing/2014/main" id="{EA13FF82-D059-482F-AE8C-85C4D2092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39" b="64194" l="32505" r="487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40" t="34967" r="51592" b="36137"/>
          <a:stretch/>
        </p:blipFill>
        <p:spPr bwMode="auto">
          <a:xfrm>
            <a:off x="164949" y="146352"/>
            <a:ext cx="853200" cy="85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95378994-A262-4AA3-AFE9-1E4B756ED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194" b="64839" l="20268" r="326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35101" r="67292" b="35888"/>
          <a:stretch/>
        </p:blipFill>
        <p:spPr bwMode="auto">
          <a:xfrm>
            <a:off x="1283520" y="146400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6109966F-A2C1-498B-A64A-76D44FA7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84" y="-1586469"/>
            <a:ext cx="49815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60A481AB-D0F3-4262-AF3F-559925E4F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8" b="33871" l="0" r="200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0" t="1964" r="80352" b="66959"/>
          <a:stretch/>
        </p:blipFill>
        <p:spPr bwMode="auto">
          <a:xfrm>
            <a:off x="2786118" y="114163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tsmorphintime302.files.wordpress.com/2011/12/pacmanthumb1.png">
            <a:extLst>
              <a:ext uri="{FF2B5EF4-FFF2-40B4-BE49-F238E27FC236}">
                <a16:creationId xmlns:a16="http://schemas.microsoft.com/office/drawing/2014/main" id="{FC958CDA-9AC3-469D-8595-904EEFA9C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39" b="64194" l="32505" r="487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40" t="34967" r="51592" b="36137"/>
          <a:stretch/>
        </p:blipFill>
        <p:spPr bwMode="auto">
          <a:xfrm>
            <a:off x="164949" y="1208019"/>
            <a:ext cx="853200" cy="853248"/>
          </a:xfrm>
          <a:prstGeom prst="rect">
            <a:avLst/>
          </a:prstGeom>
          <a:noFill/>
        </p:spPr>
      </p:pic>
      <p:pic>
        <p:nvPicPr>
          <p:cNvPr id="10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982E55BC-A045-4E99-B01E-2C296BE41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194" b="64839" l="20268" r="326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35101" r="67292" b="35888"/>
          <a:stretch/>
        </p:blipFill>
        <p:spPr bwMode="auto">
          <a:xfrm>
            <a:off x="1283520" y="1208067"/>
            <a:ext cx="853200" cy="853200"/>
          </a:xfrm>
          <a:prstGeom prst="rect">
            <a:avLst/>
          </a:prstGeom>
          <a:noFill/>
        </p:spPr>
      </p:pic>
      <p:pic>
        <p:nvPicPr>
          <p:cNvPr id="11" name="Picture 2" descr="https://itsmorphintime302.files.wordpress.com/2011/12/pacmanthumb1.png">
            <a:extLst>
              <a:ext uri="{FF2B5EF4-FFF2-40B4-BE49-F238E27FC236}">
                <a16:creationId xmlns:a16="http://schemas.microsoft.com/office/drawing/2014/main" id="{6030553C-BF5B-4A16-BC94-53560633D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8E8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839" b="64194" l="32505" r="487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40" t="34967" r="51592" b="36137"/>
          <a:stretch/>
        </p:blipFill>
        <p:spPr bwMode="auto">
          <a:xfrm>
            <a:off x="164949" y="2269686"/>
            <a:ext cx="853200" cy="85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04720D80-CE44-4E86-81A8-8660288A1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8E8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194" b="64839" l="20268" r="326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35101" r="67292" b="35888"/>
          <a:stretch/>
        </p:blipFill>
        <p:spPr bwMode="auto">
          <a:xfrm>
            <a:off x="1283520" y="2269734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01B8637B-9EBF-4244-A55E-3E426A555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3" b="33871" l="59656" r="78967">
                        <a14:foregroundMark x1="64245" y1="4194" x2="66539" y2="4194"/>
                        <a14:foregroundMark x1="72084" y1="3871" x2="74570" y2="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25" t="1916" r="21419" b="66868"/>
          <a:stretch/>
        </p:blipFill>
        <p:spPr bwMode="auto">
          <a:xfrm>
            <a:off x="3985135" y="168531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27BA8BF3-35E7-4172-A610-5F5E6FF6F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3" b="33226" l="20459" r="393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16" t="1981" r="60805" b="67090"/>
          <a:stretch/>
        </p:blipFill>
        <p:spPr bwMode="auto">
          <a:xfrm>
            <a:off x="2783948" y="120801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EDC965E7-72E1-4B0D-94BD-60EE2308F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3" b="33226" l="40153" r="590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17" t="1877" r="41154" b="67109"/>
          <a:stretch/>
        </p:blipFill>
        <p:spPr bwMode="auto">
          <a:xfrm>
            <a:off x="3985135" y="120801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reball arcade sprite">
            <a:extLst>
              <a:ext uri="{FF2B5EF4-FFF2-40B4-BE49-F238E27FC236}">
                <a16:creationId xmlns:a16="http://schemas.microsoft.com/office/drawing/2014/main" id="{B241D59E-BE4F-4584-933D-81E66E70D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0222" b="86889" l="54000" r="97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495" t="61447" r="7654" b="1338"/>
          <a:stretch/>
        </p:blipFill>
        <p:spPr bwMode="auto">
          <a:xfrm>
            <a:off x="2783948" y="2301875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[Image: FFT-YinYangMagic.png]">
            <a:extLst>
              <a:ext uri="{FF2B5EF4-FFF2-40B4-BE49-F238E27FC236}">
                <a16:creationId xmlns:a16="http://schemas.microsoft.com/office/drawing/2014/main" id="{F3FE3D6B-827D-4575-9E56-2513D022F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78076" b="86278" l="14663" r="19844">
                        <a14:foregroundMark x1="18866" y1="84385" x2="17693" y2="86120"/>
                        <a14:foregroundMark x1="16911" y1="86120" x2="16227" y2="84700"/>
                        <a14:foregroundMark x1="16031" y1="84069" x2="15249" y2="83596"/>
                        <a14:foregroundMark x1="16422" y1="85489" x2="15543" y2="84069"/>
                        <a14:backgroundMark x1="18671" y1="85489" x2="19746" y2="83123"/>
                        <a14:backgroundMark x1="16422" y1="85804" x2="15543" y2="84069"/>
                        <a14:backgroundMark x1="18573" y1="85647" x2="19257" y2="83754"/>
                        <a14:backgroundMark x1="15249" y1="83754" x2="15152" y2="83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9" t="78128" r="80259" b="13504"/>
          <a:stretch/>
        </p:blipFill>
        <p:spPr bwMode="auto">
          <a:xfrm>
            <a:off x="5184152" y="168531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[Image: FFT-YinYangMagic.png]">
            <a:extLst>
              <a:ext uri="{FF2B5EF4-FFF2-40B4-BE49-F238E27FC236}">
                <a16:creationId xmlns:a16="http://schemas.microsoft.com/office/drawing/2014/main" id="{138DC017-CE73-4D1F-94E4-58DE735A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887" y="-1499956"/>
            <a:ext cx="4571968" cy="28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[Image: FFT-DrawOut.png]">
            <a:extLst>
              <a:ext uri="{FF2B5EF4-FFF2-40B4-BE49-F238E27FC236}">
                <a16:creationId xmlns:a16="http://schemas.microsoft.com/office/drawing/2014/main" id="{40F6B818-881E-4230-88D5-C66F6597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887" y="1377305"/>
            <a:ext cx="4596784" cy="31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[Image: FFT-DrawOut.png]">
            <a:extLst>
              <a:ext uri="{FF2B5EF4-FFF2-40B4-BE49-F238E27FC236}">
                <a16:creationId xmlns:a16="http://schemas.microsoft.com/office/drawing/2014/main" id="{9CC98D0F-C5F8-4BC6-AD71-992688F16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0795" b="97490" l="65939" r="70888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133" t="91008" r="29480" b="2569"/>
          <a:stretch/>
        </p:blipFill>
        <p:spPr bwMode="auto">
          <a:xfrm>
            <a:off x="3985135" y="2269734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ector - Explode effect animation. Cartoon explosion frames">
            <a:extLst>
              <a:ext uri="{FF2B5EF4-FFF2-40B4-BE49-F238E27FC236}">
                <a16:creationId xmlns:a16="http://schemas.microsoft.com/office/drawing/2014/main" id="{0795C71A-0E7F-416F-A864-9707BC0B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819" y="1377305"/>
            <a:ext cx="3597714" cy="35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Vector - Explode effect animation. Cartoon explosion frames">
            <a:extLst>
              <a:ext uri="{FF2B5EF4-FFF2-40B4-BE49-F238E27FC236}">
                <a16:creationId xmlns:a16="http://schemas.microsoft.com/office/drawing/2014/main" id="{D5F816EF-409A-4D92-BEC5-7146EB1FA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38000" b="64375" l="8875" r="283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3" t="39129" r="69087" b="36130"/>
          <a:stretch/>
        </p:blipFill>
        <p:spPr bwMode="auto">
          <a:xfrm rot="16200000">
            <a:off x="5143069" y="120801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DCC07CE1-5914-43FB-B567-6808F73F3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10" b="98710" l="0" r="160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9" t="71104" r="84373" b="2923"/>
          <a:stretch/>
        </p:blipFill>
        <p:spPr bwMode="auto">
          <a:xfrm>
            <a:off x="164949" y="3943534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C8EFE8C1-C74A-49D7-92C6-1F2229134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968" b="98065" l="17208" r="326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92" t="71105" r="67360" b="2698"/>
          <a:stretch/>
        </p:blipFill>
        <p:spPr bwMode="auto">
          <a:xfrm>
            <a:off x="1283520" y="3943534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itsmorphintime302.files.wordpress.com/2011/12/pacmanthumb1.png">
            <a:extLst>
              <a:ext uri="{FF2B5EF4-FFF2-40B4-BE49-F238E27FC236}">
                <a16:creationId xmlns:a16="http://schemas.microsoft.com/office/drawing/2014/main" id="{2C4E1C36-6023-4D0B-8686-05B7ECDE7C07}"/>
              </a:ext>
            </a:extLst>
          </p:cNvPr>
          <p:cNvPicPr>
            <a:picLocks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97" b="65161" l="64245" r="814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264" t="37231" r="18607" b="35762"/>
          <a:stretch/>
        </p:blipFill>
        <p:spPr bwMode="auto">
          <a:xfrm>
            <a:off x="164949" y="497501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pixelated pineapple">
            <a:extLst>
              <a:ext uri="{FF2B5EF4-FFF2-40B4-BE49-F238E27FC236}">
                <a16:creationId xmlns:a16="http://schemas.microsoft.com/office/drawing/2014/main" id="{BC5D341B-2EDF-4BB8-A618-2F047884C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4167" b="86250" l="24167" r="741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43" t="15244" r="26378" b="17088"/>
          <a:stretch/>
        </p:blipFill>
        <p:spPr bwMode="auto">
          <a:xfrm>
            <a:off x="1283520" y="497501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water drop arcade sprite">
            <a:extLst>
              <a:ext uri="{FF2B5EF4-FFF2-40B4-BE49-F238E27FC236}">
                <a16:creationId xmlns:a16="http://schemas.microsoft.com/office/drawing/2014/main" id="{9BACACD8-58FA-4AF9-9A0B-3FE575591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6190" b="32689" l="8204" r="331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07" t="3395" r="68367" b="67499"/>
          <a:stretch/>
        </p:blipFill>
        <p:spPr bwMode="auto">
          <a:xfrm rot="10800000">
            <a:off x="5143069" y="2308237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851C0598-8E35-4C52-B7A6-E14C726A1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6186" b="84021" l="21667" r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10690" r="14560" b="17989"/>
          <a:stretch/>
        </p:blipFill>
        <p:spPr bwMode="auto">
          <a:xfrm>
            <a:off x="2331238" y="497501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medical arcade sprite">
            <a:extLst>
              <a:ext uri="{FF2B5EF4-FFF2-40B4-BE49-F238E27FC236}">
                <a16:creationId xmlns:a16="http://schemas.microsoft.com/office/drawing/2014/main" id="{8FFC9240-4B67-4D6D-8673-49A86391F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8438" b="29375" l="28194" r="33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03" t="8634" r="65088" b="71817"/>
          <a:stretch/>
        </p:blipFill>
        <p:spPr bwMode="auto">
          <a:xfrm>
            <a:off x="2331238" y="3943534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Image result for medical arcade sprite">
            <a:extLst>
              <a:ext uri="{FF2B5EF4-FFF2-40B4-BE49-F238E27FC236}">
                <a16:creationId xmlns:a16="http://schemas.microsoft.com/office/drawing/2014/main" id="{90AAA3C5-00A8-49E4-A7B2-21F33CF7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48" y="5612313"/>
            <a:ext cx="685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Image result for medical arcade sprite">
            <a:extLst>
              <a:ext uri="{FF2B5EF4-FFF2-40B4-BE49-F238E27FC236}">
                <a16:creationId xmlns:a16="http://schemas.microsoft.com/office/drawing/2014/main" id="{D14F63BB-6DDE-4F35-B0BD-478134DC9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6875" b="29375" l="76389" r="852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69" t="8350" r="14688" b="71782"/>
          <a:stretch/>
        </p:blipFill>
        <p:spPr bwMode="auto">
          <a:xfrm>
            <a:off x="3210548" y="3943534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 descr="Image result for medical arcade sprite">
            <a:extLst>
              <a:ext uri="{FF2B5EF4-FFF2-40B4-BE49-F238E27FC236}">
                <a16:creationId xmlns:a16="http://schemas.microsoft.com/office/drawing/2014/main" id="{AFC2BD4A-50E9-4244-A999-15B633892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77188" b="93750" l="23333" r="30556">
                        <a14:foregroundMark x1="25000" y1="80000" x2="25000" y2="9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54" t="77852" r="69375" b="5916"/>
          <a:stretch/>
        </p:blipFill>
        <p:spPr bwMode="auto">
          <a:xfrm>
            <a:off x="3210548" y="500524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Image result for medical arcade sprite">
            <a:extLst>
              <a:ext uri="{FF2B5EF4-FFF2-40B4-BE49-F238E27FC236}">
                <a16:creationId xmlns:a16="http://schemas.microsoft.com/office/drawing/2014/main" id="{493E6B3A-D39D-4FB8-8EF5-D93140CAC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52500" b="73750" l="16389" r="26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88" t="53755" r="74148" b="26946"/>
          <a:stretch/>
        </p:blipFill>
        <p:spPr bwMode="auto">
          <a:xfrm>
            <a:off x="4330952" y="3943534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Image result for medical arcade sprite">
            <a:extLst>
              <a:ext uri="{FF2B5EF4-FFF2-40B4-BE49-F238E27FC236}">
                <a16:creationId xmlns:a16="http://schemas.microsoft.com/office/drawing/2014/main" id="{9B146275-C25F-4E29-8BFB-C293C40E3FC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6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70625" b="96563" l="55694" r="663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06" t="71774" r="33871" b="4846"/>
          <a:stretch/>
        </p:blipFill>
        <p:spPr bwMode="auto">
          <a:xfrm>
            <a:off x="4330952" y="4975019"/>
            <a:ext cx="853200" cy="8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אליפסה 3">
            <a:extLst>
              <a:ext uri="{FF2B5EF4-FFF2-40B4-BE49-F238E27FC236}">
                <a16:creationId xmlns:a16="http://schemas.microsoft.com/office/drawing/2014/main" id="{EF4F5A0C-9521-4A3A-AB37-6D978CCE6F45}"/>
              </a:ext>
            </a:extLst>
          </p:cNvPr>
          <p:cNvSpPr>
            <a:spLocks noChangeAspect="1"/>
          </p:cNvSpPr>
          <p:nvPr/>
        </p:nvSpPr>
        <p:spPr>
          <a:xfrm>
            <a:off x="5546381" y="3943534"/>
            <a:ext cx="853200" cy="853200"/>
          </a:xfrm>
          <a:prstGeom prst="ellipse">
            <a:avLst/>
          </a:prstGeom>
          <a:solidFill>
            <a:srgbClr val="FFF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11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A53B6D7F-2D3A-47F1-B41D-9E63698ACA40}"/>
              </a:ext>
            </a:extLst>
          </p:cNvPr>
          <p:cNvSpPr/>
          <p:nvPr/>
        </p:nvSpPr>
        <p:spPr>
          <a:xfrm>
            <a:off x="3003331" y="1028700"/>
            <a:ext cx="5123793" cy="3306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2AF3B7A-FC00-4631-9C20-8D6488B38096}"/>
              </a:ext>
            </a:extLst>
          </p:cNvPr>
          <p:cNvSpPr>
            <a:spLocks noChangeAspect="1"/>
          </p:cNvSpPr>
          <p:nvPr/>
        </p:nvSpPr>
        <p:spPr>
          <a:xfrm>
            <a:off x="5147443" y="2262352"/>
            <a:ext cx="854345" cy="853200"/>
          </a:xfrm>
          <a:prstGeom prst="rect">
            <a:avLst/>
          </a:prstGeom>
          <a:solidFill>
            <a:srgbClr val="2D5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ED5FAFF3-3183-4BB4-91DF-EDDEC998D1E7}"/>
              </a:ext>
            </a:extLst>
          </p:cNvPr>
          <p:cNvSpPr>
            <a:spLocks noChangeAspect="1"/>
          </p:cNvSpPr>
          <p:nvPr/>
        </p:nvSpPr>
        <p:spPr>
          <a:xfrm>
            <a:off x="3737972" y="2262352"/>
            <a:ext cx="854345" cy="853200"/>
          </a:xfrm>
          <a:prstGeom prst="rect">
            <a:avLst/>
          </a:prstGeom>
          <a:solidFill>
            <a:schemeClr val="bg1"/>
          </a:solidFill>
          <a:ln w="76200">
            <a:solidFill>
              <a:srgbClr val="294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90717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תומר לאור</dc:creator>
  <cp:lastModifiedBy>תומר לאור</cp:lastModifiedBy>
  <cp:revision>15</cp:revision>
  <dcterms:created xsi:type="dcterms:W3CDTF">2018-05-31T06:24:06Z</dcterms:created>
  <dcterms:modified xsi:type="dcterms:W3CDTF">2018-05-31T08:46:35Z</dcterms:modified>
</cp:coreProperties>
</file>